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2" r:id="rId3"/>
  </p:sldMasterIdLst>
  <p:notesMasterIdLst>
    <p:notesMasterId r:id="rId5"/>
  </p:notesMasterIdLst>
  <p:sldIdLst>
    <p:sldId id="515" r:id="rId4"/>
    <p:sldId id="522" r:id="rId6"/>
    <p:sldId id="516" r:id="rId7"/>
    <p:sldId id="506" r:id="rId8"/>
    <p:sldId id="521" r:id="rId9"/>
    <p:sldId id="523" r:id="rId10"/>
  </p:sldIdLst>
  <p:sldSz cx="12190095" cy="685927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1pPr>
    <a:lvl2pPr marL="608330" indent="-15113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2pPr>
    <a:lvl3pPr marL="1217930" indent="-303530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3pPr>
    <a:lvl4pPr marL="1825625" indent="-454025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4pPr>
    <a:lvl5pPr marL="2435225" indent="-606425" algn="l" rtl="0" fontAlgn="base">
      <a:spcBef>
        <a:spcPct val="0"/>
      </a:spcBef>
      <a:spcAft>
        <a:spcPct val="0"/>
      </a:spcAft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3200" kern="1200">
        <a:solidFill>
          <a:srgbClr val="FFFFFF"/>
        </a:solidFill>
        <a:latin typeface="微软雅黑" panose="020B0503020204020204" pitchFamily="34" charset="-122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005DA2"/>
    <a:srgbClr val="0099A9"/>
    <a:srgbClr val="F69F1E"/>
    <a:srgbClr val="EA5E66"/>
    <a:srgbClr val="EA6103"/>
    <a:srgbClr val="D43E01"/>
    <a:srgbClr val="E8EAE9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227" autoAdjust="0"/>
    <p:restoredTop sz="94660"/>
  </p:normalViewPr>
  <p:slideViewPr>
    <p:cSldViewPr>
      <p:cViewPr varScale="1">
        <p:scale>
          <a:sx n="67" d="100"/>
          <a:sy n="67" d="100"/>
        </p:scale>
        <p:origin x="-690" y="-90"/>
      </p:cViewPr>
      <p:guideLst>
        <p:guide orient="horz" pos="2160"/>
        <p:guide pos="3874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416A8EDD-CB55-4A53-9973-07F868C7868D}" type="datetimeFigureOut">
              <a:rPr lang="zh-CN" altLang="en-US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  <a:endParaRPr lang="zh-CN" altLang="en-US" noProof="0" dirty="0"/>
          </a:p>
          <a:p>
            <a:pPr lvl="1"/>
            <a:r>
              <a:rPr lang="zh-CN" altLang="en-US" noProof="0" dirty="0"/>
              <a:t>第二级</a:t>
            </a:r>
            <a:endParaRPr lang="zh-CN" altLang="en-US" noProof="0" dirty="0"/>
          </a:p>
          <a:p>
            <a:pPr lvl="2"/>
            <a:r>
              <a:rPr lang="zh-CN" altLang="en-US" noProof="0" dirty="0"/>
              <a:t>第三级</a:t>
            </a:r>
            <a:endParaRPr lang="zh-CN" altLang="en-US" noProof="0" dirty="0"/>
          </a:p>
          <a:p>
            <a:pPr lvl="3"/>
            <a:r>
              <a:rPr lang="zh-CN" altLang="en-US" noProof="0" dirty="0"/>
              <a:t>第四级</a:t>
            </a:r>
            <a:endParaRPr lang="zh-CN" altLang="en-US" noProof="0" dirty="0"/>
          </a:p>
          <a:p>
            <a:pPr lvl="4"/>
            <a:r>
              <a:rPr lang="zh-CN" altLang="en-US" noProof="0" dirty="0"/>
              <a:t>第五级</a:t>
            </a:r>
            <a:endParaRPr lang="zh-CN" altLang="en-US" noProof="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A73D0D7A-CFA3-40DF-8AAB-8518F16ECF41}" type="slidenum">
              <a:rPr lang="zh-CN" altLang="en-US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6083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121793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825625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2435225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304482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379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2755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1720" algn="l" defTabSz="121793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4098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409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miter/>
          </a:ln>
        </p:spPr>
      </p:sp>
      <p:sp>
        <p:nvSpPr>
          <p:cNvPr id="819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p>
            <a:pPr lvl="0" eaLnBrk="1" hangingPunct="1"/>
            <a:endParaRPr lang="zh-CN" altLang="en-US" dirty="0"/>
          </a:p>
        </p:txBody>
      </p:sp>
      <p:sp>
        <p:nvSpPr>
          <p:cNvPr id="819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3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15C30F2D-A8D4-4B40-AB40-73C6E79AE604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22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22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79FB7D0-8793-4143-A1B3-AEC723CDB4A5}" type="slidenum">
              <a:rPr lang="zh-CN" altLang="en-US" smtClean="0"/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8EC34-BA80-4310-8368-DD5EC170E5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6387" name="灯片编号占位符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B9485C14-A31C-441F-8369-F06D7702A245}" type="slidenum">
              <a:rPr lang="zh-CN" altLang="en-US" sz="1200">
                <a:solidFill>
                  <a:schemeClr val="tx1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</a:fld>
            <a:endParaRPr lang="en-US" altLang="zh-CN" sz="1200">
              <a:solidFill>
                <a:schemeClr val="tx1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4" Type="http://schemas.openxmlformats.org/officeDocument/2006/relationships/image" Target="../media/image8.png"/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56" y="457285"/>
            <a:ext cx="4164549" cy="1600496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3190" y="457285"/>
            <a:ext cx="6169436" cy="54046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5365" indent="0">
              <a:buNone/>
              <a:defRPr sz="2000"/>
            </a:lvl6pPr>
            <a:lvl7pPr marL="2742565" indent="0">
              <a:buNone/>
              <a:defRPr sz="2000"/>
            </a:lvl7pPr>
            <a:lvl8pPr marL="319976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656" y="2057781"/>
            <a:ext cx="4164549" cy="381229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5365" indent="0">
              <a:buNone/>
              <a:defRPr sz="1000"/>
            </a:lvl6pPr>
            <a:lvl7pPr marL="2742565" indent="0">
              <a:buNone/>
              <a:defRPr sz="1000"/>
            </a:lvl7pPr>
            <a:lvl8pPr marL="3199765" indent="0">
              <a:buNone/>
              <a:defRPr sz="1000"/>
            </a:lvl8pPr>
            <a:lvl9pPr marL="3656965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0117779" y="365193"/>
            <a:ext cx="1234247" cy="5812914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069" y="365193"/>
            <a:ext cx="9137492" cy="581291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069" y="551645"/>
            <a:ext cx="10513957" cy="55600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346" y="6357527"/>
            <a:ext cx="2845202" cy="365193"/>
          </a:xfrm>
        </p:spPr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452" y="6357527"/>
            <a:ext cx="3859192" cy="365193"/>
          </a:xfrm>
        </p:spPr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5548" y="6357527"/>
            <a:ext cx="2845202" cy="365193"/>
          </a:xfrm>
        </p:spPr>
        <p:txBody>
          <a:bodyPr/>
          <a:p>
            <a:pPr lvl="0" eaLnBrk="1" fontAlgn="base" hangingPunct="1"/>
            <a:fld id="{9A0DB2DC-4C9A-4742-B13C-FB6460FD3503}" type="slidenum">
              <a:rPr lang="zh-CN" altLang="en-US" strike="noStrike" noProof="1" dirty="0"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65696" y="966417"/>
            <a:ext cx="4829392" cy="4831041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cxnSp>
        <p:nvCxnSpPr>
          <p:cNvPr id="10" name="直接连接符 9"/>
          <p:cNvCxnSpPr/>
          <p:nvPr/>
        </p:nvCxnSpPr>
        <p:spPr>
          <a:xfrm>
            <a:off x="5469921" y="1817344"/>
            <a:ext cx="1" cy="457542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5811338" y="1451698"/>
            <a:ext cx="953189" cy="3594740"/>
          </a:xfrm>
        </p:spPr>
        <p:txBody>
          <a:bodyPr vert="eaVert" wrap="square" anchor="ctr" anchorCtr="0">
            <a:normAutofit/>
          </a:bodyPr>
          <a:lstStyle>
            <a:lvl1pPr algn="ctr">
              <a:lnSpc>
                <a:spcPct val="90000"/>
              </a:lnSpc>
              <a:defRPr sz="54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5238086" y="2274886"/>
            <a:ext cx="469286" cy="2771551"/>
          </a:xfrm>
        </p:spPr>
        <p:txBody>
          <a:bodyPr vert="eaVert" anchor="ctr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5365" indent="0" algn="ctr">
              <a:buNone/>
              <a:defRPr sz="1600"/>
            </a:lvl6pPr>
            <a:lvl7pPr marL="2742565" indent="0" algn="ctr">
              <a:buNone/>
              <a:defRPr sz="1600"/>
            </a:lvl7pPr>
            <a:lvl8pPr marL="3199765" indent="0" algn="ctr">
              <a:buNone/>
              <a:defRPr sz="1600"/>
            </a:lvl8pPr>
            <a:lvl9pPr marL="3656965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58" y="1374669"/>
            <a:ext cx="1066633" cy="133374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800" y="4446249"/>
            <a:ext cx="543543" cy="5663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7497" y="499274"/>
            <a:ext cx="4028445" cy="373449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441359" y="1164493"/>
            <a:ext cx="3640247" cy="3641490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698731" y="3208799"/>
            <a:ext cx="3125504" cy="646451"/>
          </a:xfrm>
        </p:spPr>
        <p:txBody>
          <a:bodyPr wrap="square" anchor="t" anchorCtr="0">
            <a:norm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698731" y="1918215"/>
            <a:ext cx="3125504" cy="1200551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90000"/>
              </a:lnSpc>
              <a:buNone/>
              <a:defRPr sz="8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94296" y="2173351"/>
            <a:ext cx="2647536" cy="31343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069" y="1825963"/>
            <a:ext cx="5180790" cy="435214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1236" y="1825963"/>
            <a:ext cx="5180790" cy="435214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657" y="263574"/>
            <a:ext cx="10513957" cy="132580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657" y="1681474"/>
            <a:ext cx="5156981" cy="8240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657" y="2505539"/>
            <a:ext cx="5156981" cy="368527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1236" y="1681474"/>
            <a:ext cx="5182378" cy="8240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5365" indent="0">
              <a:buNone/>
              <a:defRPr sz="1600" b="1"/>
            </a:lvl6pPr>
            <a:lvl7pPr marL="2742565" indent="0">
              <a:buNone/>
              <a:defRPr sz="1600" b="1"/>
            </a:lvl7pPr>
            <a:lvl8pPr marL="319976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1236" y="2505539"/>
            <a:ext cx="5182378" cy="368527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575219" y="966417"/>
            <a:ext cx="4829392" cy="4831041"/>
          </a:xfrm>
          <a:custGeom>
            <a:avLst/>
            <a:gdLst>
              <a:gd name="connsiteX0" fmla="*/ 2043404 w 4086808"/>
              <a:gd name="connsiteY0" fmla="*/ 0 h 4086808"/>
              <a:gd name="connsiteX1" fmla="*/ 4086808 w 4086808"/>
              <a:gd name="connsiteY1" fmla="*/ 2043404 h 4086808"/>
              <a:gd name="connsiteX2" fmla="*/ 2043404 w 4086808"/>
              <a:gd name="connsiteY2" fmla="*/ 4086808 h 4086808"/>
              <a:gd name="connsiteX3" fmla="*/ 0 w 4086808"/>
              <a:gd name="connsiteY3" fmla="*/ 2043404 h 4086808"/>
              <a:gd name="connsiteX4" fmla="*/ 2043404 w 4086808"/>
              <a:gd name="connsiteY4" fmla="*/ 0 h 408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6808" h="4086808">
                <a:moveTo>
                  <a:pt x="2043404" y="0"/>
                </a:moveTo>
                <a:cubicBezTo>
                  <a:pt x="3171945" y="0"/>
                  <a:pt x="4086808" y="914863"/>
                  <a:pt x="4086808" y="2043404"/>
                </a:cubicBezTo>
                <a:cubicBezTo>
                  <a:pt x="4086808" y="3171945"/>
                  <a:pt x="3171945" y="4086808"/>
                  <a:pt x="2043404" y="4086808"/>
                </a:cubicBezTo>
                <a:cubicBezTo>
                  <a:pt x="914863" y="4086808"/>
                  <a:pt x="0" y="3171945"/>
                  <a:pt x="0" y="2043404"/>
                </a:cubicBezTo>
                <a:cubicBezTo>
                  <a:pt x="0" y="914863"/>
                  <a:pt x="914863" y="0"/>
                  <a:pt x="2043404" y="0"/>
                </a:cubicBezTo>
                <a:close/>
              </a:path>
            </a:pathLst>
          </a:custGeom>
          <a:effectLst/>
        </p:spPr>
      </p:pic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5370773" y="1583767"/>
            <a:ext cx="1292460" cy="3488108"/>
          </a:xfrm>
        </p:spPr>
        <p:txBody>
          <a:bodyPr vert="eaVert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45222">
            <a:off x="3886831" y="1327552"/>
            <a:ext cx="1066633" cy="133374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754" y="4312410"/>
            <a:ext cx="543543" cy="56638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0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5" Type="http://schemas.openxmlformats.org/officeDocument/2006/relationships/theme" Target="../theme/theme2.xml"/><Relationship Id="rId14" Type="http://schemas.openxmlformats.org/officeDocument/2006/relationships/tags" Target="../tags/tag3.xml"/><Relationship Id="rId13" Type="http://schemas.openxmlformats.org/officeDocument/2006/relationships/tags" Target="../tags/tag2.xml"/><Relationship Id="rId12" Type="http://schemas.openxmlformats.org/officeDocument/2006/relationships/tags" Target="../tags/tag1.xml"/><Relationship Id="rId11" Type="http://schemas.openxmlformats.org/officeDocument/2006/relationships/image" Target="../media/image9.png"/><Relationship Id="rId10" Type="http://schemas.openxmlformats.org/officeDocument/2006/relationships/slideLayout" Target="../slideLayouts/slideLayout1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763" y="0"/>
            <a:ext cx="12180887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微软雅黑" panose="020B0503020204020204" pitchFamily="34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60896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121793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826895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2435860" algn="ctr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455930" indent="-4559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1pPr>
      <a:lvl2pPr marL="989330" indent="-3797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2pPr>
      <a:lvl3pPr marL="1522730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3pPr>
      <a:lvl4pPr marL="2130425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4pPr>
      <a:lvl5pPr marL="2740025" indent="-30353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微软雅黑" panose="020B0503020204020204" pitchFamily="34" charset="-122"/>
          <a:cs typeface="+mn-cs"/>
        </a:defRPr>
      </a:lvl5pPr>
      <a:lvl6pPr marL="3349625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58590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67555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76520" indent="-304800" algn="l" defTabSz="1217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896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793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689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586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482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379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2755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1720" algn="l" defTabSz="121793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>
            <a:alphaModFix amt="8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069" y="365193"/>
            <a:ext cx="10513957" cy="1325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069" y="1825963"/>
            <a:ext cx="10513957" cy="4352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069" y="6357527"/>
            <a:ext cx="2742771" cy="36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3C5249EE-058C-4683-B72F-E983EB4B1B4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7969" y="6357527"/>
            <a:ext cx="4114157" cy="36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09255" y="6357527"/>
            <a:ext cx="2742771" cy="365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2E64BB8C-9527-4AD5-817B-ADF2A6F36A67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8" Type="http://schemas.openxmlformats.org/officeDocument/2006/relationships/image" Target="../media/image14.png"/><Relationship Id="rId7" Type="http://schemas.openxmlformats.org/officeDocument/2006/relationships/tags" Target="../tags/tag8.xml"/><Relationship Id="rId6" Type="http://schemas.openxmlformats.org/officeDocument/2006/relationships/image" Target="../media/image13.png"/><Relationship Id="rId5" Type="http://schemas.openxmlformats.org/officeDocument/2006/relationships/tags" Target="../tags/tag7.xml"/><Relationship Id="rId4" Type="http://schemas.openxmlformats.org/officeDocument/2006/relationships/image" Target="../media/image12.png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1" Type="http://schemas.openxmlformats.org/officeDocument/2006/relationships/notesSlide" Target="../notesSlides/notesSlide5.xml"/><Relationship Id="rId10" Type="http://schemas.openxmlformats.org/officeDocument/2006/relationships/slideLayout" Target="../slideLayouts/slideLayout3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" name="圆角矩形 32"/>
          <p:cNvSpPr/>
          <p:nvPr/>
        </p:nvSpPr>
        <p:spPr>
          <a:xfrm>
            <a:off x="5180330" y="5141595"/>
            <a:ext cx="1815465" cy="360045"/>
          </a:xfrm>
          <a:prstGeom prst="round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58800" y="1143000"/>
            <a:ext cx="11024235" cy="492125"/>
          </a:xfrm>
          <a:prstGeom prst="rect">
            <a:avLst/>
          </a:prstGeom>
          <a:noFill/>
        </p:spPr>
        <p:txBody>
          <a:bodyPr wrap="none" lIns="0" tIns="0" rIns="0" bIns="0" rtlCol="0" anchor="t">
            <a:spAutoFit/>
          </a:bodyPr>
          <a:p>
            <a:r>
              <a:rPr lang="zh-CN" b="1">
                <a:solidFill>
                  <a:srgbClr val="C00000"/>
                </a:solidFill>
                <a:latin typeface="Arial" panose="020B0604020202020204" pitchFamily="34" charset="0"/>
                <a:cs typeface="+mn-ea"/>
                <a:sym typeface="+mn-ea"/>
              </a:rPr>
              <a:t>“国培计划（</a:t>
            </a:r>
            <a:r>
              <a:rPr lang="en-US" b="1">
                <a:solidFill>
                  <a:srgbClr val="C00000"/>
                </a:solidFill>
                <a:latin typeface="宋体" panose="02010600030101010101" pitchFamily="2" charset="-122"/>
                <a:ea typeface="楷体" panose="02010609060101010101" charset="-122"/>
                <a:cs typeface="+mn-ea"/>
                <a:sym typeface="+mn-ea"/>
              </a:rPr>
              <a:t>2019</a:t>
            </a:r>
            <a:r>
              <a:rPr lang="zh-CN" b="1">
                <a:solidFill>
                  <a:srgbClr val="C00000"/>
                </a:solidFill>
                <a:latin typeface="Arial" panose="020B0604020202020204" pitchFamily="34" charset="0"/>
                <a:cs typeface="+mn-ea"/>
                <a:sym typeface="+mn-ea"/>
              </a:rPr>
              <a:t>）——陕西省第二批项目乡村教师研修项目</a:t>
            </a:r>
            <a:endParaRPr lang="zh-CN" altLang="en-US" sz="1600" b="1" dirty="0" smtClean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9" name="标题 4"/>
          <p:cNvSpPr txBox="1"/>
          <p:nvPr/>
        </p:nvSpPr>
        <p:spPr>
          <a:xfrm>
            <a:off x="3142615" y="2493010"/>
            <a:ext cx="6937375" cy="5143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zh-CN" sz="2800" b="1">
                <a:solidFill>
                  <a:srgbClr val="C00000"/>
                </a:solidFill>
                <a:latin typeface="Arial" panose="020B0604020202020204" pitchFamily="34" charset="0"/>
                <a:cs typeface="+mn-ea"/>
                <a:sym typeface="+mn-ea"/>
              </a:rPr>
              <a:t>略阳县初中文科综合坊工作简报（第二期）</a:t>
            </a:r>
            <a:endParaRPr lang="zh-CN" altLang="en-US" sz="2800" b="1" dirty="0">
              <a:solidFill>
                <a:srgbClr val="C00000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73140" y="4688840"/>
            <a:ext cx="3162935" cy="4305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p>
            <a:r>
              <a:rPr lang="zh-CN" altLang="en-US" sz="2800" b="1" dirty="0" smtClean="0">
                <a:solidFill>
                  <a:schemeClr val="accent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坊主：周继芳   任娟</a:t>
            </a:r>
            <a:endParaRPr lang="zh-CN" altLang="en-US" sz="2800" b="1" dirty="0" smtClean="0">
              <a:solidFill>
                <a:schemeClr val="accent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圆角矩形 5"/>
          <p:cNvSpPr/>
          <p:nvPr/>
        </p:nvSpPr>
        <p:spPr>
          <a:xfrm>
            <a:off x="4693552" y="4478853"/>
            <a:ext cx="3886169" cy="480813"/>
          </a:xfrm>
          <a:prstGeom prst="roundRect">
            <a:avLst>
              <a:gd name="adj" fmla="val 50000"/>
            </a:avLst>
          </a:prstGeom>
          <a:solidFill>
            <a:srgbClr val="C1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693869" y="4431248"/>
            <a:ext cx="576023" cy="576023"/>
          </a:xfrm>
          <a:prstGeom prst="ellipse">
            <a:avLst/>
          </a:prstGeom>
          <a:solidFill>
            <a:srgbClr val="C1000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69" name="Rectangle 5"/>
          <p:cNvSpPr/>
          <p:nvPr/>
        </p:nvSpPr>
        <p:spPr>
          <a:xfrm>
            <a:off x="0" y="6781038"/>
            <a:ext cx="12213898" cy="80929"/>
          </a:xfrm>
          <a:prstGeom prst="rect">
            <a:avLst/>
          </a:prstGeom>
          <a:solidFill>
            <a:srgbClr val="C00000"/>
          </a:solidFill>
          <a:ln w="9525">
            <a:noFill/>
          </a:ln>
        </p:spPr>
        <p:txBody>
          <a:bodyPr anchor="t"/>
          <a:p>
            <a:endParaRPr lang="zh-CN" altLang="en-US" dirty="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30" name="矩形 1"/>
          <p:cNvSpPr/>
          <p:nvPr/>
        </p:nvSpPr>
        <p:spPr>
          <a:xfrm>
            <a:off x="0" y="2206183"/>
            <a:ext cx="1716959" cy="2097801"/>
          </a:xfrm>
          <a:custGeom>
            <a:avLst/>
            <a:gdLst>
              <a:gd name="connsiteX0" fmla="*/ 0 w 1705100"/>
              <a:gd name="connsiteY0" fmla="*/ 0 h 2088232"/>
              <a:gd name="connsiteX1" fmla="*/ 1705100 w 1705100"/>
              <a:gd name="connsiteY1" fmla="*/ 0 h 2088232"/>
              <a:gd name="connsiteX2" fmla="*/ 1705100 w 1705100"/>
              <a:gd name="connsiteY2" fmla="*/ 2088232 h 2088232"/>
              <a:gd name="connsiteX3" fmla="*/ 0 w 1705100"/>
              <a:gd name="connsiteY3" fmla="*/ 2088232 h 2088232"/>
              <a:gd name="connsiteX4" fmla="*/ 0 w 1705100"/>
              <a:gd name="connsiteY4" fmla="*/ 0 h 2088232"/>
              <a:gd name="connsiteX0-1" fmla="*/ 0 w 1705100"/>
              <a:gd name="connsiteY0-2" fmla="*/ 0 h 2088232"/>
              <a:gd name="connsiteX1-3" fmla="*/ 1705100 w 1705100"/>
              <a:gd name="connsiteY1-4" fmla="*/ 0 h 2088232"/>
              <a:gd name="connsiteX2-5" fmla="*/ 922602 w 1705100"/>
              <a:gd name="connsiteY2-6" fmla="*/ 1013988 h 2088232"/>
              <a:gd name="connsiteX3-7" fmla="*/ 1705100 w 1705100"/>
              <a:gd name="connsiteY3-8" fmla="*/ 2088232 h 2088232"/>
              <a:gd name="connsiteX4-9" fmla="*/ 0 w 1705100"/>
              <a:gd name="connsiteY4-10" fmla="*/ 2088232 h 2088232"/>
              <a:gd name="connsiteX5" fmla="*/ 0 w 1705100"/>
              <a:gd name="connsiteY5" fmla="*/ 0 h 2088232"/>
              <a:gd name="connsiteX0-11" fmla="*/ 0 w 1705100"/>
              <a:gd name="connsiteY0-12" fmla="*/ 0 h 2088232"/>
              <a:gd name="connsiteX1-13" fmla="*/ 1705100 w 1705100"/>
              <a:gd name="connsiteY1-14" fmla="*/ 0 h 2088232"/>
              <a:gd name="connsiteX2-15" fmla="*/ 1090721 w 1705100"/>
              <a:gd name="connsiteY2-16" fmla="*/ 1075495 h 2088232"/>
              <a:gd name="connsiteX3-17" fmla="*/ 1705100 w 1705100"/>
              <a:gd name="connsiteY3-18" fmla="*/ 2088232 h 2088232"/>
              <a:gd name="connsiteX4-19" fmla="*/ 0 w 1705100"/>
              <a:gd name="connsiteY4-20" fmla="*/ 2088232 h 2088232"/>
              <a:gd name="connsiteX5-21" fmla="*/ 0 w 1705100"/>
              <a:gd name="connsiteY5-22" fmla="*/ 0 h 2088232"/>
              <a:gd name="connsiteX0-23" fmla="*/ 0 w 1705100"/>
              <a:gd name="connsiteY0-24" fmla="*/ 0 h 2088232"/>
              <a:gd name="connsiteX1-25" fmla="*/ 1705100 w 1705100"/>
              <a:gd name="connsiteY1-26" fmla="*/ 0 h 2088232"/>
              <a:gd name="connsiteX2-27" fmla="*/ 1090721 w 1705100"/>
              <a:gd name="connsiteY2-28" fmla="*/ 1075495 h 2088232"/>
              <a:gd name="connsiteX3-29" fmla="*/ 1705100 w 1705100"/>
              <a:gd name="connsiteY3-30" fmla="*/ 2088232 h 2088232"/>
              <a:gd name="connsiteX4-31" fmla="*/ 0 w 1705100"/>
              <a:gd name="connsiteY4-32" fmla="*/ 2088232 h 2088232"/>
              <a:gd name="connsiteX5-33" fmla="*/ 0 w 1705100"/>
              <a:gd name="connsiteY5-34" fmla="*/ 0 h 2088232"/>
              <a:gd name="connsiteX0-35" fmla="*/ 0 w 1705100"/>
              <a:gd name="connsiteY0-36" fmla="*/ 0 h 2088232"/>
              <a:gd name="connsiteX1-37" fmla="*/ 1705100 w 1705100"/>
              <a:gd name="connsiteY1-38" fmla="*/ 0 h 2088232"/>
              <a:gd name="connsiteX2-39" fmla="*/ 1090721 w 1705100"/>
              <a:gd name="connsiteY2-40" fmla="*/ 1075495 h 2088232"/>
              <a:gd name="connsiteX3-41" fmla="*/ 1705100 w 1705100"/>
              <a:gd name="connsiteY3-42" fmla="*/ 2088232 h 2088232"/>
              <a:gd name="connsiteX4-43" fmla="*/ 0 w 1705100"/>
              <a:gd name="connsiteY4-44" fmla="*/ 2088232 h 2088232"/>
              <a:gd name="connsiteX5-45" fmla="*/ 0 w 1705100"/>
              <a:gd name="connsiteY5-46" fmla="*/ 0 h 2088232"/>
              <a:gd name="connsiteX0-47" fmla="*/ 0 w 1705100"/>
              <a:gd name="connsiteY0-48" fmla="*/ 0 h 2088232"/>
              <a:gd name="connsiteX1-49" fmla="*/ 1705100 w 1705100"/>
              <a:gd name="connsiteY1-50" fmla="*/ 0 h 2088232"/>
              <a:gd name="connsiteX2-51" fmla="*/ 1090721 w 1705100"/>
              <a:gd name="connsiteY2-52" fmla="*/ 1075495 h 2088232"/>
              <a:gd name="connsiteX3-53" fmla="*/ 1705100 w 1705100"/>
              <a:gd name="connsiteY3-54" fmla="*/ 2088232 h 2088232"/>
              <a:gd name="connsiteX4-55" fmla="*/ 0 w 1705100"/>
              <a:gd name="connsiteY4-56" fmla="*/ 2088232 h 2088232"/>
              <a:gd name="connsiteX5-57" fmla="*/ 0 w 1705100"/>
              <a:gd name="connsiteY5-58" fmla="*/ 0 h 2088232"/>
              <a:gd name="connsiteX0-59" fmla="*/ 0 w 1705100"/>
              <a:gd name="connsiteY0-60" fmla="*/ 0 h 2088232"/>
              <a:gd name="connsiteX1-61" fmla="*/ 1705100 w 1705100"/>
              <a:gd name="connsiteY1-62" fmla="*/ 0 h 2088232"/>
              <a:gd name="connsiteX2-63" fmla="*/ 1090721 w 1705100"/>
              <a:gd name="connsiteY2-64" fmla="*/ 1075495 h 2088232"/>
              <a:gd name="connsiteX3-65" fmla="*/ 1705100 w 1705100"/>
              <a:gd name="connsiteY3-66" fmla="*/ 2088232 h 2088232"/>
              <a:gd name="connsiteX4-67" fmla="*/ 0 w 1705100"/>
              <a:gd name="connsiteY4-68" fmla="*/ 2088232 h 2088232"/>
              <a:gd name="connsiteX5-69" fmla="*/ 0 w 1705100"/>
              <a:gd name="connsiteY5-70" fmla="*/ 0 h 2088232"/>
              <a:gd name="connsiteX0-71" fmla="*/ 0 w 1705100"/>
              <a:gd name="connsiteY0-72" fmla="*/ 0 h 2088232"/>
              <a:gd name="connsiteX1-73" fmla="*/ 1705100 w 1705100"/>
              <a:gd name="connsiteY1-74" fmla="*/ 0 h 2088232"/>
              <a:gd name="connsiteX2-75" fmla="*/ 1090721 w 1705100"/>
              <a:gd name="connsiteY2-76" fmla="*/ 1075495 h 2088232"/>
              <a:gd name="connsiteX3-77" fmla="*/ 1705100 w 1705100"/>
              <a:gd name="connsiteY3-78" fmla="*/ 2088232 h 2088232"/>
              <a:gd name="connsiteX4-79" fmla="*/ 0 w 1705100"/>
              <a:gd name="connsiteY4-80" fmla="*/ 2088232 h 2088232"/>
              <a:gd name="connsiteX5-81" fmla="*/ 0 w 1705100"/>
              <a:gd name="connsiteY5-82" fmla="*/ 0 h 2088232"/>
              <a:gd name="connsiteX0-83" fmla="*/ 0 w 1705100"/>
              <a:gd name="connsiteY0-84" fmla="*/ 0 h 2088232"/>
              <a:gd name="connsiteX1-85" fmla="*/ 1705100 w 1705100"/>
              <a:gd name="connsiteY1-86" fmla="*/ 0 h 2088232"/>
              <a:gd name="connsiteX2-87" fmla="*/ 1090721 w 1705100"/>
              <a:gd name="connsiteY2-88" fmla="*/ 1075495 h 2088232"/>
              <a:gd name="connsiteX3-89" fmla="*/ 1705100 w 1705100"/>
              <a:gd name="connsiteY3-90" fmla="*/ 2088232 h 2088232"/>
              <a:gd name="connsiteX4-91" fmla="*/ 0 w 1705100"/>
              <a:gd name="connsiteY4-92" fmla="*/ 2088232 h 2088232"/>
              <a:gd name="connsiteX5-93" fmla="*/ 0 w 1705100"/>
              <a:gd name="connsiteY5-94" fmla="*/ 0 h 2088232"/>
              <a:gd name="connsiteX0-95" fmla="*/ 0 w 1705100"/>
              <a:gd name="connsiteY0-96" fmla="*/ 0 h 2088232"/>
              <a:gd name="connsiteX1-97" fmla="*/ 1705100 w 1705100"/>
              <a:gd name="connsiteY1-98" fmla="*/ 0 h 2088232"/>
              <a:gd name="connsiteX2-99" fmla="*/ 1090721 w 1705100"/>
              <a:gd name="connsiteY2-100" fmla="*/ 1075495 h 2088232"/>
              <a:gd name="connsiteX3-101" fmla="*/ 1705100 w 1705100"/>
              <a:gd name="connsiteY3-102" fmla="*/ 2088232 h 2088232"/>
              <a:gd name="connsiteX4-103" fmla="*/ 0 w 1705100"/>
              <a:gd name="connsiteY4-104" fmla="*/ 2088232 h 2088232"/>
              <a:gd name="connsiteX5-105" fmla="*/ 0 w 1705100"/>
              <a:gd name="connsiteY5-106" fmla="*/ 0 h 2088232"/>
              <a:gd name="connsiteX0-107" fmla="*/ 0 w 1705100"/>
              <a:gd name="connsiteY0-108" fmla="*/ 0 h 2088232"/>
              <a:gd name="connsiteX1-109" fmla="*/ 1705100 w 1705100"/>
              <a:gd name="connsiteY1-110" fmla="*/ 0 h 2088232"/>
              <a:gd name="connsiteX2-111" fmla="*/ 1705100 w 1705100"/>
              <a:gd name="connsiteY2-112" fmla="*/ 2088232 h 2088232"/>
              <a:gd name="connsiteX3-113" fmla="*/ 0 w 1705100"/>
              <a:gd name="connsiteY3-114" fmla="*/ 2088232 h 2088232"/>
              <a:gd name="connsiteX4-115" fmla="*/ 0 w 1705100"/>
              <a:gd name="connsiteY4-116" fmla="*/ 0 h 2088232"/>
              <a:gd name="connsiteX0-117" fmla="*/ 0 w 1739059"/>
              <a:gd name="connsiteY0-118" fmla="*/ 0 h 2088232"/>
              <a:gd name="connsiteX1-119" fmla="*/ 1705100 w 1739059"/>
              <a:gd name="connsiteY1-120" fmla="*/ 0 h 2088232"/>
              <a:gd name="connsiteX2-121" fmla="*/ 1705100 w 1739059"/>
              <a:gd name="connsiteY2-122" fmla="*/ 2088232 h 2088232"/>
              <a:gd name="connsiteX3-123" fmla="*/ 0 w 1739059"/>
              <a:gd name="connsiteY3-124" fmla="*/ 2088232 h 2088232"/>
              <a:gd name="connsiteX4-125" fmla="*/ 0 w 1739059"/>
              <a:gd name="connsiteY4-126" fmla="*/ 0 h 2088232"/>
              <a:gd name="connsiteX0-127" fmla="*/ 0 w 1705100"/>
              <a:gd name="connsiteY0-128" fmla="*/ 0 h 2088232"/>
              <a:gd name="connsiteX1-129" fmla="*/ 1705100 w 1705100"/>
              <a:gd name="connsiteY1-130" fmla="*/ 0 h 2088232"/>
              <a:gd name="connsiteX2-131" fmla="*/ 1705100 w 1705100"/>
              <a:gd name="connsiteY2-132" fmla="*/ 2088232 h 2088232"/>
              <a:gd name="connsiteX3-133" fmla="*/ 0 w 1705100"/>
              <a:gd name="connsiteY3-134" fmla="*/ 2088232 h 2088232"/>
              <a:gd name="connsiteX4-135" fmla="*/ 0 w 1705100"/>
              <a:gd name="connsiteY4-136" fmla="*/ 0 h 2088232"/>
              <a:gd name="connsiteX0-137" fmla="*/ 0 w 1705100"/>
              <a:gd name="connsiteY0-138" fmla="*/ 0 h 2088232"/>
              <a:gd name="connsiteX1-139" fmla="*/ 1705100 w 1705100"/>
              <a:gd name="connsiteY1-140" fmla="*/ 0 h 2088232"/>
              <a:gd name="connsiteX2-141" fmla="*/ 1705100 w 1705100"/>
              <a:gd name="connsiteY2-142" fmla="*/ 2088232 h 2088232"/>
              <a:gd name="connsiteX3-143" fmla="*/ 0 w 1705100"/>
              <a:gd name="connsiteY3-144" fmla="*/ 2088232 h 2088232"/>
              <a:gd name="connsiteX4-145" fmla="*/ 0 w 1705100"/>
              <a:gd name="connsiteY4-146" fmla="*/ 0 h 2088232"/>
              <a:gd name="connsiteX0-147" fmla="*/ 0 w 1705100"/>
              <a:gd name="connsiteY0-148" fmla="*/ 0 h 2088232"/>
              <a:gd name="connsiteX1-149" fmla="*/ 1705100 w 1705100"/>
              <a:gd name="connsiteY1-150" fmla="*/ 0 h 2088232"/>
              <a:gd name="connsiteX2-151" fmla="*/ 1705100 w 1705100"/>
              <a:gd name="connsiteY2-152" fmla="*/ 2088232 h 2088232"/>
              <a:gd name="connsiteX3-153" fmla="*/ 0 w 1705100"/>
              <a:gd name="connsiteY3-154" fmla="*/ 2088232 h 2088232"/>
              <a:gd name="connsiteX4-155" fmla="*/ 0 w 1705100"/>
              <a:gd name="connsiteY4-156" fmla="*/ 0 h 2088232"/>
              <a:gd name="connsiteX0-157" fmla="*/ 0 w 1746105"/>
              <a:gd name="connsiteY0-158" fmla="*/ 0 h 2088232"/>
              <a:gd name="connsiteX1-159" fmla="*/ 1746105 w 1746105"/>
              <a:gd name="connsiteY1-160" fmla="*/ 0 h 2088232"/>
              <a:gd name="connsiteX2-161" fmla="*/ 1705100 w 1746105"/>
              <a:gd name="connsiteY2-162" fmla="*/ 2088232 h 2088232"/>
              <a:gd name="connsiteX3-163" fmla="*/ 0 w 1746105"/>
              <a:gd name="connsiteY3-164" fmla="*/ 2088232 h 2088232"/>
              <a:gd name="connsiteX4-165" fmla="*/ 0 w 1746105"/>
              <a:gd name="connsiteY4-166" fmla="*/ 0 h 2088232"/>
              <a:gd name="connsiteX0-167" fmla="*/ 0 w 1746105"/>
              <a:gd name="connsiteY0-168" fmla="*/ 0 h 2088232"/>
              <a:gd name="connsiteX1-169" fmla="*/ 1746105 w 1746105"/>
              <a:gd name="connsiteY1-170" fmla="*/ 0 h 2088232"/>
              <a:gd name="connsiteX2-171" fmla="*/ 1705100 w 1746105"/>
              <a:gd name="connsiteY2-172" fmla="*/ 2088232 h 2088232"/>
              <a:gd name="connsiteX3-173" fmla="*/ 0 w 1746105"/>
              <a:gd name="connsiteY3-174" fmla="*/ 2088232 h 2088232"/>
              <a:gd name="connsiteX4-175" fmla="*/ 0 w 1746105"/>
              <a:gd name="connsiteY4-176" fmla="*/ 0 h 2088232"/>
              <a:gd name="connsiteX0-177" fmla="*/ 0 w 1746105"/>
              <a:gd name="connsiteY0-178" fmla="*/ 0 h 2088232"/>
              <a:gd name="connsiteX1-179" fmla="*/ 1746105 w 1746105"/>
              <a:gd name="connsiteY1-180" fmla="*/ 0 h 2088232"/>
              <a:gd name="connsiteX2-181" fmla="*/ 1705100 w 1746105"/>
              <a:gd name="connsiteY2-182" fmla="*/ 2088232 h 2088232"/>
              <a:gd name="connsiteX3-183" fmla="*/ 0 w 1746105"/>
              <a:gd name="connsiteY3-184" fmla="*/ 2088232 h 2088232"/>
              <a:gd name="connsiteX4-185" fmla="*/ 0 w 1746105"/>
              <a:gd name="connsiteY4-186" fmla="*/ 0 h 2088232"/>
              <a:gd name="connsiteX0-187" fmla="*/ 0 w 1762506"/>
              <a:gd name="connsiteY0-188" fmla="*/ 0 h 2088232"/>
              <a:gd name="connsiteX1-189" fmla="*/ 1746105 w 1762506"/>
              <a:gd name="connsiteY1-190" fmla="*/ 0 h 2088232"/>
              <a:gd name="connsiteX2-191" fmla="*/ 1762506 w 1762506"/>
              <a:gd name="connsiteY2-192" fmla="*/ 2088232 h 2088232"/>
              <a:gd name="connsiteX3-193" fmla="*/ 0 w 1762506"/>
              <a:gd name="connsiteY3-194" fmla="*/ 2088232 h 2088232"/>
              <a:gd name="connsiteX4-195" fmla="*/ 0 w 1762506"/>
              <a:gd name="connsiteY4-196" fmla="*/ 0 h 2088232"/>
              <a:gd name="connsiteX0-197" fmla="*/ 0 w 1762506"/>
              <a:gd name="connsiteY0-198" fmla="*/ 0 h 2088232"/>
              <a:gd name="connsiteX1-199" fmla="*/ 1746105 w 1762506"/>
              <a:gd name="connsiteY1-200" fmla="*/ 0 h 2088232"/>
              <a:gd name="connsiteX2-201" fmla="*/ 1762506 w 1762506"/>
              <a:gd name="connsiteY2-202" fmla="*/ 2088232 h 2088232"/>
              <a:gd name="connsiteX3-203" fmla="*/ 0 w 1762506"/>
              <a:gd name="connsiteY3-204" fmla="*/ 2088232 h 2088232"/>
              <a:gd name="connsiteX4-205" fmla="*/ 0 w 1762506"/>
              <a:gd name="connsiteY4-206" fmla="*/ 0 h 2088232"/>
              <a:gd name="connsiteX0-207" fmla="*/ 0 w 1762506"/>
              <a:gd name="connsiteY0-208" fmla="*/ 0 h 2088232"/>
              <a:gd name="connsiteX1-209" fmla="*/ 1746105 w 1762506"/>
              <a:gd name="connsiteY1-210" fmla="*/ 0 h 2088232"/>
              <a:gd name="connsiteX2-211" fmla="*/ 1762506 w 1762506"/>
              <a:gd name="connsiteY2-212" fmla="*/ 2088232 h 2088232"/>
              <a:gd name="connsiteX3-213" fmla="*/ 0 w 1762506"/>
              <a:gd name="connsiteY3-214" fmla="*/ 2088232 h 2088232"/>
              <a:gd name="connsiteX4-215" fmla="*/ 0 w 1762506"/>
              <a:gd name="connsiteY4-216" fmla="*/ 0 h 2088232"/>
              <a:gd name="connsiteX0-217" fmla="*/ 0 w 1762506"/>
              <a:gd name="connsiteY0-218" fmla="*/ 0 h 2088232"/>
              <a:gd name="connsiteX1-219" fmla="*/ 1746105 w 1762506"/>
              <a:gd name="connsiteY1-220" fmla="*/ 0 h 2088232"/>
              <a:gd name="connsiteX2-221" fmla="*/ 1762506 w 1762506"/>
              <a:gd name="connsiteY2-222" fmla="*/ 2088232 h 2088232"/>
              <a:gd name="connsiteX3-223" fmla="*/ 0 w 1762506"/>
              <a:gd name="connsiteY3-224" fmla="*/ 2088232 h 2088232"/>
              <a:gd name="connsiteX4-225" fmla="*/ 0 w 1762506"/>
              <a:gd name="connsiteY4-226" fmla="*/ 0 h 2088232"/>
              <a:gd name="connsiteX0-227" fmla="*/ 0 w 1762506"/>
              <a:gd name="connsiteY0-228" fmla="*/ 0 h 2088232"/>
              <a:gd name="connsiteX1-229" fmla="*/ 1746105 w 1762506"/>
              <a:gd name="connsiteY1-230" fmla="*/ 0 h 2088232"/>
              <a:gd name="connsiteX2-231" fmla="*/ 1762506 w 1762506"/>
              <a:gd name="connsiteY2-232" fmla="*/ 2088232 h 2088232"/>
              <a:gd name="connsiteX3-233" fmla="*/ 0 w 1762506"/>
              <a:gd name="connsiteY3-234" fmla="*/ 2088232 h 2088232"/>
              <a:gd name="connsiteX4-235" fmla="*/ 0 w 1762506"/>
              <a:gd name="connsiteY4-236" fmla="*/ 0 h 2088232"/>
              <a:gd name="connsiteX0-237" fmla="*/ 0 w 1762506"/>
              <a:gd name="connsiteY0-238" fmla="*/ 0 h 2088232"/>
              <a:gd name="connsiteX1-239" fmla="*/ 1746105 w 1762506"/>
              <a:gd name="connsiteY1-240" fmla="*/ 0 h 2088232"/>
              <a:gd name="connsiteX2-241" fmla="*/ 1762506 w 1762506"/>
              <a:gd name="connsiteY2-242" fmla="*/ 2088232 h 2088232"/>
              <a:gd name="connsiteX3-243" fmla="*/ 0 w 1762506"/>
              <a:gd name="connsiteY3-244" fmla="*/ 2088232 h 2088232"/>
              <a:gd name="connsiteX4-245" fmla="*/ 0 w 1762506"/>
              <a:gd name="connsiteY4-246" fmla="*/ 0 h 2088232"/>
              <a:gd name="connsiteX0-247" fmla="*/ 0 w 1762506"/>
              <a:gd name="connsiteY0-248" fmla="*/ 0 h 2088232"/>
              <a:gd name="connsiteX1-249" fmla="*/ 1746105 w 1762506"/>
              <a:gd name="connsiteY1-250" fmla="*/ 0 h 2088232"/>
              <a:gd name="connsiteX2-251" fmla="*/ 1762506 w 1762506"/>
              <a:gd name="connsiteY2-252" fmla="*/ 2088232 h 2088232"/>
              <a:gd name="connsiteX3-253" fmla="*/ 0 w 1762506"/>
              <a:gd name="connsiteY3-254" fmla="*/ 2088232 h 2088232"/>
              <a:gd name="connsiteX4-255" fmla="*/ 0 w 1762506"/>
              <a:gd name="connsiteY4-256" fmla="*/ 0 h 2088232"/>
              <a:gd name="connsiteX0-257" fmla="*/ 0 w 1762506"/>
              <a:gd name="connsiteY0-258" fmla="*/ 0 h 2088232"/>
              <a:gd name="connsiteX1-259" fmla="*/ 1746105 w 1762506"/>
              <a:gd name="connsiteY1-260" fmla="*/ 0 h 2088232"/>
              <a:gd name="connsiteX2-261" fmla="*/ 1762506 w 1762506"/>
              <a:gd name="connsiteY2-262" fmla="*/ 2088232 h 2088232"/>
              <a:gd name="connsiteX3-263" fmla="*/ 0 w 1762506"/>
              <a:gd name="connsiteY3-264" fmla="*/ 2088232 h 2088232"/>
              <a:gd name="connsiteX4-265" fmla="*/ 0 w 1762506"/>
              <a:gd name="connsiteY4-266" fmla="*/ 0 h 2088232"/>
              <a:gd name="connsiteX0-267" fmla="*/ 0 w 1762506"/>
              <a:gd name="connsiteY0-268" fmla="*/ 0 h 2088237"/>
              <a:gd name="connsiteX1-269" fmla="*/ 1746105 w 1762506"/>
              <a:gd name="connsiteY1-270" fmla="*/ 0 h 2088237"/>
              <a:gd name="connsiteX2-271" fmla="*/ 1762506 w 1762506"/>
              <a:gd name="connsiteY2-272" fmla="*/ 2088232 h 2088237"/>
              <a:gd name="connsiteX3-273" fmla="*/ 0 w 1762506"/>
              <a:gd name="connsiteY3-274" fmla="*/ 2088232 h 2088237"/>
              <a:gd name="connsiteX4-275" fmla="*/ 0 w 1762506"/>
              <a:gd name="connsiteY4-276" fmla="*/ 0 h 2088237"/>
              <a:gd name="connsiteX0-277" fmla="*/ 0 w 1762506"/>
              <a:gd name="connsiteY0-278" fmla="*/ 0 h 2088236"/>
              <a:gd name="connsiteX1-279" fmla="*/ 1746105 w 1762506"/>
              <a:gd name="connsiteY1-280" fmla="*/ 0 h 2088236"/>
              <a:gd name="connsiteX2-281" fmla="*/ 1762506 w 1762506"/>
              <a:gd name="connsiteY2-282" fmla="*/ 2088232 h 2088236"/>
              <a:gd name="connsiteX3-283" fmla="*/ 0 w 1762506"/>
              <a:gd name="connsiteY3-284" fmla="*/ 2088232 h 2088236"/>
              <a:gd name="connsiteX4-285" fmla="*/ 0 w 1762506"/>
              <a:gd name="connsiteY4-286" fmla="*/ 0 h 2088236"/>
              <a:gd name="connsiteX0-287" fmla="*/ 0 w 1762506"/>
              <a:gd name="connsiteY0-288" fmla="*/ 0 h 2088237"/>
              <a:gd name="connsiteX1-289" fmla="*/ 1746105 w 1762506"/>
              <a:gd name="connsiteY1-290" fmla="*/ 0 h 2088237"/>
              <a:gd name="connsiteX2-291" fmla="*/ 1762506 w 1762506"/>
              <a:gd name="connsiteY2-292" fmla="*/ 2088232 h 2088237"/>
              <a:gd name="connsiteX3-293" fmla="*/ 0 w 1762506"/>
              <a:gd name="connsiteY3-294" fmla="*/ 2088232 h 2088237"/>
              <a:gd name="connsiteX4-295" fmla="*/ 0 w 1762506"/>
              <a:gd name="connsiteY4-296" fmla="*/ 0 h 2088237"/>
              <a:gd name="connsiteX0-297" fmla="*/ 0 w 1762506"/>
              <a:gd name="connsiteY0-298" fmla="*/ 0 h 2088685"/>
              <a:gd name="connsiteX1-299" fmla="*/ 1746105 w 1762506"/>
              <a:gd name="connsiteY1-300" fmla="*/ 0 h 2088685"/>
              <a:gd name="connsiteX2-301" fmla="*/ 1762506 w 1762506"/>
              <a:gd name="connsiteY2-302" fmla="*/ 2088232 h 2088685"/>
              <a:gd name="connsiteX3-303" fmla="*/ 0 w 1762506"/>
              <a:gd name="connsiteY3-304" fmla="*/ 2088232 h 2088685"/>
              <a:gd name="connsiteX4-305" fmla="*/ 0 w 1762506"/>
              <a:gd name="connsiteY4-306" fmla="*/ 0 h 2088685"/>
              <a:gd name="connsiteX0-307" fmla="*/ 0 w 1762506"/>
              <a:gd name="connsiteY0-308" fmla="*/ 0 h 2088685"/>
              <a:gd name="connsiteX1-309" fmla="*/ 1690839 w 1762506"/>
              <a:gd name="connsiteY1-310" fmla="*/ 0 h 2088685"/>
              <a:gd name="connsiteX2-311" fmla="*/ 1762506 w 1762506"/>
              <a:gd name="connsiteY2-312" fmla="*/ 2088232 h 2088685"/>
              <a:gd name="connsiteX3-313" fmla="*/ 0 w 1762506"/>
              <a:gd name="connsiteY3-314" fmla="*/ 2088232 h 2088685"/>
              <a:gd name="connsiteX4-315" fmla="*/ 0 w 1762506"/>
              <a:gd name="connsiteY4-316" fmla="*/ 0 h 2088685"/>
              <a:gd name="connsiteX0-317" fmla="*/ 0 w 1762506"/>
              <a:gd name="connsiteY0-318" fmla="*/ 0 h 2088676"/>
              <a:gd name="connsiteX1-319" fmla="*/ 1690839 w 1762506"/>
              <a:gd name="connsiteY1-320" fmla="*/ 0 h 2088676"/>
              <a:gd name="connsiteX2-321" fmla="*/ 1762506 w 1762506"/>
              <a:gd name="connsiteY2-322" fmla="*/ 2088232 h 2088676"/>
              <a:gd name="connsiteX3-323" fmla="*/ 0 w 1762506"/>
              <a:gd name="connsiteY3-324" fmla="*/ 2088232 h 2088676"/>
              <a:gd name="connsiteX4-325" fmla="*/ 0 w 1762506"/>
              <a:gd name="connsiteY4-326" fmla="*/ 0 h 2088676"/>
              <a:gd name="connsiteX0-327" fmla="*/ 0 w 1762506"/>
              <a:gd name="connsiteY0-328" fmla="*/ 0 h 2088845"/>
              <a:gd name="connsiteX1-329" fmla="*/ 1690839 w 1762506"/>
              <a:gd name="connsiteY1-330" fmla="*/ 0 h 2088845"/>
              <a:gd name="connsiteX2-331" fmla="*/ 1762506 w 1762506"/>
              <a:gd name="connsiteY2-332" fmla="*/ 2088232 h 2088845"/>
              <a:gd name="connsiteX3-333" fmla="*/ 0 w 1762506"/>
              <a:gd name="connsiteY3-334" fmla="*/ 2088232 h 2088845"/>
              <a:gd name="connsiteX4-335" fmla="*/ 0 w 1762506"/>
              <a:gd name="connsiteY4-336" fmla="*/ 0 h 2088845"/>
              <a:gd name="connsiteX0-337" fmla="*/ 0 w 1717289"/>
              <a:gd name="connsiteY0-338" fmla="*/ 0 h 2098890"/>
              <a:gd name="connsiteX1-339" fmla="*/ 1690839 w 1717289"/>
              <a:gd name="connsiteY1-340" fmla="*/ 0 h 2098890"/>
              <a:gd name="connsiteX2-341" fmla="*/ 1717289 w 1717289"/>
              <a:gd name="connsiteY2-342" fmla="*/ 2098281 h 2098890"/>
              <a:gd name="connsiteX3-343" fmla="*/ 0 w 1717289"/>
              <a:gd name="connsiteY3-344" fmla="*/ 2088232 h 2098890"/>
              <a:gd name="connsiteX4-345" fmla="*/ 0 w 1717289"/>
              <a:gd name="connsiteY4-346" fmla="*/ 0 h 2098890"/>
              <a:gd name="connsiteX0-347" fmla="*/ 0 w 1717289"/>
              <a:gd name="connsiteY0-348" fmla="*/ 0 h 2098281"/>
              <a:gd name="connsiteX1-349" fmla="*/ 1690839 w 1717289"/>
              <a:gd name="connsiteY1-350" fmla="*/ 0 h 2098281"/>
              <a:gd name="connsiteX2-351" fmla="*/ 1717289 w 1717289"/>
              <a:gd name="connsiteY2-352" fmla="*/ 2098281 h 2098281"/>
              <a:gd name="connsiteX3-353" fmla="*/ 0 w 1717289"/>
              <a:gd name="connsiteY3-354" fmla="*/ 2088232 h 2098281"/>
              <a:gd name="connsiteX4-355" fmla="*/ 0 w 1717289"/>
              <a:gd name="connsiteY4-356" fmla="*/ 0 h 2098281"/>
              <a:gd name="connsiteX0-357" fmla="*/ 0 w 1717289"/>
              <a:gd name="connsiteY0-358" fmla="*/ 0 h 2098281"/>
              <a:gd name="connsiteX1-359" fmla="*/ 1690839 w 1717289"/>
              <a:gd name="connsiteY1-360" fmla="*/ 0 h 2098281"/>
              <a:gd name="connsiteX2-361" fmla="*/ 1717289 w 1717289"/>
              <a:gd name="connsiteY2-362" fmla="*/ 2098281 h 2098281"/>
              <a:gd name="connsiteX3-363" fmla="*/ 0 w 1717289"/>
              <a:gd name="connsiteY3-364" fmla="*/ 2088232 h 2098281"/>
              <a:gd name="connsiteX4-365" fmla="*/ 0 w 1717289"/>
              <a:gd name="connsiteY4-366" fmla="*/ 0 h 2098281"/>
              <a:gd name="connsiteX0-367" fmla="*/ 0 w 1717289"/>
              <a:gd name="connsiteY0-368" fmla="*/ 0 h 2098281"/>
              <a:gd name="connsiteX1-369" fmla="*/ 1690839 w 1717289"/>
              <a:gd name="connsiteY1-370" fmla="*/ 0 h 2098281"/>
              <a:gd name="connsiteX2-371" fmla="*/ 1717289 w 1717289"/>
              <a:gd name="connsiteY2-372" fmla="*/ 2098281 h 2098281"/>
              <a:gd name="connsiteX3-373" fmla="*/ 0 w 1717289"/>
              <a:gd name="connsiteY3-374" fmla="*/ 2088232 h 2098281"/>
              <a:gd name="connsiteX4-375" fmla="*/ 0 w 1717289"/>
              <a:gd name="connsiteY4-376" fmla="*/ 0 h 2098281"/>
              <a:gd name="connsiteX0-377" fmla="*/ 0 w 1717289"/>
              <a:gd name="connsiteY0-378" fmla="*/ 0 h 2098281"/>
              <a:gd name="connsiteX1-379" fmla="*/ 1690839 w 1717289"/>
              <a:gd name="connsiteY1-380" fmla="*/ 0 h 2098281"/>
              <a:gd name="connsiteX2-381" fmla="*/ 1717289 w 1717289"/>
              <a:gd name="connsiteY2-382" fmla="*/ 2098281 h 2098281"/>
              <a:gd name="connsiteX3-383" fmla="*/ 0 w 1717289"/>
              <a:gd name="connsiteY3-384" fmla="*/ 2088232 h 2098281"/>
              <a:gd name="connsiteX4-385" fmla="*/ 0 w 1717289"/>
              <a:gd name="connsiteY4-386" fmla="*/ 0 h 2098281"/>
              <a:gd name="connsiteX0-387" fmla="*/ 0 w 1717289"/>
              <a:gd name="connsiteY0-388" fmla="*/ 0 h 2098281"/>
              <a:gd name="connsiteX1-389" fmla="*/ 1690839 w 1717289"/>
              <a:gd name="connsiteY1-390" fmla="*/ 0 h 2098281"/>
              <a:gd name="connsiteX2-391" fmla="*/ 1717289 w 1717289"/>
              <a:gd name="connsiteY2-392" fmla="*/ 2098281 h 2098281"/>
              <a:gd name="connsiteX3-393" fmla="*/ 0 w 1717289"/>
              <a:gd name="connsiteY3-394" fmla="*/ 2088232 h 2098281"/>
              <a:gd name="connsiteX4-395" fmla="*/ 0 w 1717289"/>
              <a:gd name="connsiteY4-396" fmla="*/ 0 h 2098281"/>
              <a:gd name="connsiteX0-397" fmla="*/ 0 w 1717289"/>
              <a:gd name="connsiteY0-398" fmla="*/ 0 h 2098281"/>
              <a:gd name="connsiteX1-399" fmla="*/ 1690839 w 1717289"/>
              <a:gd name="connsiteY1-400" fmla="*/ 0 h 2098281"/>
              <a:gd name="connsiteX2-401" fmla="*/ 1717289 w 1717289"/>
              <a:gd name="connsiteY2-402" fmla="*/ 2098281 h 2098281"/>
              <a:gd name="connsiteX3-403" fmla="*/ 0 w 1717289"/>
              <a:gd name="connsiteY3-404" fmla="*/ 2088232 h 2098281"/>
              <a:gd name="connsiteX4-405" fmla="*/ 0 w 1717289"/>
              <a:gd name="connsiteY4-406" fmla="*/ 0 h 2098281"/>
              <a:gd name="connsiteX0-407" fmla="*/ 0 w 1717289"/>
              <a:gd name="connsiteY0-408" fmla="*/ 0 h 2098281"/>
              <a:gd name="connsiteX1-409" fmla="*/ 1674437 w 1717289"/>
              <a:gd name="connsiteY1-410" fmla="*/ 4101 h 2098281"/>
              <a:gd name="connsiteX2-411" fmla="*/ 1717289 w 1717289"/>
              <a:gd name="connsiteY2-412" fmla="*/ 2098281 h 2098281"/>
              <a:gd name="connsiteX3-413" fmla="*/ 0 w 1717289"/>
              <a:gd name="connsiteY3-414" fmla="*/ 2088232 h 2098281"/>
              <a:gd name="connsiteX4-415" fmla="*/ 0 w 1717289"/>
              <a:gd name="connsiteY4-416" fmla="*/ 0 h 2098281"/>
              <a:gd name="connsiteX0-417" fmla="*/ 0 w 1717289"/>
              <a:gd name="connsiteY0-418" fmla="*/ 0 h 2098281"/>
              <a:gd name="connsiteX1-419" fmla="*/ 1674437 w 1717289"/>
              <a:gd name="connsiteY1-420" fmla="*/ 4101 h 2098281"/>
              <a:gd name="connsiteX2-421" fmla="*/ 1717289 w 1717289"/>
              <a:gd name="connsiteY2-422" fmla="*/ 2098281 h 2098281"/>
              <a:gd name="connsiteX3-423" fmla="*/ 0 w 1717289"/>
              <a:gd name="connsiteY3-424" fmla="*/ 2088232 h 2098281"/>
              <a:gd name="connsiteX4-425" fmla="*/ 0 w 1717289"/>
              <a:gd name="connsiteY4-426" fmla="*/ 0 h 209828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717289" h="2098281">
                <a:moveTo>
                  <a:pt x="0" y="0"/>
                </a:moveTo>
                <a:lnTo>
                  <a:pt x="1674437" y="4101"/>
                </a:lnTo>
                <a:cubicBezTo>
                  <a:pt x="536394" y="826531"/>
                  <a:pt x="1385887" y="2096234"/>
                  <a:pt x="1717289" y="2098281"/>
                </a:cubicBezTo>
                <a:lnTo>
                  <a:pt x="0" y="2088232"/>
                </a:lnTo>
                <a:lnTo>
                  <a:pt x="0" y="0"/>
                </a:lnTo>
                <a:close/>
              </a:path>
            </a:pathLst>
          </a:custGeom>
          <a:solidFill>
            <a:srgbClr val="C1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1207585" y="2055433"/>
            <a:ext cx="2373911" cy="2375498"/>
          </a:xfrm>
          <a:prstGeom prst="ellipse">
            <a:avLst/>
          </a:prstGeom>
          <a:solidFill>
            <a:srgbClr val="5C6D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7172" name="组合 31"/>
          <p:cNvGrpSpPr/>
          <p:nvPr/>
        </p:nvGrpSpPr>
        <p:grpSpPr>
          <a:xfrm>
            <a:off x="1831212" y="2350585"/>
            <a:ext cx="1061596" cy="1025098"/>
            <a:chOff x="5512720" y="2152017"/>
            <a:chExt cx="583915" cy="496874"/>
          </a:xfrm>
        </p:grpSpPr>
        <p:sp>
          <p:nvSpPr>
            <p:cNvPr id="33" name="Freeform 159"/>
            <p:cNvSpPr/>
            <p:nvPr/>
          </p:nvSpPr>
          <p:spPr bwMode="auto">
            <a:xfrm>
              <a:off x="5574690" y="2246623"/>
              <a:ext cx="459974" cy="402268"/>
            </a:xfrm>
            <a:custGeom>
              <a:avLst/>
              <a:gdLst>
                <a:gd name="T0" fmla="*/ 29 w 54"/>
                <a:gd name="T1" fmla="*/ 1 h 47"/>
                <a:gd name="T2" fmla="*/ 24 w 54"/>
                <a:gd name="T3" fmla="*/ 1 h 47"/>
                <a:gd name="T4" fmla="*/ 2 w 54"/>
                <a:gd name="T5" fmla="*/ 15 h 47"/>
                <a:gd name="T6" fmla="*/ 0 w 54"/>
                <a:gd name="T7" fmla="*/ 20 h 47"/>
                <a:gd name="T8" fmla="*/ 0 w 54"/>
                <a:gd name="T9" fmla="*/ 44 h 47"/>
                <a:gd name="T10" fmla="*/ 3 w 54"/>
                <a:gd name="T11" fmla="*/ 47 h 47"/>
                <a:gd name="T12" fmla="*/ 13 w 54"/>
                <a:gd name="T13" fmla="*/ 47 h 47"/>
                <a:gd name="T14" fmla="*/ 16 w 54"/>
                <a:gd name="T15" fmla="*/ 44 h 47"/>
                <a:gd name="T16" fmla="*/ 16 w 54"/>
                <a:gd name="T17" fmla="*/ 27 h 47"/>
                <a:gd name="T18" fmla="*/ 19 w 54"/>
                <a:gd name="T19" fmla="*/ 24 h 47"/>
                <a:gd name="T20" fmla="*/ 35 w 54"/>
                <a:gd name="T21" fmla="*/ 24 h 47"/>
                <a:gd name="T22" fmla="*/ 38 w 54"/>
                <a:gd name="T23" fmla="*/ 27 h 47"/>
                <a:gd name="T24" fmla="*/ 38 w 54"/>
                <a:gd name="T25" fmla="*/ 44 h 47"/>
                <a:gd name="T26" fmla="*/ 41 w 54"/>
                <a:gd name="T27" fmla="*/ 47 h 47"/>
                <a:gd name="T28" fmla="*/ 51 w 54"/>
                <a:gd name="T29" fmla="*/ 47 h 47"/>
                <a:gd name="T30" fmla="*/ 54 w 54"/>
                <a:gd name="T31" fmla="*/ 44 h 47"/>
                <a:gd name="T32" fmla="*/ 54 w 54"/>
                <a:gd name="T33" fmla="*/ 20 h 47"/>
                <a:gd name="T34" fmla="*/ 52 w 54"/>
                <a:gd name="T35" fmla="*/ 16 h 47"/>
                <a:gd name="T36" fmla="*/ 29 w 54"/>
                <a:gd name="T37" fmla="*/ 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4" h="47">
                  <a:moveTo>
                    <a:pt x="29" y="1"/>
                  </a:moveTo>
                  <a:cubicBezTo>
                    <a:pt x="28" y="0"/>
                    <a:pt x="25" y="0"/>
                    <a:pt x="24" y="1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6"/>
                    <a:pt x="0" y="18"/>
                    <a:pt x="0" y="2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46"/>
                    <a:pt x="1" y="47"/>
                    <a:pt x="3" y="47"/>
                  </a:cubicBezTo>
                  <a:cubicBezTo>
                    <a:pt x="13" y="47"/>
                    <a:pt x="13" y="47"/>
                    <a:pt x="13" y="47"/>
                  </a:cubicBezTo>
                  <a:cubicBezTo>
                    <a:pt x="14" y="47"/>
                    <a:pt x="16" y="46"/>
                    <a:pt x="16" y="44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26"/>
                    <a:pt x="17" y="24"/>
                    <a:pt x="19" y="24"/>
                  </a:cubicBezTo>
                  <a:cubicBezTo>
                    <a:pt x="35" y="24"/>
                    <a:pt x="35" y="24"/>
                    <a:pt x="35" y="24"/>
                  </a:cubicBezTo>
                  <a:cubicBezTo>
                    <a:pt x="37" y="24"/>
                    <a:pt x="38" y="26"/>
                    <a:pt x="38" y="27"/>
                  </a:cubicBezTo>
                  <a:cubicBezTo>
                    <a:pt x="38" y="44"/>
                    <a:pt x="38" y="44"/>
                    <a:pt x="38" y="44"/>
                  </a:cubicBezTo>
                  <a:cubicBezTo>
                    <a:pt x="38" y="46"/>
                    <a:pt x="39" y="47"/>
                    <a:pt x="41" y="47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53" y="47"/>
                    <a:pt x="54" y="46"/>
                    <a:pt x="54" y="44"/>
                  </a:cubicBezTo>
                  <a:cubicBezTo>
                    <a:pt x="54" y="20"/>
                    <a:pt x="54" y="20"/>
                    <a:pt x="54" y="20"/>
                  </a:cubicBezTo>
                  <a:cubicBezTo>
                    <a:pt x="54" y="19"/>
                    <a:pt x="53" y="17"/>
                    <a:pt x="52" y="16"/>
                  </a:cubicBezTo>
                  <a:lnTo>
                    <a:pt x="2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869" tIns="60934" rIns="121869" bIns="60934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9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34" name="Freeform 160"/>
            <p:cNvSpPr/>
            <p:nvPr/>
          </p:nvSpPr>
          <p:spPr bwMode="auto">
            <a:xfrm>
              <a:off x="5512720" y="2152017"/>
              <a:ext cx="583915" cy="224593"/>
            </a:xfrm>
            <a:custGeom>
              <a:avLst/>
              <a:gdLst>
                <a:gd name="T0" fmla="*/ 64 w 68"/>
                <a:gd name="T1" fmla="*/ 20 h 26"/>
                <a:gd name="T2" fmla="*/ 61 w 68"/>
                <a:gd name="T3" fmla="*/ 15 h 26"/>
                <a:gd name="T4" fmla="*/ 61 w 68"/>
                <a:gd name="T5" fmla="*/ 10 h 26"/>
                <a:gd name="T6" fmla="*/ 58 w 68"/>
                <a:gd name="T7" fmla="*/ 7 h 26"/>
                <a:gd name="T8" fmla="*/ 57 w 68"/>
                <a:gd name="T9" fmla="*/ 7 h 26"/>
                <a:gd name="T10" fmla="*/ 54 w 68"/>
                <a:gd name="T11" fmla="*/ 10 h 26"/>
                <a:gd name="T12" fmla="*/ 54 w 68"/>
                <a:gd name="T13" fmla="*/ 10 h 26"/>
                <a:gd name="T14" fmla="*/ 52 w 68"/>
                <a:gd name="T15" fmla="*/ 12 h 26"/>
                <a:gd name="T16" fmla="*/ 36 w 68"/>
                <a:gd name="T17" fmla="*/ 1 h 26"/>
                <a:gd name="T18" fmla="*/ 33 w 68"/>
                <a:gd name="T19" fmla="*/ 0 h 26"/>
                <a:gd name="T20" fmla="*/ 30 w 68"/>
                <a:gd name="T21" fmla="*/ 1 h 26"/>
                <a:gd name="T22" fmla="*/ 2 w 68"/>
                <a:gd name="T23" fmla="*/ 20 h 26"/>
                <a:gd name="T24" fmla="*/ 1 w 68"/>
                <a:gd name="T25" fmla="*/ 24 h 26"/>
                <a:gd name="T26" fmla="*/ 5 w 68"/>
                <a:gd name="T27" fmla="*/ 24 h 26"/>
                <a:gd name="T28" fmla="*/ 31 w 68"/>
                <a:gd name="T29" fmla="*/ 7 h 26"/>
                <a:gd name="T30" fmla="*/ 36 w 68"/>
                <a:gd name="T31" fmla="*/ 7 h 26"/>
                <a:gd name="T32" fmla="*/ 63 w 68"/>
                <a:gd name="T33" fmla="*/ 25 h 26"/>
                <a:gd name="T34" fmla="*/ 67 w 68"/>
                <a:gd name="T35" fmla="*/ 25 h 26"/>
                <a:gd name="T36" fmla="*/ 66 w 68"/>
                <a:gd name="T37" fmla="*/ 21 h 26"/>
                <a:gd name="T38" fmla="*/ 64 w 68"/>
                <a:gd name="T39" fmla="*/ 2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8" h="26">
                  <a:moveTo>
                    <a:pt x="64" y="20"/>
                  </a:moveTo>
                  <a:cubicBezTo>
                    <a:pt x="62" y="19"/>
                    <a:pt x="61" y="17"/>
                    <a:pt x="61" y="15"/>
                  </a:cubicBezTo>
                  <a:cubicBezTo>
                    <a:pt x="61" y="10"/>
                    <a:pt x="61" y="10"/>
                    <a:pt x="61" y="10"/>
                  </a:cubicBezTo>
                  <a:cubicBezTo>
                    <a:pt x="61" y="8"/>
                    <a:pt x="60" y="7"/>
                    <a:pt x="58" y="7"/>
                  </a:cubicBezTo>
                  <a:cubicBezTo>
                    <a:pt x="57" y="7"/>
                    <a:pt x="57" y="7"/>
                    <a:pt x="57" y="7"/>
                  </a:cubicBezTo>
                  <a:cubicBezTo>
                    <a:pt x="56" y="7"/>
                    <a:pt x="54" y="8"/>
                    <a:pt x="54" y="10"/>
                  </a:cubicBezTo>
                  <a:cubicBezTo>
                    <a:pt x="54" y="10"/>
                    <a:pt x="54" y="10"/>
                    <a:pt x="54" y="10"/>
                  </a:cubicBezTo>
                  <a:cubicBezTo>
                    <a:pt x="54" y="12"/>
                    <a:pt x="53" y="13"/>
                    <a:pt x="52" y="12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5" y="1"/>
                    <a:pt x="33" y="0"/>
                    <a:pt x="33" y="0"/>
                  </a:cubicBezTo>
                  <a:cubicBezTo>
                    <a:pt x="33" y="0"/>
                    <a:pt x="32" y="1"/>
                    <a:pt x="30" y="1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1"/>
                    <a:pt x="0" y="23"/>
                    <a:pt x="1" y="24"/>
                  </a:cubicBezTo>
                  <a:cubicBezTo>
                    <a:pt x="2" y="25"/>
                    <a:pt x="3" y="25"/>
                    <a:pt x="5" y="24"/>
                  </a:cubicBezTo>
                  <a:cubicBezTo>
                    <a:pt x="31" y="7"/>
                    <a:pt x="31" y="7"/>
                    <a:pt x="31" y="7"/>
                  </a:cubicBezTo>
                  <a:cubicBezTo>
                    <a:pt x="32" y="6"/>
                    <a:pt x="34" y="6"/>
                    <a:pt x="36" y="7"/>
                  </a:cubicBezTo>
                  <a:cubicBezTo>
                    <a:pt x="63" y="25"/>
                    <a:pt x="63" y="25"/>
                    <a:pt x="63" y="25"/>
                  </a:cubicBezTo>
                  <a:cubicBezTo>
                    <a:pt x="64" y="26"/>
                    <a:pt x="66" y="26"/>
                    <a:pt x="67" y="25"/>
                  </a:cubicBezTo>
                  <a:cubicBezTo>
                    <a:pt x="68" y="24"/>
                    <a:pt x="67" y="22"/>
                    <a:pt x="66" y="21"/>
                  </a:cubicBezTo>
                  <a:lnTo>
                    <a:pt x="64" y="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121869" tIns="60934" rIns="121869" bIns="60934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9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sp>
        <p:nvSpPr>
          <p:cNvPr id="7175" name="标题 4"/>
          <p:cNvSpPr txBox="1"/>
          <p:nvPr/>
        </p:nvSpPr>
        <p:spPr>
          <a:xfrm>
            <a:off x="1775673" y="3485175"/>
            <a:ext cx="1296447" cy="80294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 录</a:t>
            </a:r>
            <a:endParaRPr lang="en-US" altLang="zh-CN" sz="28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CONTENTS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椭圆 35"/>
          <p:cNvSpPr/>
          <p:nvPr/>
        </p:nvSpPr>
        <p:spPr>
          <a:xfrm>
            <a:off x="1344053" y="2193488"/>
            <a:ext cx="2099388" cy="2099388"/>
          </a:xfrm>
          <a:prstGeom prst="ellipse">
            <a:avLst/>
          </a:prstGeom>
          <a:noFill/>
          <a:ln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圆角矩形 36"/>
          <p:cNvSpPr/>
          <p:nvPr/>
        </p:nvSpPr>
        <p:spPr>
          <a:xfrm>
            <a:off x="4189254" y="2255374"/>
            <a:ext cx="3887755" cy="480813"/>
          </a:xfrm>
          <a:prstGeom prst="roundRect">
            <a:avLst>
              <a:gd name="adj" fmla="val 50000"/>
            </a:avLst>
          </a:prstGeom>
          <a:solidFill>
            <a:srgbClr val="C1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椭圆 37"/>
          <p:cNvSpPr/>
          <p:nvPr/>
        </p:nvSpPr>
        <p:spPr>
          <a:xfrm>
            <a:off x="3902037" y="2207769"/>
            <a:ext cx="576023" cy="576023"/>
          </a:xfrm>
          <a:prstGeom prst="ellipse">
            <a:avLst/>
          </a:prstGeom>
          <a:solidFill>
            <a:srgbClr val="C1000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79" name="标题 4"/>
          <p:cNvSpPr txBox="1"/>
          <p:nvPr/>
        </p:nvSpPr>
        <p:spPr>
          <a:xfrm>
            <a:off x="3902037" y="2388669"/>
            <a:ext cx="576022" cy="49826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标题 4"/>
          <p:cNvSpPr txBox="1"/>
          <p:nvPr/>
        </p:nvSpPr>
        <p:spPr>
          <a:xfrm>
            <a:off x="4837319" y="2356297"/>
            <a:ext cx="3598950" cy="56301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卷首语</a:t>
            </a:r>
            <a:r>
              <a:rPr kumimoji="0" lang="en-US" altLang="zh-CN" sz="2400" b="1" i="0" u="none" strike="noStrike" kern="1200" cap="none" spc="0" normalizeH="0" baseline="0" noProof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  </a:t>
            </a:r>
            <a:endParaRPr kumimoji="0" lang="zh-CN" altLang="en-US" sz="1050" b="1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1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41" name="右箭头 40"/>
          <p:cNvSpPr/>
          <p:nvPr/>
        </p:nvSpPr>
        <p:spPr>
          <a:xfrm>
            <a:off x="7572394" y="2388669"/>
            <a:ext cx="288805" cy="18883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3" name="圆角矩形 42"/>
          <p:cNvSpPr/>
          <p:nvPr/>
        </p:nvSpPr>
        <p:spPr>
          <a:xfrm>
            <a:off x="4405064" y="2964692"/>
            <a:ext cx="3887755" cy="480813"/>
          </a:xfrm>
          <a:prstGeom prst="roundRect">
            <a:avLst>
              <a:gd name="adj" fmla="val 50000"/>
            </a:avLst>
          </a:prstGeom>
          <a:solidFill>
            <a:srgbClr val="C1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4117847" y="2917087"/>
            <a:ext cx="576023" cy="576023"/>
          </a:xfrm>
          <a:prstGeom prst="ellipse">
            <a:avLst/>
          </a:prstGeom>
          <a:solidFill>
            <a:srgbClr val="C1000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84" name="标题 4"/>
          <p:cNvSpPr txBox="1"/>
          <p:nvPr/>
        </p:nvSpPr>
        <p:spPr>
          <a:xfrm>
            <a:off x="4117847" y="3097986"/>
            <a:ext cx="576022" cy="49826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85" name="标题 4"/>
          <p:cNvSpPr txBox="1"/>
          <p:nvPr/>
        </p:nvSpPr>
        <p:spPr>
          <a:xfrm>
            <a:off x="4765277" y="3050381"/>
            <a:ext cx="3598950" cy="47287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学情统计    </a:t>
            </a:r>
            <a:endParaRPr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7" name="右箭头 46"/>
          <p:cNvSpPr/>
          <p:nvPr/>
        </p:nvSpPr>
        <p:spPr>
          <a:xfrm>
            <a:off x="7788204" y="3097986"/>
            <a:ext cx="288805" cy="18883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4550737" y="3674008"/>
            <a:ext cx="3886169" cy="480813"/>
          </a:xfrm>
          <a:prstGeom prst="roundRect">
            <a:avLst>
              <a:gd name="adj" fmla="val 50000"/>
            </a:avLst>
          </a:prstGeom>
          <a:solidFill>
            <a:srgbClr val="C100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椭圆 48"/>
          <p:cNvSpPr/>
          <p:nvPr/>
        </p:nvSpPr>
        <p:spPr>
          <a:xfrm>
            <a:off x="4262249" y="3626403"/>
            <a:ext cx="576023" cy="576023"/>
          </a:xfrm>
          <a:prstGeom prst="ellipse">
            <a:avLst/>
          </a:prstGeom>
          <a:solidFill>
            <a:srgbClr val="C1000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189" name="标题 4"/>
          <p:cNvSpPr txBox="1"/>
          <p:nvPr/>
        </p:nvSpPr>
        <p:spPr>
          <a:xfrm>
            <a:off x="4189254" y="3674008"/>
            <a:ext cx="576023" cy="49668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0" name="标题 4"/>
          <p:cNvSpPr txBox="1"/>
          <p:nvPr/>
        </p:nvSpPr>
        <p:spPr>
          <a:xfrm>
            <a:off x="5540606" y="4577237"/>
            <a:ext cx="3598950" cy="47287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祝福语    </a:t>
            </a:r>
            <a:endParaRPr lang="zh-CN" altLang="en-US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12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4" name="右箭头 73"/>
          <p:cNvSpPr/>
          <p:nvPr/>
        </p:nvSpPr>
        <p:spPr>
          <a:xfrm>
            <a:off x="7932607" y="3807303"/>
            <a:ext cx="287218" cy="18883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标题 4"/>
          <p:cNvSpPr txBox="1"/>
          <p:nvPr/>
        </p:nvSpPr>
        <p:spPr>
          <a:xfrm>
            <a:off x="4981404" y="3741290"/>
            <a:ext cx="3598950" cy="56301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400" b="1" i="0" u="none" strike="noStrike" kern="1200" cap="none" spc="0" normalizeH="0" baseline="0" noProof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温馨提示</a:t>
            </a:r>
            <a:r>
              <a:rPr kumimoji="0" lang="en-US" altLang="zh-CN" sz="2400" b="1" i="0" u="none" strike="noStrike" kern="1200" cap="none" spc="0" normalizeH="0" baseline="0" noProof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endParaRPr kumimoji="0" lang="zh-CN" altLang="en-US" sz="1050" b="1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1200" b="1" i="0" u="none" strike="noStrike" kern="1200" cap="none" spc="0" normalizeH="0" baseline="0" noProof="1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8" name="标题 4"/>
          <p:cNvSpPr txBox="1"/>
          <p:nvPr/>
        </p:nvSpPr>
        <p:spPr>
          <a:xfrm>
            <a:off x="4693869" y="4577237"/>
            <a:ext cx="576023" cy="496681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1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endParaRPr lang="en-US" altLang="zh-CN" sz="1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右箭头 6"/>
          <p:cNvSpPr/>
          <p:nvPr/>
        </p:nvSpPr>
        <p:spPr>
          <a:xfrm>
            <a:off x="8220142" y="4577237"/>
            <a:ext cx="287218" cy="188834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189163" y="7893050"/>
            <a:ext cx="855662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1079" tIns="40540" rIns="81079" bIns="40540">
            <a:spAutoFit/>
          </a:bodyPr>
          <a:lstStyle/>
          <a:p>
            <a:r>
              <a:rPr lang="zh-CN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延迟符</a:t>
            </a:r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Rectangle 4"/>
          <p:cNvSpPr txBox="1">
            <a:spLocks noChangeArrowheads="1"/>
          </p:cNvSpPr>
          <p:nvPr/>
        </p:nvSpPr>
        <p:spPr bwMode="auto">
          <a:xfrm>
            <a:off x="1054735" y="3000375"/>
            <a:ext cx="2780030" cy="508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405" tIns="45702" rIns="91405" bIns="45702" anchor="ctr"/>
          <a:lstStyle/>
          <a:p>
            <a:pPr defTabSz="1217295"/>
            <a:r>
              <a:rPr lang="zh-CN" altLang="en-US" sz="8000" b="1">
                <a:solidFill>
                  <a:srgbClr val="F87A08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卷</a:t>
            </a:r>
            <a:endParaRPr lang="zh-CN" altLang="en-US" sz="8000" b="1">
              <a:solidFill>
                <a:srgbClr val="F87A0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defTabSz="1217295"/>
            <a:r>
              <a:rPr lang="zh-CN" altLang="en-US" sz="8000" b="1">
                <a:solidFill>
                  <a:srgbClr val="F87A08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首</a:t>
            </a:r>
            <a:endParaRPr lang="zh-CN" altLang="en-US" sz="8000" b="1">
              <a:solidFill>
                <a:srgbClr val="F87A0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  <a:p>
            <a:pPr defTabSz="1217295"/>
            <a:r>
              <a:rPr lang="zh-CN" altLang="en-US" sz="8000" b="1">
                <a:solidFill>
                  <a:srgbClr val="F87A08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语</a:t>
            </a:r>
            <a:endParaRPr lang="zh-CN" altLang="en-US" sz="8000" b="1">
              <a:solidFill>
                <a:srgbClr val="F87A0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grpSp>
        <p:nvGrpSpPr>
          <p:cNvPr id="106" name="组合 105"/>
          <p:cNvGrpSpPr/>
          <p:nvPr/>
        </p:nvGrpSpPr>
        <p:grpSpPr>
          <a:xfrm>
            <a:off x="8230541" y="-1197194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808356" y="-378556"/>
            <a:ext cx="840197" cy="84050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同心圆 10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6802424" y="-502500"/>
            <a:ext cx="1187204" cy="118763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3" name="同心圆 1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9832013" y="-223358"/>
            <a:ext cx="914281" cy="91461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6" name="同心圆 1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797567" y="5165811"/>
            <a:ext cx="785040" cy="785324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4643249" y="6200575"/>
            <a:ext cx="336611" cy="3367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3047177" y="5816446"/>
            <a:ext cx="705342" cy="705597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1003122" y="-1220177"/>
            <a:ext cx="1572170" cy="157273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0943273" y="393745"/>
            <a:ext cx="297401" cy="29750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1" name="同心圆 1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2" name="椭圆 1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1704536" y="5934054"/>
            <a:ext cx="693499" cy="69375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7" name="同心圆 1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392324" y="6354304"/>
            <a:ext cx="422448" cy="4226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0" name="同心圆 1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160401" y="6109837"/>
            <a:ext cx="211223" cy="21130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2205038" y="7893050"/>
            <a:ext cx="857250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1477" tIns="40739" rIns="81477" bIns="40739">
            <a:spAutoFit/>
          </a:bodyPr>
          <a:lstStyle/>
          <a:p>
            <a:r>
              <a:rPr lang="zh-CN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延迟符</a:t>
            </a:r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703830" y="924560"/>
            <a:ext cx="9088120" cy="45231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0"/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各位老师：       大家好！</a:t>
            </a:r>
            <a:r>
              <a:rPr lang="en-US" sz="3600" b="0">
                <a:solidFill>
                  <a:srgbClr val="666666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  </a:t>
            </a:r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201</a:t>
            </a:r>
            <a:r>
              <a:rPr lang="en-US" alt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9</a:t>
            </a:r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国培即将结束</a:t>
            </a:r>
            <a:r>
              <a:rPr lang="en-US" sz="3600" b="0">
                <a:solidFill>
                  <a:srgbClr val="666666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 ,</a:t>
            </a:r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 在虚拟与现实的世界中我们度过两个多月的美好时光，一起在线上和线下共同体悟研修中的酸甜苦辣</a:t>
            </a:r>
            <a:r>
              <a:rPr lang="en-US" sz="3600" b="0">
                <a:solidFill>
                  <a:srgbClr val="666666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,</a:t>
            </a:r>
            <a:r>
              <a:rPr lang="zh-CN" altLang="en-US" sz="3600" b="0">
                <a:solidFill>
                  <a:srgbClr val="666666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咱们</a:t>
            </a:r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共同学习、共同成长！收获不一样的精彩！取得了好的成绩！</a:t>
            </a:r>
            <a:r>
              <a:rPr lang="en-US" sz="3600" b="0">
                <a:solidFill>
                  <a:srgbClr val="666666"/>
                </a:solidFill>
                <a:latin typeface="微软雅黑" panose="020B0503020204020204" pitchFamily="34" charset="-122"/>
                <a:ea typeface="宋体" panose="02010600030101010101" pitchFamily="2" charset="-122"/>
              </a:rPr>
              <a:t>       </a:t>
            </a:r>
            <a:r>
              <a:rPr lang="zh-CN" sz="3600" b="0">
                <a:solidFill>
                  <a:srgbClr val="666666"/>
                </a:solidFill>
                <a:ea typeface="宋体" panose="02010600030101010101" pitchFamily="2" charset="-122"/>
              </a:rPr>
              <a:t>还有十几天国培就结束了，望老师们抓紧时间完善各种任务！</a:t>
            </a:r>
            <a:endParaRPr lang="zh-CN" altLang="en-US" sz="360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7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3" presetClass="entr" presetSubtype="52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52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6" presetClass="emph" presetSubtype="0" repeatCount="3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mph" presetSubtype="0" repeatCount="3000" fill="hold" nodeType="withEffect">
                                  <p:stCondLst>
                                    <p:cond delay="71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mph" presetSubtype="0" repeatCount="3000" fill="hold" nodeType="withEffect">
                                  <p:stCondLst>
                                    <p:cond delay="81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2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8" grpId="0"/>
      <p:bldP spid="1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extBox 127"/>
          <p:cNvSpPr txBox="1">
            <a:spLocks noChangeArrowheads="1"/>
          </p:cNvSpPr>
          <p:nvPr/>
        </p:nvSpPr>
        <p:spPr bwMode="auto">
          <a:xfrm>
            <a:off x="2189163" y="7893050"/>
            <a:ext cx="855662" cy="358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1079" tIns="40540" rIns="81079" bIns="40540">
            <a:spAutoFit/>
          </a:bodyPr>
          <a:lstStyle/>
          <a:p>
            <a:r>
              <a:rPr lang="zh-CN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延迟符</a:t>
            </a:r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82980" y="264160"/>
            <a:ext cx="10224135" cy="1198880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zh-CN" altLang="en-US" sz="7200" b="1">
                <a:blipFill>
                  <a:blip r:embed="rId1"/>
                  <a:stretch>
                    <a:fillRect/>
                  </a:stretch>
                </a:blip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祝贺老师们（学情统计）</a:t>
            </a:r>
            <a:endParaRPr lang="zh-CN" altLang="en-US" sz="7200" b="1">
              <a:blipFill>
                <a:blip r:embed="rId1"/>
                <a:stretch>
                  <a:fillRect/>
                </a:stretch>
              </a:blip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" name="图片 2" descr=")Q%8NF$}~_VA)$YN$`PL_B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960" y="1714500"/>
            <a:ext cx="10806430" cy="4540250"/>
          </a:xfrm>
          <a:prstGeom prst="rect">
            <a:avLst/>
          </a:prstGeom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>
            <p:custDataLst>
              <p:tags r:id="rId1"/>
            </p:custDataLst>
          </p:nvPr>
        </p:nvSpPr>
        <p:spPr>
          <a:xfrm>
            <a:off x="4177665" y="2058035"/>
            <a:ext cx="6610350" cy="38919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2"/>
                </a:solidFill>
                <a:sym typeface="+mn-lt"/>
              </a:rPr>
              <a:t>敬老师们：</a:t>
            </a:r>
            <a:endParaRPr lang="zh-CN" altLang="en-US" sz="3600" dirty="0">
              <a:solidFill>
                <a:schemeClr val="tx2"/>
              </a:solidFill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2"/>
                </a:solidFill>
                <a:sym typeface="+mn-lt"/>
              </a:rPr>
              <a:t>      </a:t>
            </a:r>
            <a:r>
              <a:rPr lang="zh-CN" sz="3600">
                <a:solidFill>
                  <a:srgbClr val="00B0F0"/>
                </a:solidFill>
                <a:sym typeface="+mn-ea"/>
              </a:rPr>
              <a:t>还有十几天国培就结束了，望五位成绩不合格的老师抓紧时间完善各种任务！</a:t>
            </a:r>
            <a:endParaRPr lang="zh-CN" sz="3600">
              <a:solidFill>
                <a:srgbClr val="00B0F0"/>
              </a:solidFill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3600" dirty="0">
                <a:solidFill>
                  <a:schemeClr val="tx2"/>
                </a:solidFill>
                <a:sym typeface="+mn-lt"/>
              </a:rPr>
              <a:t>     您们好！距离此次国培学习只有</a:t>
            </a:r>
            <a:r>
              <a:rPr lang="en-US" altLang="zh-CN" sz="3600" dirty="0">
                <a:solidFill>
                  <a:schemeClr val="tx2"/>
                </a:solidFill>
                <a:sym typeface="+mn-lt"/>
              </a:rPr>
              <a:t>30</a:t>
            </a:r>
            <a:r>
              <a:rPr lang="zh-CN" altLang="en-US" sz="3600" dirty="0">
                <a:solidFill>
                  <a:schemeClr val="tx2"/>
                </a:solidFill>
                <a:sym typeface="+mn-lt"/>
              </a:rPr>
              <a:t>多天，请老师们抓紧时间完成学习任务、提交各项作业、积极进行研讨。</a:t>
            </a:r>
            <a:endParaRPr lang="zh-CN" altLang="en-US" sz="3600" dirty="0">
              <a:solidFill>
                <a:schemeClr val="tx2"/>
              </a:solidFill>
              <a:sym typeface="+mn-lt"/>
            </a:endParaRPr>
          </a:p>
        </p:txBody>
      </p:sp>
      <p:sp>
        <p:nvSpPr>
          <p:cNvPr id="14" name="文本框 13"/>
          <p:cNvSpPr txBox="1"/>
          <p:nvPr>
            <p:custDataLst>
              <p:tags r:id="rId2"/>
            </p:custDataLst>
          </p:nvPr>
        </p:nvSpPr>
        <p:spPr>
          <a:xfrm>
            <a:off x="5034280" y="1501140"/>
            <a:ext cx="4476115" cy="68707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r>
              <a:rPr lang="zh-CN" altLang="en-US" sz="48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温馨提示</a:t>
            </a:r>
            <a:endParaRPr lang="zh-CN" altLang="en-US" sz="48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 rot="5400000">
            <a:off x="495858" y="2138247"/>
            <a:ext cx="4123046" cy="305260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383480" y="1955395"/>
            <a:ext cx="4270343" cy="3770676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89"/>
          <a:stretch>
            <a:fillRect/>
          </a:stretch>
        </p:blipFill>
        <p:spPr>
          <a:xfrm flipH="1">
            <a:off x="9422811" y="9006"/>
            <a:ext cx="2767283" cy="2049244"/>
          </a:xfrm>
          <a:custGeom>
            <a:avLst/>
            <a:gdLst>
              <a:gd name="connsiteX0" fmla="*/ 4207484 w 4207484"/>
              <a:gd name="connsiteY0" fmla="*/ 0 h 3115750"/>
              <a:gd name="connsiteX1" fmla="*/ 0 w 4207484"/>
              <a:gd name="connsiteY1" fmla="*/ 0 h 3115750"/>
              <a:gd name="connsiteX2" fmla="*/ 0 w 4207484"/>
              <a:gd name="connsiteY2" fmla="*/ 3115750 h 3115750"/>
              <a:gd name="connsiteX3" fmla="*/ 4207484 w 4207484"/>
              <a:gd name="connsiteY3" fmla="*/ 3115750 h 311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7484" h="3115750">
                <a:moveTo>
                  <a:pt x="4207484" y="0"/>
                </a:moveTo>
                <a:lnTo>
                  <a:pt x="0" y="0"/>
                </a:lnTo>
                <a:lnTo>
                  <a:pt x="0" y="3115750"/>
                </a:lnTo>
                <a:lnTo>
                  <a:pt x="4207484" y="3115750"/>
                </a:lnTo>
                <a:close/>
              </a:path>
            </a:pathLst>
          </a:custGeom>
        </p:spPr>
      </p:pic>
    </p:spTree>
    <p:custDataLst>
      <p:tags r:id="rId9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191513" y="7890365"/>
            <a:ext cx="847090" cy="35687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1029" tIns="40515" rIns="81029" bIns="40515">
            <a:spAutoFit/>
          </a:bodyPr>
          <a:lstStyle/>
          <a:p>
            <a:r>
              <a:rPr lang="zh-CN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延迟符</a:t>
            </a:r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98" name="Rectangle 4"/>
          <p:cNvSpPr txBox="1">
            <a:spLocks noChangeArrowheads="1"/>
          </p:cNvSpPr>
          <p:nvPr/>
        </p:nvSpPr>
        <p:spPr bwMode="auto">
          <a:xfrm>
            <a:off x="5565151" y="2893429"/>
            <a:ext cx="5468820" cy="5076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1349" tIns="45673" rIns="91349" bIns="45673" anchor="ctr"/>
          <a:lstStyle/>
          <a:p>
            <a:pPr defTabSz="1217295"/>
            <a:r>
              <a:rPr lang="zh-CN" altLang="en-US" sz="7995" b="1">
                <a:solidFill>
                  <a:srgbClr val="F87A08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您辛苦了</a:t>
            </a:r>
            <a:endParaRPr lang="zh-CN" altLang="en-US" sz="7995" b="1">
              <a:solidFill>
                <a:srgbClr val="F87A08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100" name="Picture 2" descr="C:\Users\Administrator\Desktop\微立体创业计划\001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72903" y="1778994"/>
            <a:ext cx="2952561" cy="295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1" name="Picture 3" descr="C:\Users\Administrator\Desktop\微立体创业计划\00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2544" y="1581343"/>
            <a:ext cx="3347610" cy="3346023"/>
          </a:xfrm>
          <a:prstGeom prst="rect">
            <a:avLst/>
          </a:prstGeom>
          <a:noFill/>
          <a:effectLst>
            <a:outerShdw blurRad="292100" dist="177800" dir="2460000" sx="99000" sy="99000" algn="l" rotWithShape="0">
              <a:prstClr val="black">
                <a:alpha val="39000"/>
              </a:prstClr>
            </a:outerShdw>
          </a:effectLst>
        </p:spPr>
      </p:pic>
      <p:grpSp>
        <p:nvGrpSpPr>
          <p:cNvPr id="106" name="组合 105"/>
          <p:cNvGrpSpPr/>
          <p:nvPr/>
        </p:nvGrpSpPr>
        <p:grpSpPr>
          <a:xfrm>
            <a:off x="8353030" y="-392104"/>
            <a:ext cx="1571224" cy="15717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07" name="同心圆 10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08" name="椭圆 10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09" name="组合 108"/>
          <p:cNvGrpSpPr/>
          <p:nvPr/>
        </p:nvGrpSpPr>
        <p:grpSpPr>
          <a:xfrm>
            <a:off x="5755845" y="-129988"/>
            <a:ext cx="839691" cy="839995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0" name="同心圆 10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1" name="椭圆 11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2" name="组合 111"/>
          <p:cNvGrpSpPr/>
          <p:nvPr/>
        </p:nvGrpSpPr>
        <p:grpSpPr>
          <a:xfrm>
            <a:off x="6788669" y="-303366"/>
            <a:ext cx="1186490" cy="1186919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3" name="同心圆 11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4" name="椭圆 11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5" name="组合 114"/>
          <p:cNvGrpSpPr/>
          <p:nvPr/>
        </p:nvGrpSpPr>
        <p:grpSpPr>
          <a:xfrm>
            <a:off x="10289948" y="357083"/>
            <a:ext cx="913731" cy="91406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6" name="同心圆 11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17" name="椭圆 116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18" name="组合 117"/>
          <p:cNvGrpSpPr/>
          <p:nvPr/>
        </p:nvGrpSpPr>
        <p:grpSpPr>
          <a:xfrm>
            <a:off x="997480" y="6006811"/>
            <a:ext cx="784568" cy="78485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19" name="同心圆 11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1" name="组合 120"/>
          <p:cNvGrpSpPr/>
          <p:nvPr/>
        </p:nvGrpSpPr>
        <p:grpSpPr>
          <a:xfrm>
            <a:off x="5288259" y="5830195"/>
            <a:ext cx="336409" cy="336531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2" name="同心圆 12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3" name="椭圆 122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4247169" y="5559893"/>
            <a:ext cx="704917" cy="705172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5" name="同心圆 12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6" name="椭圆 125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27" name="组合 126"/>
          <p:cNvGrpSpPr/>
          <p:nvPr/>
        </p:nvGrpSpPr>
        <p:grpSpPr>
          <a:xfrm>
            <a:off x="10447949" y="4727553"/>
            <a:ext cx="1571224" cy="157179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28" name="同心圆 12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400" kern="0">
                <a:solidFill>
                  <a:sysClr val="window" lastClr="FFFFFF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0" name="组合 129"/>
          <p:cNvGrpSpPr/>
          <p:nvPr/>
        </p:nvGrpSpPr>
        <p:grpSpPr>
          <a:xfrm>
            <a:off x="10475729" y="6153257"/>
            <a:ext cx="297222" cy="297330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1" name="同心圆 13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2" name="椭圆 131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6" name="组合 135"/>
          <p:cNvGrpSpPr/>
          <p:nvPr/>
        </p:nvGrpSpPr>
        <p:grpSpPr>
          <a:xfrm>
            <a:off x="2402848" y="5683096"/>
            <a:ext cx="693082" cy="69333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37" name="同心圆 136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38" name="椭圆 137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39" name="组合 138"/>
          <p:cNvGrpSpPr/>
          <p:nvPr/>
        </p:nvGrpSpPr>
        <p:grpSpPr>
          <a:xfrm>
            <a:off x="395755" y="6352544"/>
            <a:ext cx="422194" cy="422346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0" name="同心圆 139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1" name="椭圆 140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grpSp>
        <p:nvGrpSpPr>
          <p:cNvPr id="142" name="组合 141"/>
          <p:cNvGrpSpPr/>
          <p:nvPr/>
        </p:nvGrpSpPr>
        <p:grpSpPr>
          <a:xfrm>
            <a:off x="163972" y="6108225"/>
            <a:ext cx="211096" cy="211173"/>
            <a:chOff x="304800" y="673100"/>
            <a:chExt cx="4000500" cy="4000500"/>
          </a:xfrm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143" name="同心圆 14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ysClr val="window" lastClr="FFFFFF"/>
                </a:gs>
                <a:gs pos="55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65000"/>
                  </a:sysClr>
                </a:gs>
              </a:gsLst>
              <a:lin ang="81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  <p:sp>
          <p:nvSpPr>
            <p:cNvPr id="144" name="椭圆 143"/>
            <p:cNvSpPr/>
            <p:nvPr/>
          </p:nvSpPr>
          <p:spPr>
            <a:xfrm>
              <a:off x="392112" y="760412"/>
              <a:ext cx="3825874" cy="3825874"/>
            </a:xfrm>
            <a:prstGeom prst="ellipse">
              <a:avLst/>
            </a:prstGeom>
            <a:gradFill>
              <a:gsLst>
                <a:gs pos="0">
                  <a:sysClr val="window" lastClr="FFFFFF"/>
                </a:gs>
                <a:gs pos="51000">
                  <a:sysClr val="window" lastClr="FFFFFF">
                    <a:lumMod val="95000"/>
                  </a:sysClr>
                </a:gs>
                <a:gs pos="100000">
                  <a:sysClr val="window" lastClr="FFFFFF">
                    <a:lumMod val="75000"/>
                  </a:sysClr>
                </a:gs>
              </a:gsLst>
              <a:lin ang="18900000" scaled="0"/>
            </a:gra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defTabSz="12185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600" kern="0">
                <a:solidFill>
                  <a:sysClr val="windowText" lastClr="000000"/>
                </a:solidFill>
                <a:latin typeface="Calibri" panose="020F0502020204030204"/>
                <a:ea typeface="宋体" panose="02010600030101010101" pitchFamily="2" charset="-122"/>
              </a:endParaRPr>
            </a:p>
          </p:txBody>
        </p:sp>
      </p:grpSp>
      <p:sp>
        <p:nvSpPr>
          <p:cNvPr id="145" name="TextBox 144"/>
          <p:cNvSpPr txBox="1">
            <a:spLocks noChangeArrowheads="1"/>
          </p:cNvSpPr>
          <p:nvPr/>
        </p:nvSpPr>
        <p:spPr bwMode="auto">
          <a:xfrm>
            <a:off x="2207378" y="7890365"/>
            <a:ext cx="848360" cy="3581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81427" tIns="40714" rIns="81427" bIns="40714">
            <a:spAutoFit/>
          </a:bodyPr>
          <a:lstStyle/>
          <a:p>
            <a:r>
              <a:rPr lang="zh-CN" altLang="en-US" sz="1800">
                <a:solidFill>
                  <a:schemeClr val="tx1"/>
                </a:solidFill>
                <a:latin typeface="Calibri" panose="020F0502020204030204" pitchFamily="34" charset="0"/>
              </a:rPr>
              <a:t>延迟符</a:t>
            </a:r>
            <a:endParaRPr lang="zh-CN" altLang="en-US" sz="180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95955" y="2746660"/>
            <a:ext cx="2217420" cy="132207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7995" b="1">
                <a:solidFill>
                  <a:srgbClr val="E62A2A"/>
                </a:solidFill>
                <a:uFillTx/>
                <a:latin typeface="华文行楷" panose="02010800040101010101" charset="-122"/>
                <a:ea typeface="华文行楷" panose="02010800040101010101" charset="-122"/>
              </a:rPr>
              <a:t>老师</a:t>
            </a:r>
            <a:endParaRPr lang="zh-CN" altLang="en-US" sz="7995" b="1">
              <a:solidFill>
                <a:srgbClr val="E62A2A"/>
              </a:solidFill>
              <a:uFillTx/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29" name="图片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5130" y="543560"/>
            <a:ext cx="4378325" cy="871220"/>
          </a:xfrm>
          <a:prstGeom prst="rect">
            <a:avLst/>
          </a:prstGeom>
          <a:solidFill>
            <a:srgbClr val="FFD860"/>
          </a:solidFill>
          <a:ln w="88900" cap="sq">
            <a:gradFill flip="none" rotWithShape="1">
              <a:gsLst>
                <a:gs pos="100000">
                  <a:schemeClr val="bg1">
                    <a:lumMod val="85000"/>
                  </a:schemeClr>
                </a:gs>
                <a:gs pos="0">
                  <a:schemeClr val="bg1"/>
                </a:gs>
              </a:gsLst>
              <a:lin ang="2700000" scaled="1"/>
              <a:tileRect/>
            </a:gra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528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52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528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3" presetClass="entr" presetSubtype="52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6" presetClass="emph" presetSubtype="0" repeatCount="3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 tmFilter="0, 0; .2, .5; .8, .5; 1, 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250" autoRev="1" fill="hold"/>
                                        <p:tgtEl>
                                          <p:spTgt spid="10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mph" presetSubtype="0" repeatCount="3000" fill="hold" nodeType="withEffect">
                                  <p:stCondLst>
                                    <p:cond delay="71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1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mph" presetSubtype="0" repeatCount="3000" fill="hold" nodeType="withEffect">
                                  <p:stCondLst>
                                    <p:cond delay="81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1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00"/>
                            </p:stCondLst>
                            <p:childTnLst>
                              <p:par>
                                <p:cTn id="1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1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98" grpId="0"/>
      <p:bldP spid="145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9055"/>
</p:tagLst>
</file>

<file path=ppt/tags/tag3.xml><?xml version="1.0" encoding="utf-8"?>
<p:tagLst xmlns:p="http://schemas.openxmlformats.org/presentationml/2006/main">
  <p:tag name="KSO_WM_TEMPLATE_TOPIC_ID" val="2869567"/>
  <p:tag name="KSO_WM_TEMPLATE_OUTLINE_ID" val="15"/>
  <p:tag name="KSO_WM_TEMPLATE_SCENE_ID" val="1"/>
  <p:tag name="KSO_WM_TEMPLATE_JOB_ID" val="2"/>
  <p:tag name="KSO_WM_TEMPLATE_TOPIC_DEFAULT" val="1"/>
  <p:tag name="KSO_WM_TAG_VERSION" val="1.0"/>
  <p:tag name="KSO_WM_BEAUTIFY_FLAG" val="#wm#"/>
  <p:tag name="KSO_WM_COMBINE_RELATE_SLIDE_ID" val="background20185116_1"/>
  <p:tag name="KSO_WM_TEMPLATE_CATEGORY" val="custom"/>
  <p:tag name="KSO_WM_TEMPLATE_INDEX" val="20189055"/>
  <p:tag name="KSO_WM_TEMPLATE_SUBCATEGORY" val="combine"/>
  <p:tag name="KSO_WM_TEMPLATE_THUMBS_INDEX" val="1、5、6、7、8、9、10、13、14"/>
</p:tagLst>
</file>

<file path=ppt/tags/tag4.xml><?xml version="1.0" encoding="utf-8"?>
<p:tagLst xmlns:p="http://schemas.openxmlformats.org/presentationml/2006/main">
  <p:tag name="KSO_WM_TEMPLATE_CATEGORY" val="custom"/>
  <p:tag name="KSO_WM_TEMPLATE_INDEX" val="20189055"/>
  <p:tag name="KSO_WM_UNIT_TYPE" val="f"/>
  <p:tag name="KSO_WM_UNIT_INDEX" val="1"/>
  <p:tag name="KSO_WM_UNIT_LAYERLEVEL" val="1"/>
  <p:tag name="KSO_WM_UNIT_VALUE" val="90"/>
  <p:tag name="KSO_WM_UNIT_HIGHLIGHT" val="0"/>
  <p:tag name="KSO_WM_UNIT_COMPATIBLE" val="0"/>
  <p:tag name="KSO_WM_UNIT_CLEAR" val="0"/>
  <p:tag name="KSO_WM_UNIT_PRESET_TEXT_INDEX" val="2"/>
  <p:tag name="KSO_WM_UNIT_PRESET_TEXT_LEN" val="70"/>
  <p:tag name="KSO_WM_BEAUTIFY_FLAG" val="#wm#"/>
  <p:tag name="KSO_WM_TAG_VERSION" val="1.0"/>
  <p:tag name="KSO_WM_UNIT_ID" val="custom20189055_13*f*1"/>
</p:tagLst>
</file>

<file path=ppt/tags/tag5.xml><?xml version="1.0" encoding="utf-8"?>
<p:tagLst xmlns:p="http://schemas.openxmlformats.org/presentationml/2006/main">
  <p:tag name="KSO_WM_TEMPLATE_CATEGORY" val="custom"/>
  <p:tag name="KSO_WM_TEMPLATE_INDEX" val="20189055"/>
  <p:tag name="KSO_WM_UNIT_TYPE" val="a"/>
  <p:tag name="KSO_WM_UNIT_INDEX" val="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  <p:tag name="KSO_WM_BEAUTIFY_FLAG" val="#wm#"/>
  <p:tag name="KSO_WM_TAG_VERSION" val="1.0"/>
  <p:tag name="KSO_WM_UNIT_ID" val="custom20189055_13*a*1"/>
</p:tagLst>
</file>

<file path=ppt/tags/tag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3*i*3"/>
  <p:tag name="KSO_WM_TEMPLATE_CATEGORY" val="custom"/>
  <p:tag name="KSO_WM_TEMPLATE_INDEX" val="20189055"/>
  <p:tag name="KSO_WM_UNIT_INDEX" val="3"/>
</p:tagLst>
</file>

<file path=ppt/tags/tag7.xml><?xml version="1.0" encoding="utf-8"?>
<p:tagLst xmlns:p="http://schemas.openxmlformats.org/presentationml/2006/main">
  <p:tag name="KSO_WM_TEMPLATE_CATEGORY" val="custom"/>
  <p:tag name="KSO_WM_TEMPLATE_INDEX" val="20189055"/>
  <p:tag name="KSO_WM_UNIT_TYPE" val="d"/>
  <p:tag name="KSO_WM_UNIT_INDEX" val="1"/>
  <p:tag name="KSO_WM_UNIT_ID" val="custom20189055_13*d*1"/>
  <p:tag name="KSO_WM_UNIT_LAYERLEVEL" val="1"/>
  <p:tag name="KSO_WM_UNIT_VALUE" val="1047*1623"/>
  <p:tag name="KSO_WM_UNIT_HIGHLIGHT" val="0"/>
  <p:tag name="KSO_WM_UNIT_COMPATIBLE" val="0"/>
  <p:tag name="KSO_WM_UNIT_CLEAR" val="0"/>
  <p:tag name="KSO_WM_BEAUTIFY_FLAG" val="#wm#"/>
  <p:tag name="KSO_WM_TAG_VERSION" val="1.0"/>
</p:tagLst>
</file>

<file path=ppt/tags/tag8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9055_13*i*5"/>
  <p:tag name="KSO_WM_TEMPLATE_CATEGORY" val="custom"/>
  <p:tag name="KSO_WM_TEMPLATE_INDEX" val="20189055"/>
  <p:tag name="KSO_WM_UNIT_INDEX" val="5"/>
</p:tagLst>
</file>

<file path=ppt/tags/tag9.xml><?xml version="1.0" encoding="utf-8"?>
<p:tagLst xmlns:p="http://schemas.openxmlformats.org/presentationml/2006/main">
  <p:tag name="KSO_WM_TAG_VERSION" val="1.0"/>
  <p:tag name="KSO_WM_SLIDE_ITEM_CNT" val="2"/>
  <p:tag name="KSO_WM_SLIDE_LAYOUT" val="a_f_d"/>
  <p:tag name="KSO_WM_SLIDE_LAYOUT_CNT" val="1_1_1"/>
  <p:tag name="KSO_WM_SLIDE_TYPE" val="text"/>
  <p:tag name="KSO_WM_SLIDE_SUBTYPE" val="picTxt"/>
  <p:tag name="KSO_WM_BEAUTIFY_FLAG" val="#wm#"/>
  <p:tag name="KSO_WM_SLIDE_POSITION" val="30*153"/>
  <p:tag name="KSO_WM_SLIDE_SIZE" val="855*296"/>
  <p:tag name="KSO_WM_COMBINE_RELATE_SLIDE_ID" val="background20185116_13"/>
  <p:tag name="KSO_WM_TEMPLATE_CATEGORY" val="custom"/>
  <p:tag name="KSO_WM_TEMPLATE_INDEX" val="20189055"/>
  <p:tag name="KSO_WM_SLIDE_ID" val="custom20189055_13"/>
  <p:tag name="KSO_WM_SLIDE_INDEX" val="13"/>
  <p:tag name="KSO_WM_TEMPLATE_SUBCATEGORY" val="combine"/>
</p:tagLst>
</file>

<file path=ppt/theme/theme1.xml><?xml version="1.0" encoding="utf-8"?>
<a:theme xmlns:a="http://schemas.openxmlformats.org/drawingml/2006/main" name="www.33ppt.com​​">
  <a:themeElements>
    <a:clrScheme name="自定义 2">
      <a:dk1>
        <a:sysClr val="windowText" lastClr="000000"/>
      </a:dk1>
      <a:lt1>
        <a:sysClr val="window" lastClr="FFFFFF"/>
      </a:lt1>
      <a:dk2>
        <a:srgbClr val="FFFFFF"/>
      </a:dk2>
      <a:lt2>
        <a:srgbClr val="FFFFFF"/>
      </a:lt2>
      <a:accent1>
        <a:srgbClr val="0E647C"/>
      </a:accent1>
      <a:accent2>
        <a:srgbClr val="2DB2A4"/>
      </a:accent2>
      <a:accent3>
        <a:srgbClr val="74AF47"/>
      </a:accent3>
      <a:accent4>
        <a:srgbClr val="755DA1"/>
      </a:accent4>
      <a:accent5>
        <a:srgbClr val="4BACC6"/>
      </a:accent5>
      <a:accent6>
        <a:srgbClr val="F87A08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z="1600" b="1" dirty="0" smtClean="0">
            <a:solidFill>
              <a:schemeClr val="accent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rgbClr val="000000"/>
      </a:dk1>
      <a:lt1>
        <a:srgbClr val="FFFFFF"/>
      </a:lt1>
      <a:dk2>
        <a:srgbClr val="54402C"/>
      </a:dk2>
      <a:lt2>
        <a:srgbClr val="E7E6E6"/>
      </a:lt2>
      <a:accent1>
        <a:srgbClr val="54402C"/>
      </a:accent1>
      <a:accent2>
        <a:srgbClr val="F8E7C6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Arial"/>
        <a:ea typeface="楷体"/>
        <a:cs typeface=""/>
      </a:majorFont>
      <a:minorFont>
        <a:latin typeface="Arial"/>
        <a:ea typeface="楷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378</Words>
  <Application>WPS 演示</Application>
  <PresentationFormat>自定义</PresentationFormat>
  <Paragraphs>63</Paragraphs>
  <Slides>6</Slides>
  <Notes>26</Notes>
  <HiddenSlides>0</HiddenSlides>
  <MMClips>1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Calibri</vt:lpstr>
      <vt:lpstr>华文行楷</vt:lpstr>
      <vt:lpstr>Calibri</vt:lpstr>
      <vt:lpstr>Arial Unicode MS</vt:lpstr>
      <vt:lpstr>楷体</vt:lpstr>
      <vt:lpstr>www.33ppt.com​​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  <Manager>hl81829782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www.33ppt.com</dc:title>
  <dc:creator/>
  <cp:lastModifiedBy>DELL</cp:lastModifiedBy>
  <cp:revision>43</cp:revision>
  <dcterms:created xsi:type="dcterms:W3CDTF">2015-04-24T01:01:00Z</dcterms:created>
  <dcterms:modified xsi:type="dcterms:W3CDTF">2020-01-07T02:26:01Z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2052-11.1.0.8751</vt:lpwstr>
  </property>
  <property fmtid="{D5CDD505-2E9C-101B-9397-08002B2CF9AE}" pid="3" name="KSORubyTemplateID">
    <vt:lpwstr>2</vt:lpwstr>
  </property>
</Properties>
</file>