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58" r:id="rId6"/>
    <p:sldId id="260" r:id="rId7"/>
    <p:sldId id="261" r:id="rId8"/>
    <p:sldId id="270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5" autoAdjust="0"/>
  </p:normalViewPr>
  <p:slideViewPr>
    <p:cSldViewPr>
      <p:cViewPr varScale="1">
        <p:scale>
          <a:sx n="84" d="100"/>
          <a:sy n="84" d="100"/>
        </p:scale>
        <p:origin x="-1152" y="-78"/>
      </p:cViewPr>
      <p:guideLst>
        <p:guide orient="horz" pos="2160"/>
        <p:guide pos="285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2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3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81391" y="4439925"/>
            <a:ext cx="6400800" cy="1752600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sz="36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略阳县高台小学：楚小婷</a:t>
            </a:r>
            <a:endParaRPr lang="zh-CN" sz="3600" b="1" dirty="0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36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2020</a:t>
            </a:r>
            <a:r>
              <a:rPr lang="zh-CN" altLang="en-US" sz="36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</a:t>
            </a:r>
            <a:r>
              <a:rPr lang="en-US" altLang="zh-CN" sz="36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36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月</a:t>
            </a:r>
            <a:r>
              <a:rPr lang="en-US" altLang="zh-CN" sz="36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36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日</a:t>
            </a:r>
            <a:endParaRPr lang="zh-CN" altLang="en-US" sz="36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79752" y="1494141"/>
            <a:ext cx="7858180" cy="2861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sz="6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2019“国培计划”略阳小学语文三坊工作坊学情简报</a:t>
            </a:r>
            <a:endParaRPr sz="60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4195" y="370840"/>
            <a:ext cx="4664710" cy="1068070"/>
          </a:xfrm>
        </p:spPr>
        <p:txBody>
          <a:bodyPr>
            <a:noAutofit/>
          </a:bodyPr>
          <a:lstStyle/>
          <a:p>
            <a:r>
              <a:rPr lang="zh-CN" altLang="en-US" sz="5400" dirty="0">
                <a:sym typeface="+mn-ea"/>
              </a:rPr>
              <a:t>研修寄语</a:t>
            </a:r>
            <a:endParaRPr lang="zh-CN" altLang="en-US" sz="5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52780" y="1574165"/>
            <a:ext cx="7839075" cy="35382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/>
              <a:t>         </a:t>
            </a:r>
            <a:r>
              <a:rPr lang="zh-CN" altLang="en-US" sz="3200"/>
              <a:t>学习是一道风景。从满腹经纶的书本，到师生互动的课堂;从生机勃勃的校园，到实践体验的现场;从连日不断的求索，到深夜苦读的灯光;从跨出校门的取经，到联系实际的退想....幅幅感人的画卷，令人心旷神怡，豁然开朗;令人凝神静气，境界提升;令人心灵净化、奋然前行。</a:t>
            </a:r>
            <a:endParaRPr lang="zh-CN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438910"/>
            <a:ext cx="8464550" cy="4526280"/>
          </a:xfrm>
        </p:spPr>
        <p:txBody>
          <a:bodyPr>
            <a:normAutofit fontScale="80000"/>
          </a:bodyPr>
          <a:lstStyle/>
          <a:p>
            <a:pPr>
              <a:buNone/>
            </a:pPr>
            <a:r>
              <a:rPr lang="en-US" altLang="zh-CN" sz="3600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宋体" panose="02010600030101010101" pitchFamily="2" charset="-122"/>
                <a:cs typeface="+mn-ea"/>
              </a:rPr>
              <a:t>       </a:t>
            </a:r>
            <a:r>
              <a:rPr lang="zh-CN" altLang="en-US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宋体" panose="02010600030101010101" pitchFamily="2" charset="-122"/>
                <a:cs typeface="+mn-ea"/>
              </a:rPr>
              <a:t>目前我们很多老师都已熟悉平台操作，并能坚持每天挤时间登录平台学习,关注同伴，相互提问交流,发布研修日志，上传优秀资源等等，虽然第二、第三阶段的学习任务越来越难,但大多数老师都能及时认真按要求完成任务，作业质量越来越高;有些老师年龄较大，并长期在家养病,但他们也不忘坚持学习，真正不耻下问;有些老师已不在教学线，他说:“别看我现在是负责修剪花草的,我也学会了制作精美的课件, 看着自己的学习成果，心里乐开了花，活到老学到老，才称得上真正的园丁!”... 我们语文三坊共40人，目前均已全部合格。</a:t>
            </a:r>
            <a:endParaRPr lang="zh-CN" altLang="en-US" dirty="0" smtClean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ea"/>
              <a:ea typeface="宋体" panose="02010600030101010101" pitchFamily="2" charset="-122"/>
              <a:cs typeface="+mn-ea"/>
            </a:endParaRPr>
          </a:p>
        </p:txBody>
      </p:sp>
      <p:sp>
        <p:nvSpPr>
          <p:cNvPr id="4" name="内容占位符 2"/>
          <p:cNvSpPr>
            <a:spLocks noGrp="1"/>
          </p:cNvSpPr>
          <p:nvPr/>
        </p:nvSpPr>
        <p:spPr>
          <a:xfrm>
            <a:off x="544195" y="370840"/>
            <a:ext cx="4664710" cy="1068070"/>
          </a:xfrm>
          <a:prstGeom prst="rect">
            <a:avLst/>
          </a:prstGeom>
        </p:spPr>
        <p:txBody>
          <a:bodyPr vert="horz" rtlCol="0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 2"/>
              <a:buChar char="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50000"/>
              <a:buFont typeface="Wingdings 2"/>
              <a:buChar char="³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0000"/>
              <a:buFont typeface="Wingdings 2"/>
              <a:buChar char="®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45000"/>
              <a:buFont typeface="Wingdings 2"/>
              <a:buChar char="¯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5400" dirty="0">
                <a:sym typeface="+mn-ea"/>
              </a:rPr>
              <a:t>学情通报</a:t>
            </a:r>
            <a:endParaRPr lang="zh-CN" altLang="en-US" sz="5400" dirty="0"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57250" y="428625"/>
            <a:ext cx="7271385" cy="870585"/>
          </a:xfrm>
        </p:spPr>
        <p:txBody>
          <a:bodyPr>
            <a:normAutofit/>
          </a:bodyPr>
          <a:lstStyle/>
          <a:p>
            <a:pPr algn="l"/>
            <a:r>
              <a:rPr dirty="0" smtClean="0"/>
              <a:t>语文工作坊基本情况</a:t>
            </a:r>
            <a:endParaRPr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27657" y="1396989"/>
            <a:ext cx="7929618" cy="4525963"/>
          </a:xfrm>
        </p:spPr>
        <p:txBody>
          <a:bodyPr/>
          <a:lstStyle/>
          <a:p>
            <a:pPr>
              <a:buNone/>
            </a:pPr>
            <a:r>
              <a:rPr lang="zh-CN" altLang="en-US" dirty="0" smtClean="0"/>
              <a:t>             </a:t>
            </a:r>
            <a:r>
              <a:rPr dirty="0" smtClean="0"/>
              <a:t>一、1、工作坊基本情况:</a:t>
            </a:r>
            <a:endParaRPr dirty="0" smtClean="0"/>
          </a:p>
          <a:p>
            <a:pPr>
              <a:buNone/>
            </a:pPr>
            <a:r>
              <a:rPr dirty="0" smtClean="0"/>
              <a:t>    我们小学语文三坊工作坊共有40名参训学员，根据省“就近、同校”原则，我们坊里有高台小学的老师，郭镇小学的老师，东关小学的老师，大铁坝小学的老师，硖口驿学校的老师……</a:t>
            </a:r>
            <a:endParaRPr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9585" y="658495"/>
            <a:ext cx="7973060" cy="45262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zh-CN" altLang="en-US" dirty="0" smtClean="0"/>
              <a:t>     2、学员上线、学习情况:</a:t>
            </a:r>
            <a:endParaRPr lang="zh-CN" altLang="en-US" dirty="0" smtClean="0"/>
          </a:p>
          <a:p>
            <a:pPr>
              <a:buNone/>
            </a:pPr>
            <a:r>
              <a:rPr lang="zh-CN" altLang="en-US" dirty="0" smtClean="0"/>
              <a:t>            截止2019年1月4日，我们小学语文三坊工作坊详细情况为:学员总数为40人，登陆40人，有学时人数40人，三次线上活动共100次，参与课堂实践活动共计146次，参训率83%，学习率100%。</a:t>
            </a:r>
            <a:endParaRPr lang="zh-CN" altLang="en-US" dirty="0" smtClean="0"/>
          </a:p>
          <a:p>
            <a:pPr>
              <a:buNone/>
            </a:pPr>
            <a:r>
              <a:rPr lang="zh-CN" altLang="en-US" dirty="0" smtClean="0"/>
              <a:t>              从以上数据显示，大部分学校的学员在学习过程中能结合自己的教学与学习，参与交流和研讨，积极提交各类资源。</a:t>
            </a:r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55625" y="1417955"/>
            <a:ext cx="8032750" cy="4526280"/>
          </a:xfrm>
        </p:spPr>
        <p:txBody>
          <a:bodyPr/>
          <a:lstStyle/>
          <a:p>
            <a:pPr>
              <a:buNone/>
            </a:pPr>
            <a:r>
              <a:rPr lang="zh-CN" altLang="en-US" dirty="0" smtClean="0"/>
              <a:t>            根据国培项目进度安排,每个阶段有相应的学习内容和需要完成的任务。但我们小学语文三坊工作坊的教师都及时进行了课程学习、发表日志，参与研修主题讨论等活动，都已全部合格。</a:t>
            </a:r>
            <a:endParaRPr lang="zh-CN" altLang="en-US" dirty="0" smtClean="0"/>
          </a:p>
          <a:p>
            <a:pPr>
              <a:buNone/>
            </a:pPr>
            <a:r>
              <a:rPr lang="zh-CN" altLang="en-US" dirty="0" smtClean="0"/>
              <a:t>     </a:t>
            </a:r>
            <a:endParaRPr lang="zh-CN" altLang="en-US" dirty="0" smtClean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457200" y="274955"/>
            <a:ext cx="4067175" cy="1143000"/>
          </a:xfrm>
        </p:spPr>
        <p:txBody>
          <a:bodyPr>
            <a:normAutofit fontScale="90000"/>
          </a:bodyPr>
          <a:p>
            <a:r>
              <a:rPr lang="zh-CN" altLang="en-US" dirty="0" smtClean="0">
                <a:sym typeface="+mn-ea"/>
              </a:rPr>
              <a:t>二、学情总结</a:t>
            </a:r>
            <a:br>
              <a:rPr lang="zh-CN" altLang="en-US" dirty="0" smtClean="0"/>
            </a:b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3055" y="857250"/>
            <a:ext cx="8452485" cy="3154045"/>
          </a:xfrm>
        </p:spPr>
        <p:txBody>
          <a:bodyPr>
            <a:noAutofit/>
          </a:bodyPr>
          <a:lstStyle/>
          <a:p>
            <a:r>
              <a:rPr lang="en-US" sz="5400" dirty="0" smtClean="0"/>
              <a:t>      </a:t>
            </a:r>
            <a:r>
              <a:rPr sz="5400" dirty="0" smtClean="0"/>
              <a:t>感谢大家对我工作的理解与支持!祝各位老师身体健康、工作顺利、阖家欢乐!</a:t>
            </a:r>
            <a:endParaRPr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SLIDE_MODEL_TYPE" val="cover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龙腾四海">
  <a:themeElements>
    <a:clrScheme name="华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龙腾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0</TotalTime>
  <Words>907</Words>
  <Application>WPS 演示</Application>
  <PresentationFormat>全屏显示(4:3)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4" baseType="lpstr">
      <vt:lpstr>Arial</vt:lpstr>
      <vt:lpstr>宋体</vt:lpstr>
      <vt:lpstr>Wingdings</vt:lpstr>
      <vt:lpstr>Wingdings 2</vt:lpstr>
      <vt:lpstr>Arial</vt:lpstr>
      <vt:lpstr>楷体</vt:lpstr>
      <vt:lpstr>微软雅黑</vt:lpstr>
      <vt:lpstr>Arial Unicode MS</vt:lpstr>
      <vt:lpstr>Cambria</vt:lpstr>
      <vt:lpstr>华文楷体</vt:lpstr>
      <vt:lpstr>隶书</vt:lpstr>
      <vt:lpstr>Maiandra GD</vt:lpstr>
      <vt:lpstr>Calibri</vt:lpstr>
      <vt:lpstr>Wingdings</vt:lpstr>
      <vt:lpstr>仿宋</vt:lpstr>
      <vt:lpstr>新宋体</vt:lpstr>
      <vt:lpstr>龙腾四海</vt:lpstr>
      <vt:lpstr>PowerPoint 演示文稿</vt:lpstr>
      <vt:lpstr>PowerPoint 演示文稿</vt:lpstr>
      <vt:lpstr>一、胸中有道</vt:lpstr>
      <vt:lpstr>（二）研读《教师教学用书》，把握尺度是关键 </vt:lpstr>
      <vt:lpstr>（三）研读单元教材，理清内线是基础</vt:lpstr>
      <vt:lpstr>二、手中有法 </vt:lpstr>
      <vt:lpstr>只要你我共同努力，            终会看到诗和远方！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lenovo</dc:creator>
  <cp:lastModifiedBy>楚楚</cp:lastModifiedBy>
  <cp:revision>19</cp:revision>
  <dcterms:created xsi:type="dcterms:W3CDTF">2018-11-22T02:42:00Z</dcterms:created>
  <dcterms:modified xsi:type="dcterms:W3CDTF">2020-01-07T07:52:59Z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2052-11.3.0.8632</vt:lpwstr>
  </property>
</Properties>
</file>