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62" r:id="rId3"/>
    <p:sldId id="265" r:id="rId4"/>
    <p:sldId id="266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301" r:id="rId35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B54"/>
    <a:srgbClr val="335501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gs" Target="tags/tag1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99AAE-1AED-42E6-83D3-3C3293054A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30312-F323-4329-A04B-94F7027D7A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210AE-F2DD-44C9-8A0C-866A8CB42DD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CC92D-67AC-4A4D-BB43-33AADE5451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0C579-FBFC-4F92-80DD-EA4E77A92BF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0B08F-9E24-4941-9860-718FB667A55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F801-3ECA-4AEC-B5C1-0807FA958A7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13A0B-F082-4395-81EC-713B37DDAB1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8C24A-376F-4341-A673-364D0031313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C97A9-83ED-4AFA-AE03-83E16404E24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E979A-510F-4E45-8C34-332E387BA81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F2D1A-56EE-4AE1-AFA6-D1FB3C3F470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66389-BE29-4FE8-9F37-3F46F1AD592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7" Type="http://schemas.openxmlformats.org/officeDocument/2006/relationships/theme" Target="../theme/theme1.xml"/><Relationship Id="rId46" Type="http://schemas.openxmlformats.org/officeDocument/2006/relationships/image" Target="../media/image1.jpeg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>
              <a:defRPr/>
            </a:pPr>
            <a:fld id="{B5B75694-A2AB-4859-9D44-F383D5E30FEC}" type="slidenum">
              <a:rPr lang="en-US" altLang="zh-CN"/>
            </a:fld>
            <a:endParaRPr lang="en-US" altLang="zh-CN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5.GIF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4.xml"/><Relationship Id="rId5" Type="http://schemas.openxmlformats.org/officeDocument/2006/relationships/image" Target="../media/image11.png"/><Relationship Id="rId4" Type="http://schemas.microsoft.com/office/2007/relationships/media" Target="file:///\\dz79\8-&#37096;&#32534;&#29256;&#183;&#20061;&#24180;&#32423;&#35821;&#25991;&#19978;&#20876;&#65288;&#29366;&#20803;&#22823;&#35838;&#22530;&#65289;\8-&#37096;&#32534;&#29256;&#183;&#20061;&#24180;&#32423;&#35821;&#25991;&#19978;&#20876;&#65288;&#29366;&#20803;&#22823;&#35838;&#22530;&#65289;\&#37096;&#32534;&#29256;&#20061;&#35821;&#19978;-&#25945;&#23398;&#36164;&#28304;\&#31532;&#19968;&#21333;&#20803;\&#19978;&#35838;&#35838;&#20214;\4%20&#20320;&#26159;&#20154;&#38388;&#30340;&#22235;&#26376;&#22825;\&#12298;&#35760;&#24518;&#12299;&#26519;&#24509;&#22240;.wav" TargetMode="External"/><Relationship Id="rId3" Type="http://schemas.openxmlformats.org/officeDocument/2006/relationships/audio" Target="file:///\\dz79\8-&#37096;&#32534;&#29256;&#183;&#20061;&#24180;&#32423;&#35821;&#25991;&#19978;&#20876;&#65288;&#29366;&#20803;&#22823;&#35838;&#22530;&#65289;\8-&#37096;&#32534;&#29256;&#183;&#20061;&#24180;&#32423;&#35821;&#25991;&#19978;&#20876;&#65288;&#29366;&#20803;&#22823;&#35838;&#22530;&#65289;\&#37096;&#32534;&#29256;&#20061;&#35821;&#19978;-&#25945;&#23398;&#36164;&#28304;\&#31532;&#19968;&#21333;&#20803;\&#19978;&#35838;&#35838;&#20214;\4%20&#20320;&#26159;&#20154;&#38388;&#30340;&#22235;&#26376;&#22825;\&#12298;&#35760;&#24518;&#12299;&#26519;&#24509;&#22240;.wav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图片 7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10500" y="436033"/>
            <a:ext cx="1007533" cy="484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8155305" y="5761990"/>
            <a:ext cx="3411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祖师一中       姜生里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文本框 1"/>
          <p:cNvSpPr txBox="1">
            <a:spLocks noChangeArrowheads="1"/>
          </p:cNvSpPr>
          <p:nvPr/>
        </p:nvSpPr>
        <p:spPr bwMode="auto">
          <a:xfrm>
            <a:off x="829733" y="215901"/>
            <a:ext cx="9736667" cy="6081661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3200" b="1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那轻，那娉婷，你是，鲜妍</a:t>
            </a:r>
            <a:endParaRPr lang="zh-CN" altLang="zh-CN" sz="3200" b="1" dirty="0"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zh-CN" sz="3200" b="1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百花的冠冕∕你戴着，你是</a:t>
            </a:r>
            <a:endParaRPr lang="zh-CN" altLang="zh-CN" sz="3200" b="1" dirty="0"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zh-CN" sz="3200" b="1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天真，庄严，你是夜夜的∕月圆。</a:t>
            </a:r>
            <a:endParaRPr lang="zh-CN" altLang="zh-CN" sz="3200" b="1" dirty="0"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endParaRPr lang="zh-CN" altLang="zh-CN" sz="3200" b="1" dirty="0"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zh-CN" sz="3200" b="1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雪化后∕那片鹅黄，你像；新鲜</a:t>
            </a:r>
            <a:endParaRPr lang="zh-CN" altLang="zh-CN" sz="3200" b="1" dirty="0"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zh-CN" sz="3200" b="1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初放芽的∕绿，你是；柔嫩∕喜悦， 　</a:t>
            </a:r>
            <a:endParaRPr lang="zh-CN" altLang="zh-CN" sz="3200" b="1" dirty="0"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zh-CN" sz="3200" b="1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水光浮动着你∕梦期待中∕白莲。</a:t>
            </a:r>
            <a:endParaRPr lang="zh-CN" altLang="zh-CN" sz="3200" b="1" dirty="0"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endParaRPr lang="zh-CN" altLang="zh-CN" sz="3200" b="1" dirty="0"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zh-CN" sz="3200" b="1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你是一树一树的∕花开，是燕</a:t>
            </a:r>
            <a:endParaRPr lang="zh-CN" altLang="zh-CN" sz="3200" b="1" dirty="0"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zh-CN" sz="3200" b="1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在梁间∕呢喃，</a:t>
            </a: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zh-CN" sz="3200" b="1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你是爱，是暖，</a:t>
            </a:r>
            <a:endParaRPr lang="zh-CN" altLang="zh-CN" sz="3200" b="1" dirty="0"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zh-CN" sz="3200" b="1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是希望，你是∕人间的∕四月天！</a:t>
            </a:r>
            <a:endParaRPr lang="zh-CN" altLang="zh-CN" sz="3200" b="1" dirty="0"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图片 14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1"/>
            <a:ext cx="1217083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6798733" y="2730500"/>
            <a:ext cx="1854200" cy="831851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 sz="1900" dirty="0"/>
          </a:p>
        </p:txBody>
      </p:sp>
      <p:sp>
        <p:nvSpPr>
          <p:cNvPr id="9" name="椭圆 8"/>
          <p:cNvSpPr/>
          <p:nvPr/>
        </p:nvSpPr>
        <p:spPr>
          <a:xfrm>
            <a:off x="2730501" y="2679700"/>
            <a:ext cx="927100" cy="905933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 sz="1900" dirty="0"/>
          </a:p>
        </p:txBody>
      </p:sp>
      <p:sp>
        <p:nvSpPr>
          <p:cNvPr id="68613" name="矩形 17"/>
          <p:cNvSpPr>
            <a:spLocks noChangeArrowheads="1"/>
          </p:cNvSpPr>
          <p:nvPr/>
        </p:nvSpPr>
        <p:spPr bwMode="auto">
          <a:xfrm>
            <a:off x="2628900" y="2438401"/>
            <a:ext cx="7488767" cy="14034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你是人间的四月天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684867" y="1411817"/>
            <a:ext cx="3873500" cy="11070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</a:rPr>
              <a:t>指梁从诫（林徽因与梁思成之子）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051551" y="1428751"/>
            <a:ext cx="4040716" cy="11091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</a:rPr>
              <a:t>春天中的盛季，一年中最珍贵的季节。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5800" y="4121152"/>
            <a:ext cx="10938933" cy="148963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700" b="1" dirty="0">
                <a:latin typeface="宋体" panose="02010600030101010101" pitchFamily="2" charset="-122"/>
              </a:rPr>
              <a:t>将“你”比作“人间的四月天”，新颖别致，暗含作者对儿子出生的喜悦以及对儿子的珍爱、希望。</a:t>
            </a:r>
            <a:endParaRPr lang="zh-CN" altLang="en-US" sz="3700" b="1" dirty="0">
              <a:latin typeface="宋体" panose="02010600030101010101" pitchFamily="2" charset="-122"/>
            </a:endParaRPr>
          </a:p>
        </p:txBody>
      </p:sp>
      <p:grpSp>
        <p:nvGrpSpPr>
          <p:cNvPr id="2" name="组合 42"/>
          <p:cNvGrpSpPr/>
          <p:nvPr/>
        </p:nvGrpSpPr>
        <p:grpSpPr bwMode="auto">
          <a:xfrm>
            <a:off x="0" y="-112183"/>
            <a:ext cx="3668184" cy="1471084"/>
            <a:chOff x="0" y="127959"/>
            <a:chExt cx="2751581" cy="1102407"/>
          </a:xfrm>
        </p:grpSpPr>
        <p:pic>
          <p:nvPicPr>
            <p:cNvPr id="68618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7959"/>
              <a:ext cx="2751581" cy="110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19" name="TextBox 44"/>
            <p:cNvSpPr txBox="1">
              <a:spLocks noChangeArrowheads="1"/>
            </p:cNvSpPr>
            <p:nvPr/>
          </p:nvSpPr>
          <p:spPr bwMode="auto">
            <a:xfrm>
              <a:off x="336618" y="386774"/>
              <a:ext cx="1832848" cy="5842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300" b="1" dirty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9060101010101" pitchFamily="2" charset="-122"/>
                </a:rPr>
                <a:t>整体感知</a:t>
              </a:r>
              <a:endParaRPr lang="zh-CN" altLang="en-US" sz="43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 autoUpdateAnimBg="0"/>
      <p:bldP spid="11" grpId="0" autoUpdateAnimBg="0"/>
      <p:bldP spid="13" grpId="0" autoUpdateAnimBg="0"/>
      <p:bldP spid="1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图片 14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1"/>
            <a:ext cx="1217083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矩形 17"/>
          <p:cNvSpPr>
            <a:spLocks noChangeArrowheads="1"/>
          </p:cNvSpPr>
          <p:nvPr/>
        </p:nvSpPr>
        <p:spPr bwMode="auto">
          <a:xfrm>
            <a:off x="711200" y="588434"/>
            <a:ext cx="7603067" cy="2703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我说你是人间的四月天；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笑响点亮了四面风；轻灵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在春的光艳中交舞着变。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9636" name="矩形 17"/>
          <p:cNvSpPr>
            <a:spLocks noChangeArrowheads="1"/>
          </p:cNvSpPr>
          <p:nvPr/>
        </p:nvSpPr>
        <p:spPr bwMode="auto">
          <a:xfrm>
            <a:off x="4080934" y="3323167"/>
            <a:ext cx="6997700" cy="2703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你是四月早天里的云烟，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黄昏吹着风的软，星子在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无意中闪，细雨点洒在花前。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9637" name="Picture 13" descr="https://timgsa.baidu.com/timg?image&amp;quality=80&amp;size=b9999_10000&amp;sec=1523591418114&amp;di=9fd79f65e05d1a706fc250aee4386936&amp;imgtype=0&amp;src=http%3A%2F%2Ff.hiphotos.baidu.com%2Fzhidao%2Fpic%2Fitem%2Fcaef76094b36acafe368076579d98d1000e99c9b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434" y="402167"/>
            <a:ext cx="3329517" cy="332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文本框 32"/>
          <p:cNvSpPr txBox="1">
            <a:spLocks noChangeArrowheads="1"/>
          </p:cNvSpPr>
          <p:nvPr/>
        </p:nvSpPr>
        <p:spPr bwMode="auto">
          <a:xfrm>
            <a:off x="5966885" y="390101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59" name="文本框 34"/>
          <p:cNvSpPr txBox="1">
            <a:spLocks noChangeArrowheads="1"/>
          </p:cNvSpPr>
          <p:nvPr/>
        </p:nvSpPr>
        <p:spPr bwMode="auto">
          <a:xfrm rot="-280097">
            <a:off x="4565257" y="1635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60" name="文本框 36"/>
          <p:cNvSpPr txBox="1">
            <a:spLocks noChangeArrowheads="1"/>
          </p:cNvSpPr>
          <p:nvPr/>
        </p:nvSpPr>
        <p:spPr bwMode="auto">
          <a:xfrm rot="-5350866">
            <a:off x="7805873" y="17525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61" name="文本框 37"/>
          <p:cNvSpPr txBox="1">
            <a:spLocks noChangeArrowheads="1"/>
          </p:cNvSpPr>
          <p:nvPr/>
        </p:nvSpPr>
        <p:spPr bwMode="auto">
          <a:xfrm rot="-4150866">
            <a:off x="7098907" y="22965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62" name="文本框 45"/>
          <p:cNvSpPr txBox="1">
            <a:spLocks noChangeArrowheads="1"/>
          </p:cNvSpPr>
          <p:nvPr/>
        </p:nvSpPr>
        <p:spPr bwMode="auto">
          <a:xfrm rot="-5350866">
            <a:off x="8553056" y="17821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63" name="文本框 46"/>
          <p:cNvSpPr txBox="1">
            <a:spLocks noChangeArrowheads="1"/>
          </p:cNvSpPr>
          <p:nvPr/>
        </p:nvSpPr>
        <p:spPr bwMode="auto">
          <a:xfrm rot="-424911">
            <a:off x="9413482" y="209015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64" name="文本框 47"/>
          <p:cNvSpPr txBox="1">
            <a:spLocks noChangeArrowheads="1"/>
          </p:cNvSpPr>
          <p:nvPr/>
        </p:nvSpPr>
        <p:spPr bwMode="auto">
          <a:xfrm rot="-4150866">
            <a:off x="10197707" y="33294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65" name="文本框 49"/>
          <p:cNvSpPr txBox="1">
            <a:spLocks noChangeArrowheads="1"/>
          </p:cNvSpPr>
          <p:nvPr/>
        </p:nvSpPr>
        <p:spPr bwMode="auto">
          <a:xfrm rot="657351">
            <a:off x="7254482" y="17768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66" name="文本框 50"/>
          <p:cNvSpPr txBox="1">
            <a:spLocks noChangeArrowheads="1"/>
          </p:cNvSpPr>
          <p:nvPr/>
        </p:nvSpPr>
        <p:spPr bwMode="auto">
          <a:xfrm rot="1480325">
            <a:off x="9845282" y="1656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67" name="文本框 51"/>
          <p:cNvSpPr txBox="1">
            <a:spLocks noChangeArrowheads="1"/>
          </p:cNvSpPr>
          <p:nvPr/>
        </p:nvSpPr>
        <p:spPr bwMode="auto">
          <a:xfrm rot="-5350866">
            <a:off x="7964623" y="28997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68" name="文本框 32"/>
          <p:cNvSpPr txBox="1">
            <a:spLocks noChangeArrowheads="1"/>
          </p:cNvSpPr>
          <p:nvPr/>
        </p:nvSpPr>
        <p:spPr bwMode="auto">
          <a:xfrm>
            <a:off x="4349751" y="474768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69" name="文本框 34"/>
          <p:cNvSpPr txBox="1">
            <a:spLocks noChangeArrowheads="1"/>
          </p:cNvSpPr>
          <p:nvPr/>
        </p:nvSpPr>
        <p:spPr bwMode="auto">
          <a:xfrm rot="4149897">
            <a:off x="5938974" y="46619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70" name="文本框 36"/>
          <p:cNvSpPr txBox="1">
            <a:spLocks noChangeArrowheads="1"/>
          </p:cNvSpPr>
          <p:nvPr/>
        </p:nvSpPr>
        <p:spPr bwMode="auto">
          <a:xfrm rot="-1380000">
            <a:off x="5190731" y="1732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71" name="文本框 37"/>
          <p:cNvSpPr txBox="1">
            <a:spLocks noChangeArrowheads="1"/>
          </p:cNvSpPr>
          <p:nvPr/>
        </p:nvSpPr>
        <p:spPr bwMode="auto">
          <a:xfrm rot="-180000">
            <a:off x="5497649" y="27357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72" name="文本框 45"/>
          <p:cNvSpPr txBox="1">
            <a:spLocks noChangeArrowheads="1"/>
          </p:cNvSpPr>
          <p:nvPr/>
        </p:nvSpPr>
        <p:spPr bwMode="auto">
          <a:xfrm rot="-1380000">
            <a:off x="5937915" y="1762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73" name="文本框 46"/>
          <p:cNvSpPr txBox="1">
            <a:spLocks noChangeArrowheads="1"/>
          </p:cNvSpPr>
          <p:nvPr/>
        </p:nvSpPr>
        <p:spPr bwMode="auto">
          <a:xfrm rot="-1380000">
            <a:off x="6431097" y="2047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74" name="文本框 47"/>
          <p:cNvSpPr txBox="1">
            <a:spLocks noChangeArrowheads="1"/>
          </p:cNvSpPr>
          <p:nvPr/>
        </p:nvSpPr>
        <p:spPr bwMode="auto">
          <a:xfrm rot="-180000">
            <a:off x="6742249" y="29770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75" name="文本框 49"/>
          <p:cNvSpPr txBox="1">
            <a:spLocks noChangeArrowheads="1"/>
          </p:cNvSpPr>
          <p:nvPr/>
        </p:nvSpPr>
        <p:spPr bwMode="auto">
          <a:xfrm rot="-5350866">
            <a:off x="8404889" y="28108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76" name="文本框 50"/>
          <p:cNvSpPr txBox="1">
            <a:spLocks noChangeArrowheads="1"/>
          </p:cNvSpPr>
          <p:nvPr/>
        </p:nvSpPr>
        <p:spPr bwMode="auto">
          <a:xfrm rot="-170103">
            <a:off x="7442864" y="34511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77" name="文本框 51"/>
          <p:cNvSpPr txBox="1">
            <a:spLocks noChangeArrowheads="1"/>
          </p:cNvSpPr>
          <p:nvPr/>
        </p:nvSpPr>
        <p:spPr bwMode="auto">
          <a:xfrm rot="-5350866">
            <a:off x="7784707" y="45761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78" name="文本框 32"/>
          <p:cNvSpPr txBox="1">
            <a:spLocks noChangeArrowheads="1"/>
          </p:cNvSpPr>
          <p:nvPr/>
        </p:nvSpPr>
        <p:spPr bwMode="auto">
          <a:xfrm rot="1209897">
            <a:off x="1990331" y="38533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79" name="文本框 34"/>
          <p:cNvSpPr txBox="1">
            <a:spLocks noChangeArrowheads="1"/>
          </p:cNvSpPr>
          <p:nvPr/>
        </p:nvSpPr>
        <p:spPr bwMode="auto">
          <a:xfrm rot="4149897">
            <a:off x="2844407" y="460475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80" name="文本框 26"/>
          <p:cNvSpPr txBox="1">
            <a:spLocks noChangeArrowheads="1"/>
          </p:cNvSpPr>
          <p:nvPr/>
        </p:nvSpPr>
        <p:spPr bwMode="auto">
          <a:xfrm rot="-1380000">
            <a:off x="2130031" y="4302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81" name="文本框 27"/>
          <p:cNvSpPr txBox="1">
            <a:spLocks noChangeArrowheads="1"/>
          </p:cNvSpPr>
          <p:nvPr/>
        </p:nvSpPr>
        <p:spPr bwMode="auto">
          <a:xfrm rot="1029897">
            <a:off x="3304782" y="36691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82" name="文本框 45"/>
          <p:cNvSpPr txBox="1">
            <a:spLocks noChangeArrowheads="1"/>
          </p:cNvSpPr>
          <p:nvPr/>
        </p:nvSpPr>
        <p:spPr bwMode="auto">
          <a:xfrm rot="-1380000">
            <a:off x="4206482" y="4192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83" name="文本框 46"/>
          <p:cNvSpPr txBox="1">
            <a:spLocks noChangeArrowheads="1"/>
          </p:cNvSpPr>
          <p:nvPr/>
        </p:nvSpPr>
        <p:spPr bwMode="auto">
          <a:xfrm rot="-170103">
            <a:off x="1039949" y="2037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84" name="文本框 47"/>
          <p:cNvSpPr txBox="1">
            <a:spLocks noChangeArrowheads="1"/>
          </p:cNvSpPr>
          <p:nvPr/>
        </p:nvSpPr>
        <p:spPr bwMode="auto">
          <a:xfrm rot="1029897">
            <a:off x="1094982" y="45306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85" name="文本框 49"/>
          <p:cNvSpPr txBox="1">
            <a:spLocks noChangeArrowheads="1"/>
          </p:cNvSpPr>
          <p:nvPr/>
        </p:nvSpPr>
        <p:spPr bwMode="auto">
          <a:xfrm rot="-170103">
            <a:off x="4003282" y="51127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86" name="文本框 50"/>
          <p:cNvSpPr txBox="1">
            <a:spLocks noChangeArrowheads="1"/>
          </p:cNvSpPr>
          <p:nvPr/>
        </p:nvSpPr>
        <p:spPr bwMode="auto">
          <a:xfrm rot="-170103">
            <a:off x="5533631" y="42237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87" name="文本框 51"/>
          <p:cNvSpPr txBox="1">
            <a:spLocks noChangeArrowheads="1"/>
          </p:cNvSpPr>
          <p:nvPr/>
        </p:nvSpPr>
        <p:spPr bwMode="auto">
          <a:xfrm rot="-170103">
            <a:off x="5755882" y="5235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88" name="文本框 32"/>
          <p:cNvSpPr txBox="1">
            <a:spLocks noChangeArrowheads="1"/>
          </p:cNvSpPr>
          <p:nvPr/>
        </p:nvSpPr>
        <p:spPr bwMode="auto">
          <a:xfrm rot="-5070842">
            <a:off x="420823" y="27198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89" name="文本框 34"/>
          <p:cNvSpPr txBox="1">
            <a:spLocks noChangeArrowheads="1"/>
          </p:cNvSpPr>
          <p:nvPr/>
        </p:nvSpPr>
        <p:spPr bwMode="auto">
          <a:xfrm rot="4149897">
            <a:off x="1773374" y="2875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90" name="文本框 36"/>
          <p:cNvSpPr txBox="1">
            <a:spLocks noChangeArrowheads="1"/>
          </p:cNvSpPr>
          <p:nvPr/>
        </p:nvSpPr>
        <p:spPr bwMode="auto">
          <a:xfrm rot="-170103">
            <a:off x="1647431" y="17006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91" name="文本框 37"/>
          <p:cNvSpPr txBox="1">
            <a:spLocks noChangeArrowheads="1"/>
          </p:cNvSpPr>
          <p:nvPr/>
        </p:nvSpPr>
        <p:spPr bwMode="auto">
          <a:xfrm rot="1029897">
            <a:off x="1774431" y="22425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92" name="文本框 45"/>
          <p:cNvSpPr txBox="1">
            <a:spLocks noChangeArrowheads="1"/>
          </p:cNvSpPr>
          <p:nvPr/>
        </p:nvSpPr>
        <p:spPr bwMode="auto">
          <a:xfrm rot="-1380000">
            <a:off x="2813715" y="1525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93" name="文本框 46"/>
          <p:cNvSpPr txBox="1">
            <a:spLocks noChangeArrowheads="1"/>
          </p:cNvSpPr>
          <p:nvPr/>
        </p:nvSpPr>
        <p:spPr bwMode="auto">
          <a:xfrm rot="-1380000">
            <a:off x="3573597" y="17514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94" name="文本框 47"/>
          <p:cNvSpPr txBox="1">
            <a:spLocks noChangeArrowheads="1"/>
          </p:cNvSpPr>
          <p:nvPr/>
        </p:nvSpPr>
        <p:spPr bwMode="auto">
          <a:xfrm rot="-180000">
            <a:off x="3211649" y="25029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95" name="文本框 49"/>
          <p:cNvSpPr txBox="1">
            <a:spLocks noChangeArrowheads="1"/>
          </p:cNvSpPr>
          <p:nvPr/>
        </p:nvSpPr>
        <p:spPr bwMode="auto">
          <a:xfrm rot="-1380000">
            <a:off x="4358882" y="2047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96" name="文本框 50"/>
          <p:cNvSpPr txBox="1">
            <a:spLocks noChangeArrowheads="1"/>
          </p:cNvSpPr>
          <p:nvPr/>
        </p:nvSpPr>
        <p:spPr bwMode="auto">
          <a:xfrm rot="-1380000">
            <a:off x="3789497" y="2822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97" name="文本框 51"/>
          <p:cNvSpPr txBox="1">
            <a:spLocks noChangeArrowheads="1"/>
          </p:cNvSpPr>
          <p:nvPr/>
        </p:nvSpPr>
        <p:spPr bwMode="auto">
          <a:xfrm rot="-1380000">
            <a:off x="4636164" y="30045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98" name="文本框 32"/>
          <p:cNvSpPr txBox="1">
            <a:spLocks noChangeArrowheads="1"/>
          </p:cNvSpPr>
          <p:nvPr/>
        </p:nvSpPr>
        <p:spPr bwMode="auto">
          <a:xfrm rot="1209897">
            <a:off x="6809982" y="4714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699" name="文本框 34"/>
          <p:cNvSpPr txBox="1">
            <a:spLocks noChangeArrowheads="1"/>
          </p:cNvSpPr>
          <p:nvPr/>
        </p:nvSpPr>
        <p:spPr bwMode="auto">
          <a:xfrm rot="-1030866">
            <a:off x="8404890" y="51889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00" name="文本框 36"/>
          <p:cNvSpPr txBox="1">
            <a:spLocks noChangeArrowheads="1"/>
          </p:cNvSpPr>
          <p:nvPr/>
        </p:nvSpPr>
        <p:spPr bwMode="auto">
          <a:xfrm rot="368503">
            <a:off x="7688397" y="38088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01" name="文本框 37"/>
          <p:cNvSpPr txBox="1">
            <a:spLocks noChangeArrowheads="1"/>
          </p:cNvSpPr>
          <p:nvPr/>
        </p:nvSpPr>
        <p:spPr bwMode="auto">
          <a:xfrm rot="829244">
            <a:off x="7036464" y="5294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02" name="文本框 45"/>
          <p:cNvSpPr txBox="1">
            <a:spLocks noChangeArrowheads="1"/>
          </p:cNvSpPr>
          <p:nvPr/>
        </p:nvSpPr>
        <p:spPr bwMode="auto">
          <a:xfrm rot="-4502722">
            <a:off x="9029307" y="33315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03" name="文本框 46"/>
          <p:cNvSpPr txBox="1">
            <a:spLocks noChangeArrowheads="1"/>
          </p:cNvSpPr>
          <p:nvPr/>
        </p:nvSpPr>
        <p:spPr bwMode="auto">
          <a:xfrm rot="2702238">
            <a:off x="10081289" y="408087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04" name="文本框 47"/>
          <p:cNvSpPr txBox="1">
            <a:spLocks noChangeArrowheads="1"/>
          </p:cNvSpPr>
          <p:nvPr/>
        </p:nvSpPr>
        <p:spPr bwMode="auto">
          <a:xfrm rot="-3456638">
            <a:off x="8982741" y="45359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05" name="文本框 49"/>
          <p:cNvSpPr txBox="1">
            <a:spLocks noChangeArrowheads="1"/>
          </p:cNvSpPr>
          <p:nvPr/>
        </p:nvSpPr>
        <p:spPr bwMode="auto">
          <a:xfrm rot="-3180423">
            <a:off x="2609457" y="30966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06" name="文本框 50"/>
          <p:cNvSpPr txBox="1">
            <a:spLocks noChangeArrowheads="1"/>
          </p:cNvSpPr>
          <p:nvPr/>
        </p:nvSpPr>
        <p:spPr bwMode="auto">
          <a:xfrm rot="-3640556">
            <a:off x="9643141" y="4785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07" name="文本框 51"/>
          <p:cNvSpPr txBox="1">
            <a:spLocks noChangeArrowheads="1"/>
          </p:cNvSpPr>
          <p:nvPr/>
        </p:nvSpPr>
        <p:spPr bwMode="auto">
          <a:xfrm rot="1549510">
            <a:off x="10329997" y="28966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08" name="文本框 32"/>
          <p:cNvSpPr txBox="1">
            <a:spLocks noChangeArrowheads="1"/>
          </p:cNvSpPr>
          <p:nvPr/>
        </p:nvSpPr>
        <p:spPr bwMode="auto">
          <a:xfrm rot="4190103">
            <a:off x="5708256" y="33400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09" name="文本框 34"/>
          <p:cNvSpPr txBox="1">
            <a:spLocks noChangeArrowheads="1"/>
          </p:cNvSpPr>
          <p:nvPr/>
        </p:nvSpPr>
        <p:spPr bwMode="auto">
          <a:xfrm rot="8340000">
            <a:off x="6550690" y="41814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10" name="文本框 36"/>
          <p:cNvSpPr txBox="1">
            <a:spLocks noChangeArrowheads="1"/>
          </p:cNvSpPr>
          <p:nvPr/>
        </p:nvSpPr>
        <p:spPr bwMode="auto">
          <a:xfrm rot="-1160763">
            <a:off x="7688397" y="23314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11" name="文本框 37"/>
          <p:cNvSpPr txBox="1">
            <a:spLocks noChangeArrowheads="1"/>
          </p:cNvSpPr>
          <p:nvPr/>
        </p:nvSpPr>
        <p:spPr bwMode="auto">
          <a:xfrm rot="39237">
            <a:off x="7523297" y="30278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12" name="文本框 45"/>
          <p:cNvSpPr txBox="1">
            <a:spLocks noChangeArrowheads="1"/>
          </p:cNvSpPr>
          <p:nvPr/>
        </p:nvSpPr>
        <p:spPr bwMode="auto">
          <a:xfrm rot="-1160763">
            <a:off x="8435582" y="23610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13" name="文本框 46"/>
          <p:cNvSpPr txBox="1">
            <a:spLocks noChangeArrowheads="1"/>
          </p:cNvSpPr>
          <p:nvPr/>
        </p:nvSpPr>
        <p:spPr bwMode="auto">
          <a:xfrm rot="-1160763">
            <a:off x="8928764" y="26468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14" name="文本框 47"/>
          <p:cNvSpPr txBox="1">
            <a:spLocks noChangeArrowheads="1"/>
          </p:cNvSpPr>
          <p:nvPr/>
        </p:nvSpPr>
        <p:spPr bwMode="auto">
          <a:xfrm rot="39237">
            <a:off x="9570115" y="32733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15" name="文本框 49"/>
          <p:cNvSpPr txBox="1">
            <a:spLocks noChangeArrowheads="1"/>
          </p:cNvSpPr>
          <p:nvPr/>
        </p:nvSpPr>
        <p:spPr bwMode="auto">
          <a:xfrm rot="-1160763">
            <a:off x="9375382" y="2875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16" name="文本框 50"/>
          <p:cNvSpPr txBox="1">
            <a:spLocks noChangeArrowheads="1"/>
          </p:cNvSpPr>
          <p:nvPr/>
        </p:nvSpPr>
        <p:spPr bwMode="auto">
          <a:xfrm rot="-1160763">
            <a:off x="9974397" y="25748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17" name="文本框 51"/>
          <p:cNvSpPr txBox="1">
            <a:spLocks noChangeArrowheads="1"/>
          </p:cNvSpPr>
          <p:nvPr/>
        </p:nvSpPr>
        <p:spPr bwMode="auto">
          <a:xfrm rot="-1160763">
            <a:off x="9709815" y="37221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18" name="文本框 32"/>
          <p:cNvSpPr txBox="1">
            <a:spLocks noChangeArrowheads="1"/>
          </p:cNvSpPr>
          <p:nvPr/>
        </p:nvSpPr>
        <p:spPr bwMode="auto">
          <a:xfrm rot="4190103">
            <a:off x="3678374" y="44512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19" name="文本框 34"/>
          <p:cNvSpPr txBox="1">
            <a:spLocks noChangeArrowheads="1"/>
          </p:cNvSpPr>
          <p:nvPr/>
        </p:nvSpPr>
        <p:spPr bwMode="auto">
          <a:xfrm rot="8340000">
            <a:off x="5219306" y="37517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20" name="文本框 36"/>
          <p:cNvSpPr txBox="1">
            <a:spLocks noChangeArrowheads="1"/>
          </p:cNvSpPr>
          <p:nvPr/>
        </p:nvSpPr>
        <p:spPr bwMode="auto">
          <a:xfrm rot="2810103">
            <a:off x="5075373" y="23113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21" name="文本框 37"/>
          <p:cNvSpPr txBox="1">
            <a:spLocks noChangeArrowheads="1"/>
          </p:cNvSpPr>
          <p:nvPr/>
        </p:nvSpPr>
        <p:spPr bwMode="auto">
          <a:xfrm rot="4010103">
            <a:off x="5075373" y="30352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22" name="文本框 45"/>
          <p:cNvSpPr txBox="1">
            <a:spLocks noChangeArrowheads="1"/>
          </p:cNvSpPr>
          <p:nvPr/>
        </p:nvSpPr>
        <p:spPr bwMode="auto">
          <a:xfrm rot="2810103">
            <a:off x="5822556" y="23409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23" name="文本框 46"/>
          <p:cNvSpPr txBox="1">
            <a:spLocks noChangeArrowheads="1"/>
          </p:cNvSpPr>
          <p:nvPr/>
        </p:nvSpPr>
        <p:spPr bwMode="auto">
          <a:xfrm rot="2810103">
            <a:off x="6315741" y="2626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24" name="文本框 47"/>
          <p:cNvSpPr txBox="1">
            <a:spLocks noChangeArrowheads="1"/>
          </p:cNvSpPr>
          <p:nvPr/>
        </p:nvSpPr>
        <p:spPr bwMode="auto">
          <a:xfrm rot="4010103">
            <a:off x="6315741" y="33506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25" name="文本框 49"/>
          <p:cNvSpPr txBox="1">
            <a:spLocks noChangeArrowheads="1"/>
          </p:cNvSpPr>
          <p:nvPr/>
        </p:nvSpPr>
        <p:spPr bwMode="auto">
          <a:xfrm rot="-1160763">
            <a:off x="8289531" y="3389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26" name="文本框 50"/>
          <p:cNvSpPr txBox="1">
            <a:spLocks noChangeArrowheads="1"/>
          </p:cNvSpPr>
          <p:nvPr/>
        </p:nvSpPr>
        <p:spPr bwMode="auto">
          <a:xfrm rot="4020000">
            <a:off x="6948623" y="35051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27" name="文本框 51"/>
          <p:cNvSpPr txBox="1">
            <a:spLocks noChangeArrowheads="1"/>
          </p:cNvSpPr>
          <p:nvPr/>
        </p:nvSpPr>
        <p:spPr bwMode="auto">
          <a:xfrm rot="-1160763">
            <a:off x="7455564" y="42893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28" name="文本框 32"/>
          <p:cNvSpPr txBox="1">
            <a:spLocks noChangeArrowheads="1"/>
          </p:cNvSpPr>
          <p:nvPr/>
        </p:nvSpPr>
        <p:spPr bwMode="auto">
          <a:xfrm rot="5400000">
            <a:off x="1513023" y="43031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29" name="文本框 34"/>
          <p:cNvSpPr txBox="1">
            <a:spLocks noChangeArrowheads="1"/>
          </p:cNvSpPr>
          <p:nvPr/>
        </p:nvSpPr>
        <p:spPr bwMode="auto">
          <a:xfrm rot="8340000">
            <a:off x="2495157" y="47338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30" name="文本框 36"/>
          <p:cNvSpPr txBox="1">
            <a:spLocks noChangeArrowheads="1"/>
          </p:cNvSpPr>
          <p:nvPr/>
        </p:nvSpPr>
        <p:spPr bwMode="auto">
          <a:xfrm rot="2810103">
            <a:off x="2473989" y="364061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31" name="文本框 37"/>
          <p:cNvSpPr txBox="1">
            <a:spLocks noChangeArrowheads="1"/>
          </p:cNvSpPr>
          <p:nvPr/>
        </p:nvSpPr>
        <p:spPr bwMode="auto">
          <a:xfrm rot="5220000">
            <a:off x="3053956" y="40173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32" name="文本框 45"/>
          <p:cNvSpPr txBox="1">
            <a:spLocks noChangeArrowheads="1"/>
          </p:cNvSpPr>
          <p:nvPr/>
        </p:nvSpPr>
        <p:spPr bwMode="auto">
          <a:xfrm rot="2810103">
            <a:off x="3737641" y="365966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33" name="文本框 46"/>
          <p:cNvSpPr txBox="1">
            <a:spLocks noChangeArrowheads="1"/>
          </p:cNvSpPr>
          <p:nvPr/>
        </p:nvSpPr>
        <p:spPr bwMode="auto">
          <a:xfrm rot="4020000">
            <a:off x="924589" y="26161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34" name="文本框 47"/>
          <p:cNvSpPr txBox="1">
            <a:spLocks noChangeArrowheads="1"/>
          </p:cNvSpPr>
          <p:nvPr/>
        </p:nvSpPr>
        <p:spPr bwMode="auto">
          <a:xfrm rot="5220000">
            <a:off x="926707" y="38607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35" name="文本框 49"/>
          <p:cNvSpPr txBox="1">
            <a:spLocks noChangeArrowheads="1"/>
          </p:cNvSpPr>
          <p:nvPr/>
        </p:nvSpPr>
        <p:spPr bwMode="auto">
          <a:xfrm rot="4020000">
            <a:off x="3276207" y="49846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36" name="文本框 50"/>
          <p:cNvSpPr txBox="1">
            <a:spLocks noChangeArrowheads="1"/>
          </p:cNvSpPr>
          <p:nvPr/>
        </p:nvSpPr>
        <p:spPr bwMode="auto">
          <a:xfrm rot="4020000">
            <a:off x="4927207" y="44872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37" name="文本框 51"/>
          <p:cNvSpPr txBox="1">
            <a:spLocks noChangeArrowheads="1"/>
          </p:cNvSpPr>
          <p:nvPr/>
        </p:nvSpPr>
        <p:spPr bwMode="auto">
          <a:xfrm rot="4020000">
            <a:off x="5420390" y="47730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38" name="文本框 32"/>
          <p:cNvSpPr txBox="1">
            <a:spLocks noChangeArrowheads="1"/>
          </p:cNvSpPr>
          <p:nvPr/>
        </p:nvSpPr>
        <p:spPr bwMode="auto">
          <a:xfrm rot="-880739">
            <a:off x="675882" y="33495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39" name="文本框 34"/>
          <p:cNvSpPr txBox="1">
            <a:spLocks noChangeArrowheads="1"/>
          </p:cNvSpPr>
          <p:nvPr/>
        </p:nvSpPr>
        <p:spPr bwMode="auto">
          <a:xfrm rot="8340000">
            <a:off x="1659073" y="34532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40" name="文本框 36"/>
          <p:cNvSpPr txBox="1">
            <a:spLocks noChangeArrowheads="1"/>
          </p:cNvSpPr>
          <p:nvPr/>
        </p:nvSpPr>
        <p:spPr bwMode="auto">
          <a:xfrm rot="4020000">
            <a:off x="2217874" y="20128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41" name="文本框 37"/>
          <p:cNvSpPr txBox="1">
            <a:spLocks noChangeArrowheads="1"/>
          </p:cNvSpPr>
          <p:nvPr/>
        </p:nvSpPr>
        <p:spPr bwMode="auto">
          <a:xfrm rot="5220000">
            <a:off x="2217874" y="27367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42" name="文本框 45"/>
          <p:cNvSpPr txBox="1">
            <a:spLocks noChangeArrowheads="1"/>
          </p:cNvSpPr>
          <p:nvPr/>
        </p:nvSpPr>
        <p:spPr bwMode="auto">
          <a:xfrm rot="2810103">
            <a:off x="2965056" y="20425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43" name="文本框 46"/>
          <p:cNvSpPr txBox="1">
            <a:spLocks noChangeArrowheads="1"/>
          </p:cNvSpPr>
          <p:nvPr/>
        </p:nvSpPr>
        <p:spPr bwMode="auto">
          <a:xfrm rot="2810103">
            <a:off x="3458240" y="23282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44" name="文本框 47"/>
          <p:cNvSpPr txBox="1">
            <a:spLocks noChangeArrowheads="1"/>
          </p:cNvSpPr>
          <p:nvPr/>
        </p:nvSpPr>
        <p:spPr bwMode="auto">
          <a:xfrm rot="4010103">
            <a:off x="3096289" y="308181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45" name="文本框 49"/>
          <p:cNvSpPr txBox="1">
            <a:spLocks noChangeArrowheads="1"/>
          </p:cNvSpPr>
          <p:nvPr/>
        </p:nvSpPr>
        <p:spPr bwMode="auto">
          <a:xfrm rot="2810103">
            <a:off x="4241407" y="2626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46" name="文本框 50"/>
          <p:cNvSpPr txBox="1">
            <a:spLocks noChangeArrowheads="1"/>
          </p:cNvSpPr>
          <p:nvPr/>
        </p:nvSpPr>
        <p:spPr bwMode="auto">
          <a:xfrm rot="2810103">
            <a:off x="4091123" y="32066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47" name="文本框 51"/>
          <p:cNvSpPr txBox="1">
            <a:spLocks noChangeArrowheads="1"/>
          </p:cNvSpPr>
          <p:nvPr/>
        </p:nvSpPr>
        <p:spPr bwMode="auto">
          <a:xfrm rot="2810103">
            <a:off x="4584307" y="34924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48" name="文本框 32"/>
          <p:cNvSpPr txBox="1">
            <a:spLocks noChangeArrowheads="1"/>
          </p:cNvSpPr>
          <p:nvPr/>
        </p:nvSpPr>
        <p:spPr bwMode="auto">
          <a:xfrm rot="5400000">
            <a:off x="6326323" y="49084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49" name="文本框 34"/>
          <p:cNvSpPr txBox="1">
            <a:spLocks noChangeArrowheads="1"/>
          </p:cNvSpPr>
          <p:nvPr/>
        </p:nvSpPr>
        <p:spPr bwMode="auto">
          <a:xfrm rot="3159237">
            <a:off x="7746607" y="5339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50" name="文本框 36"/>
          <p:cNvSpPr txBox="1">
            <a:spLocks noChangeArrowheads="1"/>
          </p:cNvSpPr>
          <p:nvPr/>
        </p:nvSpPr>
        <p:spPr bwMode="auto">
          <a:xfrm rot="-1160763">
            <a:off x="8306464" y="3897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51" name="文本框 37"/>
          <p:cNvSpPr txBox="1">
            <a:spLocks noChangeArrowheads="1"/>
          </p:cNvSpPr>
          <p:nvPr/>
        </p:nvSpPr>
        <p:spPr bwMode="auto">
          <a:xfrm rot="39237">
            <a:off x="8306464" y="46216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52" name="文本框 45"/>
          <p:cNvSpPr txBox="1">
            <a:spLocks noChangeArrowheads="1"/>
          </p:cNvSpPr>
          <p:nvPr/>
        </p:nvSpPr>
        <p:spPr bwMode="auto">
          <a:xfrm rot="-1160763">
            <a:off x="9053649" y="39274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53" name="文本框 46"/>
          <p:cNvSpPr txBox="1">
            <a:spLocks noChangeArrowheads="1"/>
          </p:cNvSpPr>
          <p:nvPr/>
        </p:nvSpPr>
        <p:spPr bwMode="auto">
          <a:xfrm rot="-1160763">
            <a:off x="9546831" y="42131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54" name="文本框 47"/>
          <p:cNvSpPr txBox="1">
            <a:spLocks noChangeArrowheads="1"/>
          </p:cNvSpPr>
          <p:nvPr/>
        </p:nvSpPr>
        <p:spPr bwMode="auto">
          <a:xfrm rot="39237">
            <a:off x="9129849" y="49709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55" name="文本框 49"/>
          <p:cNvSpPr txBox="1">
            <a:spLocks noChangeArrowheads="1"/>
          </p:cNvSpPr>
          <p:nvPr/>
        </p:nvSpPr>
        <p:spPr bwMode="auto">
          <a:xfrm rot="-1160763">
            <a:off x="10241097" y="4600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56" name="文本框 50"/>
          <p:cNvSpPr txBox="1">
            <a:spLocks noChangeArrowheads="1"/>
          </p:cNvSpPr>
          <p:nvPr/>
        </p:nvSpPr>
        <p:spPr bwMode="auto">
          <a:xfrm rot="-1160763">
            <a:off x="10179715" y="50915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0757" name="文本框 51"/>
          <p:cNvSpPr txBox="1">
            <a:spLocks noChangeArrowheads="1"/>
          </p:cNvSpPr>
          <p:nvPr/>
        </p:nvSpPr>
        <p:spPr bwMode="auto">
          <a:xfrm rot="-1160763">
            <a:off x="9030364" y="1525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pic>
        <p:nvPicPr>
          <p:cNvPr id="70758" name="图片 9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1"/>
            <a:ext cx="1217083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59" name="矩形 17"/>
          <p:cNvSpPr>
            <a:spLocks noChangeArrowheads="1"/>
          </p:cNvSpPr>
          <p:nvPr/>
        </p:nvSpPr>
        <p:spPr bwMode="auto">
          <a:xfrm>
            <a:off x="757767" y="594784"/>
            <a:ext cx="7768167" cy="2703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那轻，那娉婷，你是，鲜妍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百花的冠冕你戴着，你是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天真，庄严，你是夜夜的月圆。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760" name="矩形 17"/>
          <p:cNvSpPr>
            <a:spLocks noChangeArrowheads="1"/>
          </p:cNvSpPr>
          <p:nvPr/>
        </p:nvSpPr>
        <p:spPr bwMode="auto">
          <a:xfrm>
            <a:off x="3810000" y="3393017"/>
            <a:ext cx="8382000" cy="2703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雪化后那片鹅黄，你像；新鲜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初放芽的绿，你是；柔嫩喜悦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水光浮动着你梦期待中白莲。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图片 6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1"/>
            <a:ext cx="1217083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矩形 17"/>
          <p:cNvSpPr>
            <a:spLocks noChangeArrowheads="1"/>
          </p:cNvSpPr>
          <p:nvPr/>
        </p:nvSpPr>
        <p:spPr bwMode="auto">
          <a:xfrm>
            <a:off x="2345267" y="1953685"/>
            <a:ext cx="8382000" cy="2703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你是一树一树的花开，是燕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在梁间呢喃，</a:t>
            </a:r>
            <a:r>
              <a:rPr lang="en-US" altLang="zh-CN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你是爱，是暖，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是希望，你是人间的四月天！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矩形 17"/>
          <p:cNvSpPr>
            <a:spLocks noChangeArrowheads="1"/>
          </p:cNvSpPr>
          <p:nvPr/>
        </p:nvSpPr>
        <p:spPr bwMode="auto">
          <a:xfrm>
            <a:off x="3083984" y="1261534"/>
            <a:ext cx="7603067" cy="2703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我说你是人间的四月天；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笑响点亮了四面风；轻灵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在春的光艳中交舞着变。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42"/>
          <p:cNvGrpSpPr/>
          <p:nvPr/>
        </p:nvGrpSpPr>
        <p:grpSpPr bwMode="auto">
          <a:xfrm>
            <a:off x="0" y="-84666"/>
            <a:ext cx="3668184" cy="1471084"/>
            <a:chOff x="0" y="127959"/>
            <a:chExt cx="2751581" cy="1102407"/>
          </a:xfrm>
        </p:grpSpPr>
        <p:pic>
          <p:nvPicPr>
            <p:cNvPr id="72716" name="Picture 3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7959"/>
              <a:ext cx="2751581" cy="110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17" name="TextBox 44"/>
            <p:cNvSpPr txBox="1">
              <a:spLocks noChangeArrowheads="1"/>
            </p:cNvSpPr>
            <p:nvPr/>
          </p:nvSpPr>
          <p:spPr bwMode="auto">
            <a:xfrm>
              <a:off x="336618" y="386774"/>
              <a:ext cx="1832848" cy="5842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300" b="1" dirty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9060101010101" pitchFamily="2" charset="-122"/>
                </a:rPr>
                <a:t>诗歌讲解</a:t>
              </a:r>
              <a:endParaRPr lang="zh-CN" altLang="en-US" sz="43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14352" y="4106334"/>
            <a:ext cx="10977033" cy="25052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4300" b="1" dirty="0">
                <a:solidFill>
                  <a:srgbClr val="0000FF"/>
                </a:solidFill>
                <a:latin typeface="宋体" panose="02010600030101010101" pitchFamily="2" charset="-122"/>
              </a:rPr>
              <a:t>    将</a:t>
            </a:r>
            <a:r>
              <a:rPr lang="en-US" altLang="zh-CN" sz="4300" b="1" dirty="0">
                <a:solidFill>
                  <a:srgbClr val="0000FF"/>
                </a:solidFill>
                <a:latin typeface="宋体" panose="02010600030101010101" pitchFamily="2" charset="-122"/>
              </a:rPr>
              <a:t>_______</a:t>
            </a:r>
            <a:r>
              <a:rPr lang="zh-CN" altLang="en-US" sz="4300" b="1" dirty="0">
                <a:solidFill>
                  <a:srgbClr val="0000FF"/>
                </a:solidFill>
                <a:latin typeface="宋体" panose="02010600030101010101" pitchFamily="2" charset="-122"/>
              </a:rPr>
              <a:t>拟人化，</a:t>
            </a:r>
            <a:r>
              <a:rPr lang="en-US" altLang="zh-CN" sz="4300" b="1" dirty="0">
                <a:solidFill>
                  <a:srgbClr val="0000FF"/>
                </a:solidFill>
                <a:latin typeface="宋体" panose="02010600030101010101" pitchFamily="2" charset="-122"/>
              </a:rPr>
              <a:t>______</a:t>
            </a:r>
            <a:r>
              <a:rPr lang="zh-CN" altLang="en-US" sz="4300" b="1" dirty="0">
                <a:solidFill>
                  <a:srgbClr val="0000FF"/>
                </a:solidFill>
                <a:latin typeface="宋体" panose="02010600030101010101" pitchFamily="2" charset="-122"/>
              </a:rPr>
              <a:t>在春的光艳中交舞着变。将“你”的轻灵、活泼，“我”的欢快、喜悦写得形象生动。</a:t>
            </a:r>
            <a:endParaRPr lang="zh-CN" altLang="en-US" sz="43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7509934" y="260350"/>
            <a:ext cx="3670300" cy="1140883"/>
            <a:chOff x="5719863" y="814851"/>
            <a:chExt cx="2752928" cy="1096044"/>
          </a:xfrm>
        </p:grpSpPr>
        <p:sp>
          <p:nvSpPr>
            <p:cNvPr id="4" name="云形标注 3"/>
            <p:cNvSpPr/>
            <p:nvPr/>
          </p:nvSpPr>
          <p:spPr>
            <a:xfrm>
              <a:off x="5719863" y="814851"/>
              <a:ext cx="2510023" cy="1096044"/>
            </a:xfrm>
            <a:prstGeom prst="cloudCallout">
              <a:avLst>
                <a:gd name="adj1" fmla="val -52225"/>
                <a:gd name="adj2" fmla="val 6750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2715" name="矩形 17"/>
            <p:cNvSpPr>
              <a:spLocks noChangeArrowheads="1"/>
            </p:cNvSpPr>
            <p:nvPr/>
          </p:nvSpPr>
          <p:spPr bwMode="auto">
            <a:xfrm>
              <a:off x="5873954" y="866191"/>
              <a:ext cx="2598837" cy="9151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zh-CN" altLang="en-US" sz="43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找出拟人句</a:t>
              </a:r>
              <a:endParaRPr lang="zh-CN" altLang="en-US" sz="43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 flipV="1">
            <a:off x="3321051" y="2969684"/>
            <a:ext cx="5888567" cy="25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230034" y="3877733"/>
            <a:ext cx="5888567" cy="25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004485" y="4089400"/>
            <a:ext cx="2442633" cy="781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4300" b="1" dirty="0">
                <a:solidFill>
                  <a:srgbClr val="FF0000"/>
                </a:solidFill>
                <a:latin typeface="宋体" panose="02010600030101010101" pitchFamily="2" charset="-122"/>
              </a:rPr>
              <a:t>“笑响”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958417" y="4064000"/>
            <a:ext cx="2444749" cy="7789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4300" b="1" dirty="0">
                <a:solidFill>
                  <a:srgbClr val="FF0000"/>
                </a:solidFill>
                <a:latin typeface="宋体" panose="02010600030101010101" pitchFamily="2" charset="-122"/>
              </a:rPr>
              <a:t>“笑响”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文本框 32"/>
          <p:cNvSpPr txBox="1">
            <a:spLocks noChangeArrowheads="1"/>
          </p:cNvSpPr>
          <p:nvPr/>
        </p:nvSpPr>
        <p:spPr bwMode="auto">
          <a:xfrm>
            <a:off x="5966885" y="390101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31" name="文本框 34"/>
          <p:cNvSpPr txBox="1">
            <a:spLocks noChangeArrowheads="1"/>
          </p:cNvSpPr>
          <p:nvPr/>
        </p:nvSpPr>
        <p:spPr bwMode="auto">
          <a:xfrm rot="-280097">
            <a:off x="4565257" y="1635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32" name="文本框 36"/>
          <p:cNvSpPr txBox="1">
            <a:spLocks noChangeArrowheads="1"/>
          </p:cNvSpPr>
          <p:nvPr/>
        </p:nvSpPr>
        <p:spPr bwMode="auto">
          <a:xfrm rot="-5350866">
            <a:off x="7805873" y="17525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33" name="文本框 37"/>
          <p:cNvSpPr txBox="1">
            <a:spLocks noChangeArrowheads="1"/>
          </p:cNvSpPr>
          <p:nvPr/>
        </p:nvSpPr>
        <p:spPr bwMode="auto">
          <a:xfrm rot="-4150866">
            <a:off x="7098907" y="22965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34" name="文本框 45"/>
          <p:cNvSpPr txBox="1">
            <a:spLocks noChangeArrowheads="1"/>
          </p:cNvSpPr>
          <p:nvPr/>
        </p:nvSpPr>
        <p:spPr bwMode="auto">
          <a:xfrm rot="-5350866">
            <a:off x="8553056" y="17821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35" name="文本框 46"/>
          <p:cNvSpPr txBox="1">
            <a:spLocks noChangeArrowheads="1"/>
          </p:cNvSpPr>
          <p:nvPr/>
        </p:nvSpPr>
        <p:spPr bwMode="auto">
          <a:xfrm rot="-424911">
            <a:off x="9413482" y="209015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36" name="文本框 47"/>
          <p:cNvSpPr txBox="1">
            <a:spLocks noChangeArrowheads="1"/>
          </p:cNvSpPr>
          <p:nvPr/>
        </p:nvSpPr>
        <p:spPr bwMode="auto">
          <a:xfrm rot="-4150866">
            <a:off x="10197707" y="33294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37" name="文本框 49"/>
          <p:cNvSpPr txBox="1">
            <a:spLocks noChangeArrowheads="1"/>
          </p:cNvSpPr>
          <p:nvPr/>
        </p:nvSpPr>
        <p:spPr bwMode="auto">
          <a:xfrm rot="657351">
            <a:off x="7254482" y="17768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38" name="文本框 50"/>
          <p:cNvSpPr txBox="1">
            <a:spLocks noChangeArrowheads="1"/>
          </p:cNvSpPr>
          <p:nvPr/>
        </p:nvSpPr>
        <p:spPr bwMode="auto">
          <a:xfrm rot="1480325">
            <a:off x="9845282" y="1656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39" name="文本框 51"/>
          <p:cNvSpPr txBox="1">
            <a:spLocks noChangeArrowheads="1"/>
          </p:cNvSpPr>
          <p:nvPr/>
        </p:nvSpPr>
        <p:spPr bwMode="auto">
          <a:xfrm rot="-5350866">
            <a:off x="7964623" y="28997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40" name="文本框 32"/>
          <p:cNvSpPr txBox="1">
            <a:spLocks noChangeArrowheads="1"/>
          </p:cNvSpPr>
          <p:nvPr/>
        </p:nvSpPr>
        <p:spPr bwMode="auto">
          <a:xfrm>
            <a:off x="4349751" y="474768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41" name="文本框 34"/>
          <p:cNvSpPr txBox="1">
            <a:spLocks noChangeArrowheads="1"/>
          </p:cNvSpPr>
          <p:nvPr/>
        </p:nvSpPr>
        <p:spPr bwMode="auto">
          <a:xfrm rot="4149897">
            <a:off x="5938974" y="46619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42" name="文本框 36"/>
          <p:cNvSpPr txBox="1">
            <a:spLocks noChangeArrowheads="1"/>
          </p:cNvSpPr>
          <p:nvPr/>
        </p:nvSpPr>
        <p:spPr bwMode="auto">
          <a:xfrm rot="-1380000">
            <a:off x="5190731" y="1732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43" name="文本框 37"/>
          <p:cNvSpPr txBox="1">
            <a:spLocks noChangeArrowheads="1"/>
          </p:cNvSpPr>
          <p:nvPr/>
        </p:nvSpPr>
        <p:spPr bwMode="auto">
          <a:xfrm rot="-180000">
            <a:off x="5497649" y="27357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44" name="文本框 45"/>
          <p:cNvSpPr txBox="1">
            <a:spLocks noChangeArrowheads="1"/>
          </p:cNvSpPr>
          <p:nvPr/>
        </p:nvSpPr>
        <p:spPr bwMode="auto">
          <a:xfrm rot="-1380000">
            <a:off x="5937915" y="1762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45" name="文本框 46"/>
          <p:cNvSpPr txBox="1">
            <a:spLocks noChangeArrowheads="1"/>
          </p:cNvSpPr>
          <p:nvPr/>
        </p:nvSpPr>
        <p:spPr bwMode="auto">
          <a:xfrm rot="-1380000">
            <a:off x="6431097" y="2047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46" name="文本框 47"/>
          <p:cNvSpPr txBox="1">
            <a:spLocks noChangeArrowheads="1"/>
          </p:cNvSpPr>
          <p:nvPr/>
        </p:nvSpPr>
        <p:spPr bwMode="auto">
          <a:xfrm rot="-180000">
            <a:off x="6742249" y="29770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47" name="文本框 49"/>
          <p:cNvSpPr txBox="1">
            <a:spLocks noChangeArrowheads="1"/>
          </p:cNvSpPr>
          <p:nvPr/>
        </p:nvSpPr>
        <p:spPr bwMode="auto">
          <a:xfrm rot="-5350866">
            <a:off x="8404889" y="28108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48" name="文本框 50"/>
          <p:cNvSpPr txBox="1">
            <a:spLocks noChangeArrowheads="1"/>
          </p:cNvSpPr>
          <p:nvPr/>
        </p:nvSpPr>
        <p:spPr bwMode="auto">
          <a:xfrm rot="-170103">
            <a:off x="7442864" y="34511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49" name="文本框 51"/>
          <p:cNvSpPr txBox="1">
            <a:spLocks noChangeArrowheads="1"/>
          </p:cNvSpPr>
          <p:nvPr/>
        </p:nvSpPr>
        <p:spPr bwMode="auto">
          <a:xfrm rot="-5350866">
            <a:off x="7784707" y="45761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50" name="文本框 32"/>
          <p:cNvSpPr txBox="1">
            <a:spLocks noChangeArrowheads="1"/>
          </p:cNvSpPr>
          <p:nvPr/>
        </p:nvSpPr>
        <p:spPr bwMode="auto">
          <a:xfrm rot="1209897">
            <a:off x="1990331" y="38533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51" name="文本框 34"/>
          <p:cNvSpPr txBox="1">
            <a:spLocks noChangeArrowheads="1"/>
          </p:cNvSpPr>
          <p:nvPr/>
        </p:nvSpPr>
        <p:spPr bwMode="auto">
          <a:xfrm rot="4149897">
            <a:off x="2844407" y="460475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52" name="文本框 28"/>
          <p:cNvSpPr txBox="1">
            <a:spLocks noChangeArrowheads="1"/>
          </p:cNvSpPr>
          <p:nvPr/>
        </p:nvSpPr>
        <p:spPr bwMode="auto">
          <a:xfrm rot="-1380000">
            <a:off x="2130031" y="4302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53" name="文本框 29"/>
          <p:cNvSpPr txBox="1">
            <a:spLocks noChangeArrowheads="1"/>
          </p:cNvSpPr>
          <p:nvPr/>
        </p:nvSpPr>
        <p:spPr bwMode="auto">
          <a:xfrm rot="1029897">
            <a:off x="3304782" y="36691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54" name="文本框 45"/>
          <p:cNvSpPr txBox="1">
            <a:spLocks noChangeArrowheads="1"/>
          </p:cNvSpPr>
          <p:nvPr/>
        </p:nvSpPr>
        <p:spPr bwMode="auto">
          <a:xfrm rot="-1380000">
            <a:off x="4206482" y="4192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55" name="文本框 46"/>
          <p:cNvSpPr txBox="1">
            <a:spLocks noChangeArrowheads="1"/>
          </p:cNvSpPr>
          <p:nvPr/>
        </p:nvSpPr>
        <p:spPr bwMode="auto">
          <a:xfrm rot="-170103">
            <a:off x="1039949" y="2037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56" name="文本框 47"/>
          <p:cNvSpPr txBox="1">
            <a:spLocks noChangeArrowheads="1"/>
          </p:cNvSpPr>
          <p:nvPr/>
        </p:nvSpPr>
        <p:spPr bwMode="auto">
          <a:xfrm rot="1029897">
            <a:off x="1094982" y="45306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57" name="文本框 49"/>
          <p:cNvSpPr txBox="1">
            <a:spLocks noChangeArrowheads="1"/>
          </p:cNvSpPr>
          <p:nvPr/>
        </p:nvSpPr>
        <p:spPr bwMode="auto">
          <a:xfrm rot="-170103">
            <a:off x="4003282" y="51127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58" name="文本框 50"/>
          <p:cNvSpPr txBox="1">
            <a:spLocks noChangeArrowheads="1"/>
          </p:cNvSpPr>
          <p:nvPr/>
        </p:nvSpPr>
        <p:spPr bwMode="auto">
          <a:xfrm rot="-170103">
            <a:off x="5533631" y="42237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59" name="文本框 51"/>
          <p:cNvSpPr txBox="1">
            <a:spLocks noChangeArrowheads="1"/>
          </p:cNvSpPr>
          <p:nvPr/>
        </p:nvSpPr>
        <p:spPr bwMode="auto">
          <a:xfrm rot="-170103">
            <a:off x="5755882" y="5235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60" name="文本框 32"/>
          <p:cNvSpPr txBox="1">
            <a:spLocks noChangeArrowheads="1"/>
          </p:cNvSpPr>
          <p:nvPr/>
        </p:nvSpPr>
        <p:spPr bwMode="auto">
          <a:xfrm rot="-5070842">
            <a:off x="420823" y="27198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61" name="文本框 34"/>
          <p:cNvSpPr txBox="1">
            <a:spLocks noChangeArrowheads="1"/>
          </p:cNvSpPr>
          <p:nvPr/>
        </p:nvSpPr>
        <p:spPr bwMode="auto">
          <a:xfrm rot="4149897">
            <a:off x="1773374" y="2875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62" name="文本框 36"/>
          <p:cNvSpPr txBox="1">
            <a:spLocks noChangeArrowheads="1"/>
          </p:cNvSpPr>
          <p:nvPr/>
        </p:nvSpPr>
        <p:spPr bwMode="auto">
          <a:xfrm rot="-170103">
            <a:off x="1647431" y="17006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63" name="文本框 37"/>
          <p:cNvSpPr txBox="1">
            <a:spLocks noChangeArrowheads="1"/>
          </p:cNvSpPr>
          <p:nvPr/>
        </p:nvSpPr>
        <p:spPr bwMode="auto">
          <a:xfrm rot="1029897">
            <a:off x="1774431" y="22425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64" name="文本框 45"/>
          <p:cNvSpPr txBox="1">
            <a:spLocks noChangeArrowheads="1"/>
          </p:cNvSpPr>
          <p:nvPr/>
        </p:nvSpPr>
        <p:spPr bwMode="auto">
          <a:xfrm rot="-1380000">
            <a:off x="2813715" y="1525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65" name="文本框 46"/>
          <p:cNvSpPr txBox="1">
            <a:spLocks noChangeArrowheads="1"/>
          </p:cNvSpPr>
          <p:nvPr/>
        </p:nvSpPr>
        <p:spPr bwMode="auto">
          <a:xfrm rot="-1380000">
            <a:off x="3573597" y="17514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66" name="文本框 47"/>
          <p:cNvSpPr txBox="1">
            <a:spLocks noChangeArrowheads="1"/>
          </p:cNvSpPr>
          <p:nvPr/>
        </p:nvSpPr>
        <p:spPr bwMode="auto">
          <a:xfrm rot="-180000">
            <a:off x="3211649" y="25029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67" name="文本框 49"/>
          <p:cNvSpPr txBox="1">
            <a:spLocks noChangeArrowheads="1"/>
          </p:cNvSpPr>
          <p:nvPr/>
        </p:nvSpPr>
        <p:spPr bwMode="auto">
          <a:xfrm rot="-1380000">
            <a:off x="4358882" y="2047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68" name="文本框 50"/>
          <p:cNvSpPr txBox="1">
            <a:spLocks noChangeArrowheads="1"/>
          </p:cNvSpPr>
          <p:nvPr/>
        </p:nvSpPr>
        <p:spPr bwMode="auto">
          <a:xfrm rot="-1380000">
            <a:off x="3789497" y="2822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69" name="文本框 51"/>
          <p:cNvSpPr txBox="1">
            <a:spLocks noChangeArrowheads="1"/>
          </p:cNvSpPr>
          <p:nvPr/>
        </p:nvSpPr>
        <p:spPr bwMode="auto">
          <a:xfrm rot="-1380000">
            <a:off x="4636164" y="30045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70" name="文本框 32"/>
          <p:cNvSpPr txBox="1">
            <a:spLocks noChangeArrowheads="1"/>
          </p:cNvSpPr>
          <p:nvPr/>
        </p:nvSpPr>
        <p:spPr bwMode="auto">
          <a:xfrm rot="1209897">
            <a:off x="6809982" y="4714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71" name="文本框 34"/>
          <p:cNvSpPr txBox="1">
            <a:spLocks noChangeArrowheads="1"/>
          </p:cNvSpPr>
          <p:nvPr/>
        </p:nvSpPr>
        <p:spPr bwMode="auto">
          <a:xfrm rot="-1030866">
            <a:off x="8404890" y="51889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72" name="文本框 36"/>
          <p:cNvSpPr txBox="1">
            <a:spLocks noChangeArrowheads="1"/>
          </p:cNvSpPr>
          <p:nvPr/>
        </p:nvSpPr>
        <p:spPr bwMode="auto">
          <a:xfrm rot="368503">
            <a:off x="7688397" y="38088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73" name="文本框 37"/>
          <p:cNvSpPr txBox="1">
            <a:spLocks noChangeArrowheads="1"/>
          </p:cNvSpPr>
          <p:nvPr/>
        </p:nvSpPr>
        <p:spPr bwMode="auto">
          <a:xfrm rot="829244">
            <a:off x="7036464" y="5294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74" name="文本框 45"/>
          <p:cNvSpPr txBox="1">
            <a:spLocks noChangeArrowheads="1"/>
          </p:cNvSpPr>
          <p:nvPr/>
        </p:nvSpPr>
        <p:spPr bwMode="auto">
          <a:xfrm rot="-4502722">
            <a:off x="9029307" y="33315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75" name="文本框 46"/>
          <p:cNvSpPr txBox="1">
            <a:spLocks noChangeArrowheads="1"/>
          </p:cNvSpPr>
          <p:nvPr/>
        </p:nvSpPr>
        <p:spPr bwMode="auto">
          <a:xfrm rot="2702238">
            <a:off x="10081289" y="408087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76" name="文本框 47"/>
          <p:cNvSpPr txBox="1">
            <a:spLocks noChangeArrowheads="1"/>
          </p:cNvSpPr>
          <p:nvPr/>
        </p:nvSpPr>
        <p:spPr bwMode="auto">
          <a:xfrm rot="-3456638">
            <a:off x="8982741" y="45359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77" name="文本框 49"/>
          <p:cNvSpPr txBox="1">
            <a:spLocks noChangeArrowheads="1"/>
          </p:cNvSpPr>
          <p:nvPr/>
        </p:nvSpPr>
        <p:spPr bwMode="auto">
          <a:xfrm rot="-3180423">
            <a:off x="2609457" y="30966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78" name="文本框 50"/>
          <p:cNvSpPr txBox="1">
            <a:spLocks noChangeArrowheads="1"/>
          </p:cNvSpPr>
          <p:nvPr/>
        </p:nvSpPr>
        <p:spPr bwMode="auto">
          <a:xfrm rot="-3640556">
            <a:off x="9643141" y="4785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79" name="文本框 51"/>
          <p:cNvSpPr txBox="1">
            <a:spLocks noChangeArrowheads="1"/>
          </p:cNvSpPr>
          <p:nvPr/>
        </p:nvSpPr>
        <p:spPr bwMode="auto">
          <a:xfrm rot="1549510">
            <a:off x="10329997" y="28966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80" name="文本框 32"/>
          <p:cNvSpPr txBox="1">
            <a:spLocks noChangeArrowheads="1"/>
          </p:cNvSpPr>
          <p:nvPr/>
        </p:nvSpPr>
        <p:spPr bwMode="auto">
          <a:xfrm rot="4190103">
            <a:off x="5708256" y="33400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81" name="文本框 34"/>
          <p:cNvSpPr txBox="1">
            <a:spLocks noChangeArrowheads="1"/>
          </p:cNvSpPr>
          <p:nvPr/>
        </p:nvSpPr>
        <p:spPr bwMode="auto">
          <a:xfrm rot="8340000">
            <a:off x="6550690" y="41814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82" name="文本框 36"/>
          <p:cNvSpPr txBox="1">
            <a:spLocks noChangeArrowheads="1"/>
          </p:cNvSpPr>
          <p:nvPr/>
        </p:nvSpPr>
        <p:spPr bwMode="auto">
          <a:xfrm rot="-1160763">
            <a:off x="7688397" y="23314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83" name="文本框 37"/>
          <p:cNvSpPr txBox="1">
            <a:spLocks noChangeArrowheads="1"/>
          </p:cNvSpPr>
          <p:nvPr/>
        </p:nvSpPr>
        <p:spPr bwMode="auto">
          <a:xfrm rot="39237">
            <a:off x="7523297" y="30278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84" name="文本框 45"/>
          <p:cNvSpPr txBox="1">
            <a:spLocks noChangeArrowheads="1"/>
          </p:cNvSpPr>
          <p:nvPr/>
        </p:nvSpPr>
        <p:spPr bwMode="auto">
          <a:xfrm rot="-1160763">
            <a:off x="8435582" y="23610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85" name="文本框 46"/>
          <p:cNvSpPr txBox="1">
            <a:spLocks noChangeArrowheads="1"/>
          </p:cNvSpPr>
          <p:nvPr/>
        </p:nvSpPr>
        <p:spPr bwMode="auto">
          <a:xfrm rot="-1160763">
            <a:off x="8928764" y="26468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86" name="文本框 47"/>
          <p:cNvSpPr txBox="1">
            <a:spLocks noChangeArrowheads="1"/>
          </p:cNvSpPr>
          <p:nvPr/>
        </p:nvSpPr>
        <p:spPr bwMode="auto">
          <a:xfrm rot="39237">
            <a:off x="9570115" y="32733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87" name="文本框 49"/>
          <p:cNvSpPr txBox="1">
            <a:spLocks noChangeArrowheads="1"/>
          </p:cNvSpPr>
          <p:nvPr/>
        </p:nvSpPr>
        <p:spPr bwMode="auto">
          <a:xfrm rot="-1160763">
            <a:off x="9375382" y="2875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88" name="文本框 50"/>
          <p:cNvSpPr txBox="1">
            <a:spLocks noChangeArrowheads="1"/>
          </p:cNvSpPr>
          <p:nvPr/>
        </p:nvSpPr>
        <p:spPr bwMode="auto">
          <a:xfrm rot="-1160763">
            <a:off x="9974397" y="25748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89" name="文本框 51"/>
          <p:cNvSpPr txBox="1">
            <a:spLocks noChangeArrowheads="1"/>
          </p:cNvSpPr>
          <p:nvPr/>
        </p:nvSpPr>
        <p:spPr bwMode="auto">
          <a:xfrm rot="-1160763">
            <a:off x="9709815" y="37221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90" name="文本框 32"/>
          <p:cNvSpPr txBox="1">
            <a:spLocks noChangeArrowheads="1"/>
          </p:cNvSpPr>
          <p:nvPr/>
        </p:nvSpPr>
        <p:spPr bwMode="auto">
          <a:xfrm rot="4190103">
            <a:off x="3678374" y="44512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91" name="文本框 34"/>
          <p:cNvSpPr txBox="1">
            <a:spLocks noChangeArrowheads="1"/>
          </p:cNvSpPr>
          <p:nvPr/>
        </p:nvSpPr>
        <p:spPr bwMode="auto">
          <a:xfrm rot="8340000">
            <a:off x="5219306" y="37517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92" name="文本框 36"/>
          <p:cNvSpPr txBox="1">
            <a:spLocks noChangeArrowheads="1"/>
          </p:cNvSpPr>
          <p:nvPr/>
        </p:nvSpPr>
        <p:spPr bwMode="auto">
          <a:xfrm rot="2810103">
            <a:off x="5075373" y="23113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93" name="文本框 37"/>
          <p:cNvSpPr txBox="1">
            <a:spLocks noChangeArrowheads="1"/>
          </p:cNvSpPr>
          <p:nvPr/>
        </p:nvSpPr>
        <p:spPr bwMode="auto">
          <a:xfrm rot="4010103">
            <a:off x="5075373" y="30352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94" name="文本框 45"/>
          <p:cNvSpPr txBox="1">
            <a:spLocks noChangeArrowheads="1"/>
          </p:cNvSpPr>
          <p:nvPr/>
        </p:nvSpPr>
        <p:spPr bwMode="auto">
          <a:xfrm rot="2810103">
            <a:off x="5822556" y="23409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95" name="文本框 46"/>
          <p:cNvSpPr txBox="1">
            <a:spLocks noChangeArrowheads="1"/>
          </p:cNvSpPr>
          <p:nvPr/>
        </p:nvSpPr>
        <p:spPr bwMode="auto">
          <a:xfrm rot="2810103">
            <a:off x="6315741" y="2626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96" name="文本框 47"/>
          <p:cNvSpPr txBox="1">
            <a:spLocks noChangeArrowheads="1"/>
          </p:cNvSpPr>
          <p:nvPr/>
        </p:nvSpPr>
        <p:spPr bwMode="auto">
          <a:xfrm rot="4010103">
            <a:off x="6315741" y="33506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97" name="文本框 49"/>
          <p:cNvSpPr txBox="1">
            <a:spLocks noChangeArrowheads="1"/>
          </p:cNvSpPr>
          <p:nvPr/>
        </p:nvSpPr>
        <p:spPr bwMode="auto">
          <a:xfrm rot="-1160763">
            <a:off x="8289531" y="3389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98" name="文本框 50"/>
          <p:cNvSpPr txBox="1">
            <a:spLocks noChangeArrowheads="1"/>
          </p:cNvSpPr>
          <p:nvPr/>
        </p:nvSpPr>
        <p:spPr bwMode="auto">
          <a:xfrm rot="4020000">
            <a:off x="6948623" y="35051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799" name="文本框 51"/>
          <p:cNvSpPr txBox="1">
            <a:spLocks noChangeArrowheads="1"/>
          </p:cNvSpPr>
          <p:nvPr/>
        </p:nvSpPr>
        <p:spPr bwMode="auto">
          <a:xfrm rot="-1160763">
            <a:off x="7455564" y="42893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00" name="文本框 32"/>
          <p:cNvSpPr txBox="1">
            <a:spLocks noChangeArrowheads="1"/>
          </p:cNvSpPr>
          <p:nvPr/>
        </p:nvSpPr>
        <p:spPr bwMode="auto">
          <a:xfrm rot="5400000">
            <a:off x="1513023" y="43031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01" name="文本框 34"/>
          <p:cNvSpPr txBox="1">
            <a:spLocks noChangeArrowheads="1"/>
          </p:cNvSpPr>
          <p:nvPr/>
        </p:nvSpPr>
        <p:spPr bwMode="auto">
          <a:xfrm rot="8340000">
            <a:off x="2495157" y="47338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02" name="文本框 36"/>
          <p:cNvSpPr txBox="1">
            <a:spLocks noChangeArrowheads="1"/>
          </p:cNvSpPr>
          <p:nvPr/>
        </p:nvSpPr>
        <p:spPr bwMode="auto">
          <a:xfrm rot="2810103">
            <a:off x="2473989" y="364061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03" name="文本框 37"/>
          <p:cNvSpPr txBox="1">
            <a:spLocks noChangeArrowheads="1"/>
          </p:cNvSpPr>
          <p:nvPr/>
        </p:nvSpPr>
        <p:spPr bwMode="auto">
          <a:xfrm rot="5220000">
            <a:off x="3053956" y="40173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04" name="文本框 45"/>
          <p:cNvSpPr txBox="1">
            <a:spLocks noChangeArrowheads="1"/>
          </p:cNvSpPr>
          <p:nvPr/>
        </p:nvSpPr>
        <p:spPr bwMode="auto">
          <a:xfrm rot="2810103">
            <a:off x="3737641" y="365966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05" name="文本框 46"/>
          <p:cNvSpPr txBox="1">
            <a:spLocks noChangeArrowheads="1"/>
          </p:cNvSpPr>
          <p:nvPr/>
        </p:nvSpPr>
        <p:spPr bwMode="auto">
          <a:xfrm rot="4020000">
            <a:off x="924589" y="26161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06" name="文本框 47"/>
          <p:cNvSpPr txBox="1">
            <a:spLocks noChangeArrowheads="1"/>
          </p:cNvSpPr>
          <p:nvPr/>
        </p:nvSpPr>
        <p:spPr bwMode="auto">
          <a:xfrm rot="5220000">
            <a:off x="926707" y="38607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07" name="文本框 49"/>
          <p:cNvSpPr txBox="1">
            <a:spLocks noChangeArrowheads="1"/>
          </p:cNvSpPr>
          <p:nvPr/>
        </p:nvSpPr>
        <p:spPr bwMode="auto">
          <a:xfrm rot="4020000">
            <a:off x="3276207" y="49846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08" name="文本框 50"/>
          <p:cNvSpPr txBox="1">
            <a:spLocks noChangeArrowheads="1"/>
          </p:cNvSpPr>
          <p:nvPr/>
        </p:nvSpPr>
        <p:spPr bwMode="auto">
          <a:xfrm rot="4020000">
            <a:off x="4927207" y="44872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09" name="文本框 51"/>
          <p:cNvSpPr txBox="1">
            <a:spLocks noChangeArrowheads="1"/>
          </p:cNvSpPr>
          <p:nvPr/>
        </p:nvSpPr>
        <p:spPr bwMode="auto">
          <a:xfrm rot="4020000">
            <a:off x="5420390" y="47730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10" name="文本框 32"/>
          <p:cNvSpPr txBox="1">
            <a:spLocks noChangeArrowheads="1"/>
          </p:cNvSpPr>
          <p:nvPr/>
        </p:nvSpPr>
        <p:spPr bwMode="auto">
          <a:xfrm rot="-880739">
            <a:off x="675882" y="33495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11" name="文本框 34"/>
          <p:cNvSpPr txBox="1">
            <a:spLocks noChangeArrowheads="1"/>
          </p:cNvSpPr>
          <p:nvPr/>
        </p:nvSpPr>
        <p:spPr bwMode="auto">
          <a:xfrm rot="8340000">
            <a:off x="1659073" y="34532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12" name="文本框 36"/>
          <p:cNvSpPr txBox="1">
            <a:spLocks noChangeArrowheads="1"/>
          </p:cNvSpPr>
          <p:nvPr/>
        </p:nvSpPr>
        <p:spPr bwMode="auto">
          <a:xfrm rot="4020000">
            <a:off x="2217874" y="20128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13" name="文本框 37"/>
          <p:cNvSpPr txBox="1">
            <a:spLocks noChangeArrowheads="1"/>
          </p:cNvSpPr>
          <p:nvPr/>
        </p:nvSpPr>
        <p:spPr bwMode="auto">
          <a:xfrm rot="5220000">
            <a:off x="2217874" y="27367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14" name="文本框 45"/>
          <p:cNvSpPr txBox="1">
            <a:spLocks noChangeArrowheads="1"/>
          </p:cNvSpPr>
          <p:nvPr/>
        </p:nvSpPr>
        <p:spPr bwMode="auto">
          <a:xfrm rot="2810103">
            <a:off x="2965056" y="20425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15" name="文本框 46"/>
          <p:cNvSpPr txBox="1">
            <a:spLocks noChangeArrowheads="1"/>
          </p:cNvSpPr>
          <p:nvPr/>
        </p:nvSpPr>
        <p:spPr bwMode="auto">
          <a:xfrm rot="2810103">
            <a:off x="3458240" y="23282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16" name="文本框 47"/>
          <p:cNvSpPr txBox="1">
            <a:spLocks noChangeArrowheads="1"/>
          </p:cNvSpPr>
          <p:nvPr/>
        </p:nvSpPr>
        <p:spPr bwMode="auto">
          <a:xfrm rot="4010103">
            <a:off x="3096289" y="308181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17" name="文本框 49"/>
          <p:cNvSpPr txBox="1">
            <a:spLocks noChangeArrowheads="1"/>
          </p:cNvSpPr>
          <p:nvPr/>
        </p:nvSpPr>
        <p:spPr bwMode="auto">
          <a:xfrm rot="2810103">
            <a:off x="4241407" y="2626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18" name="文本框 50"/>
          <p:cNvSpPr txBox="1">
            <a:spLocks noChangeArrowheads="1"/>
          </p:cNvSpPr>
          <p:nvPr/>
        </p:nvSpPr>
        <p:spPr bwMode="auto">
          <a:xfrm rot="2810103">
            <a:off x="4091123" y="32066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19" name="文本框 51"/>
          <p:cNvSpPr txBox="1">
            <a:spLocks noChangeArrowheads="1"/>
          </p:cNvSpPr>
          <p:nvPr/>
        </p:nvSpPr>
        <p:spPr bwMode="auto">
          <a:xfrm rot="2810103">
            <a:off x="4584307" y="34924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20" name="文本框 32"/>
          <p:cNvSpPr txBox="1">
            <a:spLocks noChangeArrowheads="1"/>
          </p:cNvSpPr>
          <p:nvPr/>
        </p:nvSpPr>
        <p:spPr bwMode="auto">
          <a:xfrm rot="5400000">
            <a:off x="6326323" y="49084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21" name="文本框 34"/>
          <p:cNvSpPr txBox="1">
            <a:spLocks noChangeArrowheads="1"/>
          </p:cNvSpPr>
          <p:nvPr/>
        </p:nvSpPr>
        <p:spPr bwMode="auto">
          <a:xfrm rot="3159237">
            <a:off x="7746607" y="5339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22" name="文本框 36"/>
          <p:cNvSpPr txBox="1">
            <a:spLocks noChangeArrowheads="1"/>
          </p:cNvSpPr>
          <p:nvPr/>
        </p:nvSpPr>
        <p:spPr bwMode="auto">
          <a:xfrm rot="-1160763">
            <a:off x="8306464" y="3897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23" name="文本框 37"/>
          <p:cNvSpPr txBox="1">
            <a:spLocks noChangeArrowheads="1"/>
          </p:cNvSpPr>
          <p:nvPr/>
        </p:nvSpPr>
        <p:spPr bwMode="auto">
          <a:xfrm rot="39237">
            <a:off x="8306464" y="46216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24" name="文本框 45"/>
          <p:cNvSpPr txBox="1">
            <a:spLocks noChangeArrowheads="1"/>
          </p:cNvSpPr>
          <p:nvPr/>
        </p:nvSpPr>
        <p:spPr bwMode="auto">
          <a:xfrm rot="-1160763">
            <a:off x="9053649" y="39274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25" name="文本框 46"/>
          <p:cNvSpPr txBox="1">
            <a:spLocks noChangeArrowheads="1"/>
          </p:cNvSpPr>
          <p:nvPr/>
        </p:nvSpPr>
        <p:spPr bwMode="auto">
          <a:xfrm rot="-1160763">
            <a:off x="9546831" y="42131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26" name="文本框 47"/>
          <p:cNvSpPr txBox="1">
            <a:spLocks noChangeArrowheads="1"/>
          </p:cNvSpPr>
          <p:nvPr/>
        </p:nvSpPr>
        <p:spPr bwMode="auto">
          <a:xfrm rot="39237">
            <a:off x="9129849" y="49709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27" name="文本框 49"/>
          <p:cNvSpPr txBox="1">
            <a:spLocks noChangeArrowheads="1"/>
          </p:cNvSpPr>
          <p:nvPr/>
        </p:nvSpPr>
        <p:spPr bwMode="auto">
          <a:xfrm rot="-1160763">
            <a:off x="10241097" y="4600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28" name="文本框 50"/>
          <p:cNvSpPr txBox="1">
            <a:spLocks noChangeArrowheads="1"/>
          </p:cNvSpPr>
          <p:nvPr/>
        </p:nvSpPr>
        <p:spPr bwMode="auto">
          <a:xfrm rot="-1160763">
            <a:off x="10179715" y="50915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3829" name="文本框 51"/>
          <p:cNvSpPr txBox="1">
            <a:spLocks noChangeArrowheads="1"/>
          </p:cNvSpPr>
          <p:nvPr/>
        </p:nvSpPr>
        <p:spPr bwMode="auto">
          <a:xfrm rot="-1160763">
            <a:off x="9030364" y="1525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3" name="线形标注 1(带边框和强调线) 2"/>
          <p:cNvSpPr/>
          <p:nvPr/>
        </p:nvSpPr>
        <p:spPr>
          <a:xfrm>
            <a:off x="4320118" y="2023534"/>
            <a:ext cx="1128183" cy="726017"/>
          </a:xfrm>
          <a:prstGeom prst="accentBorderCallout1">
            <a:avLst>
              <a:gd name="adj1" fmla="val 25893"/>
              <a:gd name="adj2" fmla="val 106610"/>
              <a:gd name="adj3" fmla="val -139286"/>
              <a:gd name="adj4" fmla="val 16396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11768" y="3951818"/>
            <a:ext cx="10428817" cy="25052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4300" b="1" dirty="0">
                <a:solidFill>
                  <a:srgbClr val="0000FF"/>
                </a:solidFill>
                <a:latin typeface="宋体" panose="02010600030101010101" pitchFamily="2" charset="-122"/>
              </a:rPr>
              <a:t>    生动形象地写出了“你”笑声的清亮与悦耳，表现了作者内心的欣喜以及对儿子的喜爱。</a:t>
            </a:r>
            <a:endParaRPr lang="zh-CN" altLang="en-US" sz="43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250267" y="311152"/>
            <a:ext cx="5776575" cy="917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300" b="1" dirty="0">
                <a:solidFill>
                  <a:srgbClr val="0000FF"/>
                </a:solidFill>
                <a:latin typeface="宋体" panose="02010600030101010101" pitchFamily="2" charset="-122"/>
              </a:rPr>
              <a:t>有着怎样的表达效果？</a:t>
            </a:r>
            <a:endParaRPr lang="zh-CN" altLang="en-US" sz="43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73833" name="矩形 17"/>
          <p:cNvSpPr>
            <a:spLocks noChangeArrowheads="1"/>
          </p:cNvSpPr>
          <p:nvPr/>
        </p:nvSpPr>
        <p:spPr bwMode="auto">
          <a:xfrm>
            <a:off x="3083984" y="1081618"/>
            <a:ext cx="7603067" cy="2703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我说你是人间的四月天；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笑响</a:t>
            </a:r>
            <a:r>
              <a:rPr lang="zh-CN" altLang="en-US" sz="4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点亮</a:t>
            </a: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了四面风；轻灵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在春的光艳中交舞着变。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17"/>
          <p:cNvSpPr>
            <a:spLocks noChangeArrowheads="1"/>
          </p:cNvSpPr>
          <p:nvPr/>
        </p:nvSpPr>
        <p:spPr bwMode="auto">
          <a:xfrm>
            <a:off x="2745318" y="1830918"/>
            <a:ext cx="6997700" cy="2703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你是四月早天里的云烟，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黄昏吹着风的软，星子在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无意中闪，细雨点洒在花前。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817034" y="4548718"/>
            <a:ext cx="10648951" cy="17112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300" b="1" dirty="0">
                <a:solidFill>
                  <a:srgbClr val="0000FF"/>
                </a:solidFill>
                <a:latin typeface="宋体" panose="02010600030101010101" pitchFamily="2" charset="-122"/>
              </a:rPr>
              <a:t>    将“你”带来的温暖写得形象生动，表达了诗人由衷的喜悦之情。</a:t>
            </a:r>
            <a:endParaRPr lang="zh-CN" altLang="en-US" sz="43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74756" name="矩形 6"/>
          <p:cNvSpPr>
            <a:spLocks noChangeArrowheads="1"/>
          </p:cNvSpPr>
          <p:nvPr/>
        </p:nvSpPr>
        <p:spPr bwMode="auto">
          <a:xfrm>
            <a:off x="571501" y="850901"/>
            <a:ext cx="11360151" cy="917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300" b="1" dirty="0">
                <a:solidFill>
                  <a:srgbClr val="0000FF"/>
                </a:solidFill>
                <a:latin typeface="宋体" panose="02010600030101010101" pitchFamily="2" charset="-122"/>
              </a:rPr>
              <a:t>找出本体和喻体，并分析作者所表达的感情。</a:t>
            </a:r>
            <a:endParaRPr lang="zh-CN" altLang="en-US" sz="43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cxnSp>
        <p:nvCxnSpPr>
          <p:cNvPr id="9" name="肘形连接符 8"/>
          <p:cNvCxnSpPr/>
          <p:nvPr/>
        </p:nvCxnSpPr>
        <p:spPr>
          <a:xfrm rot="10800000" flipV="1">
            <a:off x="1388534" y="2595033"/>
            <a:ext cx="2023533" cy="569384"/>
          </a:xfrm>
          <a:prstGeom prst="bentConnector3">
            <a:avLst>
              <a:gd name="adj1" fmla="val 42308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286934" y="2417234"/>
            <a:ext cx="1344084" cy="7789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4300" b="1" dirty="0">
                <a:solidFill>
                  <a:srgbClr val="FF0000"/>
                </a:solidFill>
              </a:rPr>
              <a:t>本体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0" name="肘形连接符 19"/>
          <p:cNvCxnSpPr/>
          <p:nvPr/>
        </p:nvCxnSpPr>
        <p:spPr>
          <a:xfrm>
            <a:off x="7211485" y="2645834"/>
            <a:ext cx="2620433" cy="220133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8498417" y="2131484"/>
            <a:ext cx="1344083" cy="7789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4300" b="1" dirty="0">
                <a:solidFill>
                  <a:srgbClr val="FF0000"/>
                </a:solidFill>
              </a:rPr>
              <a:t>喻体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线形标注 1(带边框和强调线) 2"/>
          <p:cNvSpPr/>
          <p:nvPr/>
        </p:nvSpPr>
        <p:spPr>
          <a:xfrm>
            <a:off x="5109634" y="2840567"/>
            <a:ext cx="571500" cy="571500"/>
          </a:xfrm>
          <a:prstGeom prst="accentBorderCallout1">
            <a:avLst>
              <a:gd name="adj1" fmla="val 46347"/>
              <a:gd name="adj2" fmla="val -9299"/>
              <a:gd name="adj3" fmla="val -39286"/>
              <a:gd name="adj4" fmla="val -36785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46151" y="3898901"/>
            <a:ext cx="10428816" cy="24870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4300" b="1" dirty="0">
                <a:solidFill>
                  <a:srgbClr val="0000FF"/>
                </a:solidFill>
                <a:latin typeface="宋体" panose="02010600030101010101" pitchFamily="2" charset="-122"/>
              </a:rPr>
              <a:t>    将静态的“星星”在朦胧的“云烟”中若隐若现的情形写的具体可感，突出了“星子”的动态感，形象生动。</a:t>
            </a:r>
            <a:endParaRPr lang="zh-CN" altLang="en-US" sz="43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85234" y="1361018"/>
            <a:ext cx="3077633" cy="17112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300" b="1" dirty="0">
                <a:solidFill>
                  <a:srgbClr val="0000FF"/>
                </a:solidFill>
                <a:latin typeface="宋体" panose="02010600030101010101" pitchFamily="2" charset="-122"/>
              </a:rPr>
              <a:t>有着怎样的表达效果？</a:t>
            </a:r>
            <a:endParaRPr lang="zh-CN" altLang="en-US" sz="43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75781" name="矩形 17"/>
          <p:cNvSpPr>
            <a:spLocks noChangeArrowheads="1"/>
          </p:cNvSpPr>
          <p:nvPr/>
        </p:nvSpPr>
        <p:spPr bwMode="auto">
          <a:xfrm>
            <a:off x="3382433" y="950384"/>
            <a:ext cx="7603067" cy="2703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你是四月早天里的云烟，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黄昏吹着风的软，星子在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无意中</a:t>
            </a:r>
            <a:r>
              <a:rPr lang="zh-CN" altLang="en-US" sz="4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闪</a:t>
            </a: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，细雨点洒在花前。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文本框 32"/>
          <p:cNvSpPr txBox="1">
            <a:spLocks noChangeArrowheads="1"/>
          </p:cNvSpPr>
          <p:nvPr/>
        </p:nvSpPr>
        <p:spPr bwMode="auto">
          <a:xfrm>
            <a:off x="5966885" y="390101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03" name="文本框 34"/>
          <p:cNvSpPr txBox="1">
            <a:spLocks noChangeArrowheads="1"/>
          </p:cNvSpPr>
          <p:nvPr/>
        </p:nvSpPr>
        <p:spPr bwMode="auto">
          <a:xfrm rot="-280097">
            <a:off x="4565257" y="1635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04" name="文本框 36"/>
          <p:cNvSpPr txBox="1">
            <a:spLocks noChangeArrowheads="1"/>
          </p:cNvSpPr>
          <p:nvPr/>
        </p:nvSpPr>
        <p:spPr bwMode="auto">
          <a:xfrm rot="-5350866">
            <a:off x="7805873" y="17525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05" name="文本框 37"/>
          <p:cNvSpPr txBox="1">
            <a:spLocks noChangeArrowheads="1"/>
          </p:cNvSpPr>
          <p:nvPr/>
        </p:nvSpPr>
        <p:spPr bwMode="auto">
          <a:xfrm rot="-4150866">
            <a:off x="7098907" y="22965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06" name="文本框 45"/>
          <p:cNvSpPr txBox="1">
            <a:spLocks noChangeArrowheads="1"/>
          </p:cNvSpPr>
          <p:nvPr/>
        </p:nvSpPr>
        <p:spPr bwMode="auto">
          <a:xfrm rot="-5350866">
            <a:off x="8553056" y="17821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07" name="文本框 46"/>
          <p:cNvSpPr txBox="1">
            <a:spLocks noChangeArrowheads="1"/>
          </p:cNvSpPr>
          <p:nvPr/>
        </p:nvSpPr>
        <p:spPr bwMode="auto">
          <a:xfrm rot="-424911">
            <a:off x="9413482" y="209015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08" name="文本框 47"/>
          <p:cNvSpPr txBox="1">
            <a:spLocks noChangeArrowheads="1"/>
          </p:cNvSpPr>
          <p:nvPr/>
        </p:nvSpPr>
        <p:spPr bwMode="auto">
          <a:xfrm rot="-4150866">
            <a:off x="10197707" y="33294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09" name="文本框 49"/>
          <p:cNvSpPr txBox="1">
            <a:spLocks noChangeArrowheads="1"/>
          </p:cNvSpPr>
          <p:nvPr/>
        </p:nvSpPr>
        <p:spPr bwMode="auto">
          <a:xfrm rot="657351">
            <a:off x="7254482" y="17768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10" name="文本框 50"/>
          <p:cNvSpPr txBox="1">
            <a:spLocks noChangeArrowheads="1"/>
          </p:cNvSpPr>
          <p:nvPr/>
        </p:nvSpPr>
        <p:spPr bwMode="auto">
          <a:xfrm rot="1480325">
            <a:off x="9845282" y="1656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11" name="文本框 51"/>
          <p:cNvSpPr txBox="1">
            <a:spLocks noChangeArrowheads="1"/>
          </p:cNvSpPr>
          <p:nvPr/>
        </p:nvSpPr>
        <p:spPr bwMode="auto">
          <a:xfrm rot="-5350866">
            <a:off x="7964623" y="28997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12" name="文本框 32"/>
          <p:cNvSpPr txBox="1">
            <a:spLocks noChangeArrowheads="1"/>
          </p:cNvSpPr>
          <p:nvPr/>
        </p:nvSpPr>
        <p:spPr bwMode="auto">
          <a:xfrm>
            <a:off x="4349751" y="474768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13" name="文本框 34"/>
          <p:cNvSpPr txBox="1">
            <a:spLocks noChangeArrowheads="1"/>
          </p:cNvSpPr>
          <p:nvPr/>
        </p:nvSpPr>
        <p:spPr bwMode="auto">
          <a:xfrm rot="4149897">
            <a:off x="5938974" y="46619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14" name="文本框 36"/>
          <p:cNvSpPr txBox="1">
            <a:spLocks noChangeArrowheads="1"/>
          </p:cNvSpPr>
          <p:nvPr/>
        </p:nvSpPr>
        <p:spPr bwMode="auto">
          <a:xfrm rot="-1380000">
            <a:off x="5190731" y="1732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15" name="文本框 37"/>
          <p:cNvSpPr txBox="1">
            <a:spLocks noChangeArrowheads="1"/>
          </p:cNvSpPr>
          <p:nvPr/>
        </p:nvSpPr>
        <p:spPr bwMode="auto">
          <a:xfrm rot="-180000">
            <a:off x="5497649" y="27357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16" name="文本框 45"/>
          <p:cNvSpPr txBox="1">
            <a:spLocks noChangeArrowheads="1"/>
          </p:cNvSpPr>
          <p:nvPr/>
        </p:nvSpPr>
        <p:spPr bwMode="auto">
          <a:xfrm rot="-1380000">
            <a:off x="5937915" y="1762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17" name="文本框 46"/>
          <p:cNvSpPr txBox="1">
            <a:spLocks noChangeArrowheads="1"/>
          </p:cNvSpPr>
          <p:nvPr/>
        </p:nvSpPr>
        <p:spPr bwMode="auto">
          <a:xfrm rot="-1380000">
            <a:off x="6431097" y="2047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18" name="文本框 47"/>
          <p:cNvSpPr txBox="1">
            <a:spLocks noChangeArrowheads="1"/>
          </p:cNvSpPr>
          <p:nvPr/>
        </p:nvSpPr>
        <p:spPr bwMode="auto">
          <a:xfrm rot="-180000">
            <a:off x="6742249" y="29770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19" name="文本框 49"/>
          <p:cNvSpPr txBox="1">
            <a:spLocks noChangeArrowheads="1"/>
          </p:cNvSpPr>
          <p:nvPr/>
        </p:nvSpPr>
        <p:spPr bwMode="auto">
          <a:xfrm rot="-5350866">
            <a:off x="8404889" y="28108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20" name="文本框 50"/>
          <p:cNvSpPr txBox="1">
            <a:spLocks noChangeArrowheads="1"/>
          </p:cNvSpPr>
          <p:nvPr/>
        </p:nvSpPr>
        <p:spPr bwMode="auto">
          <a:xfrm rot="-170103">
            <a:off x="7442864" y="34511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21" name="文本框 51"/>
          <p:cNvSpPr txBox="1">
            <a:spLocks noChangeArrowheads="1"/>
          </p:cNvSpPr>
          <p:nvPr/>
        </p:nvSpPr>
        <p:spPr bwMode="auto">
          <a:xfrm rot="-5350866">
            <a:off x="7784707" y="45761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22" name="文本框 32"/>
          <p:cNvSpPr txBox="1">
            <a:spLocks noChangeArrowheads="1"/>
          </p:cNvSpPr>
          <p:nvPr/>
        </p:nvSpPr>
        <p:spPr bwMode="auto">
          <a:xfrm rot="1209897">
            <a:off x="1990331" y="38533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23" name="文本框 34"/>
          <p:cNvSpPr txBox="1">
            <a:spLocks noChangeArrowheads="1"/>
          </p:cNvSpPr>
          <p:nvPr/>
        </p:nvSpPr>
        <p:spPr bwMode="auto">
          <a:xfrm rot="4149897">
            <a:off x="2844407" y="460475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24" name="文本框 31"/>
          <p:cNvSpPr txBox="1">
            <a:spLocks noChangeArrowheads="1"/>
          </p:cNvSpPr>
          <p:nvPr/>
        </p:nvSpPr>
        <p:spPr bwMode="auto">
          <a:xfrm rot="-1380000">
            <a:off x="2130031" y="4302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25" name="文本框 32"/>
          <p:cNvSpPr txBox="1">
            <a:spLocks noChangeArrowheads="1"/>
          </p:cNvSpPr>
          <p:nvPr/>
        </p:nvSpPr>
        <p:spPr bwMode="auto">
          <a:xfrm rot="1029897">
            <a:off x="3304782" y="36691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26" name="文本框 45"/>
          <p:cNvSpPr txBox="1">
            <a:spLocks noChangeArrowheads="1"/>
          </p:cNvSpPr>
          <p:nvPr/>
        </p:nvSpPr>
        <p:spPr bwMode="auto">
          <a:xfrm rot="-1380000">
            <a:off x="4206482" y="4192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27" name="文本框 46"/>
          <p:cNvSpPr txBox="1">
            <a:spLocks noChangeArrowheads="1"/>
          </p:cNvSpPr>
          <p:nvPr/>
        </p:nvSpPr>
        <p:spPr bwMode="auto">
          <a:xfrm rot="-170103">
            <a:off x="1039949" y="2037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28" name="文本框 47"/>
          <p:cNvSpPr txBox="1">
            <a:spLocks noChangeArrowheads="1"/>
          </p:cNvSpPr>
          <p:nvPr/>
        </p:nvSpPr>
        <p:spPr bwMode="auto">
          <a:xfrm rot="1029897">
            <a:off x="1094982" y="45306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29" name="文本框 49"/>
          <p:cNvSpPr txBox="1">
            <a:spLocks noChangeArrowheads="1"/>
          </p:cNvSpPr>
          <p:nvPr/>
        </p:nvSpPr>
        <p:spPr bwMode="auto">
          <a:xfrm rot="-170103">
            <a:off x="4003282" y="51127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30" name="文本框 50"/>
          <p:cNvSpPr txBox="1">
            <a:spLocks noChangeArrowheads="1"/>
          </p:cNvSpPr>
          <p:nvPr/>
        </p:nvSpPr>
        <p:spPr bwMode="auto">
          <a:xfrm rot="-170103">
            <a:off x="5533631" y="42237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31" name="文本框 51"/>
          <p:cNvSpPr txBox="1">
            <a:spLocks noChangeArrowheads="1"/>
          </p:cNvSpPr>
          <p:nvPr/>
        </p:nvSpPr>
        <p:spPr bwMode="auto">
          <a:xfrm rot="-170103">
            <a:off x="5755882" y="5235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32" name="文本框 32"/>
          <p:cNvSpPr txBox="1">
            <a:spLocks noChangeArrowheads="1"/>
          </p:cNvSpPr>
          <p:nvPr/>
        </p:nvSpPr>
        <p:spPr bwMode="auto">
          <a:xfrm rot="-5070842">
            <a:off x="420823" y="27198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33" name="文本框 34"/>
          <p:cNvSpPr txBox="1">
            <a:spLocks noChangeArrowheads="1"/>
          </p:cNvSpPr>
          <p:nvPr/>
        </p:nvSpPr>
        <p:spPr bwMode="auto">
          <a:xfrm rot="4149897">
            <a:off x="1773374" y="2875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34" name="文本框 36"/>
          <p:cNvSpPr txBox="1">
            <a:spLocks noChangeArrowheads="1"/>
          </p:cNvSpPr>
          <p:nvPr/>
        </p:nvSpPr>
        <p:spPr bwMode="auto">
          <a:xfrm rot="-170103">
            <a:off x="1647431" y="17006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35" name="文本框 37"/>
          <p:cNvSpPr txBox="1">
            <a:spLocks noChangeArrowheads="1"/>
          </p:cNvSpPr>
          <p:nvPr/>
        </p:nvSpPr>
        <p:spPr bwMode="auto">
          <a:xfrm rot="1029897">
            <a:off x="1774431" y="22425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36" name="文本框 45"/>
          <p:cNvSpPr txBox="1">
            <a:spLocks noChangeArrowheads="1"/>
          </p:cNvSpPr>
          <p:nvPr/>
        </p:nvSpPr>
        <p:spPr bwMode="auto">
          <a:xfrm rot="-1380000">
            <a:off x="2813715" y="1525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37" name="文本框 46"/>
          <p:cNvSpPr txBox="1">
            <a:spLocks noChangeArrowheads="1"/>
          </p:cNvSpPr>
          <p:nvPr/>
        </p:nvSpPr>
        <p:spPr bwMode="auto">
          <a:xfrm rot="-1380000">
            <a:off x="3573597" y="17514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38" name="文本框 47"/>
          <p:cNvSpPr txBox="1">
            <a:spLocks noChangeArrowheads="1"/>
          </p:cNvSpPr>
          <p:nvPr/>
        </p:nvSpPr>
        <p:spPr bwMode="auto">
          <a:xfrm rot="-180000">
            <a:off x="3211649" y="25029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39" name="文本框 49"/>
          <p:cNvSpPr txBox="1">
            <a:spLocks noChangeArrowheads="1"/>
          </p:cNvSpPr>
          <p:nvPr/>
        </p:nvSpPr>
        <p:spPr bwMode="auto">
          <a:xfrm rot="-1380000">
            <a:off x="4358882" y="2047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40" name="文本框 50"/>
          <p:cNvSpPr txBox="1">
            <a:spLocks noChangeArrowheads="1"/>
          </p:cNvSpPr>
          <p:nvPr/>
        </p:nvSpPr>
        <p:spPr bwMode="auto">
          <a:xfrm rot="-1380000">
            <a:off x="3789497" y="2822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41" name="文本框 51"/>
          <p:cNvSpPr txBox="1">
            <a:spLocks noChangeArrowheads="1"/>
          </p:cNvSpPr>
          <p:nvPr/>
        </p:nvSpPr>
        <p:spPr bwMode="auto">
          <a:xfrm rot="-1380000">
            <a:off x="4636164" y="30045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42" name="文本框 32"/>
          <p:cNvSpPr txBox="1">
            <a:spLocks noChangeArrowheads="1"/>
          </p:cNvSpPr>
          <p:nvPr/>
        </p:nvSpPr>
        <p:spPr bwMode="auto">
          <a:xfrm rot="1209897">
            <a:off x="6809982" y="4714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43" name="文本框 34"/>
          <p:cNvSpPr txBox="1">
            <a:spLocks noChangeArrowheads="1"/>
          </p:cNvSpPr>
          <p:nvPr/>
        </p:nvSpPr>
        <p:spPr bwMode="auto">
          <a:xfrm rot="-1030866">
            <a:off x="8404890" y="51889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44" name="文本框 36"/>
          <p:cNvSpPr txBox="1">
            <a:spLocks noChangeArrowheads="1"/>
          </p:cNvSpPr>
          <p:nvPr/>
        </p:nvSpPr>
        <p:spPr bwMode="auto">
          <a:xfrm rot="368503">
            <a:off x="7688397" y="38088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45" name="文本框 37"/>
          <p:cNvSpPr txBox="1">
            <a:spLocks noChangeArrowheads="1"/>
          </p:cNvSpPr>
          <p:nvPr/>
        </p:nvSpPr>
        <p:spPr bwMode="auto">
          <a:xfrm rot="829244">
            <a:off x="7036464" y="5294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46" name="文本框 45"/>
          <p:cNvSpPr txBox="1">
            <a:spLocks noChangeArrowheads="1"/>
          </p:cNvSpPr>
          <p:nvPr/>
        </p:nvSpPr>
        <p:spPr bwMode="auto">
          <a:xfrm rot="-4502722">
            <a:off x="9029307" y="33315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47" name="文本框 46"/>
          <p:cNvSpPr txBox="1">
            <a:spLocks noChangeArrowheads="1"/>
          </p:cNvSpPr>
          <p:nvPr/>
        </p:nvSpPr>
        <p:spPr bwMode="auto">
          <a:xfrm rot="2702238">
            <a:off x="10081289" y="408087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48" name="文本框 47"/>
          <p:cNvSpPr txBox="1">
            <a:spLocks noChangeArrowheads="1"/>
          </p:cNvSpPr>
          <p:nvPr/>
        </p:nvSpPr>
        <p:spPr bwMode="auto">
          <a:xfrm rot="-3456638">
            <a:off x="8982741" y="45359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49" name="文本框 49"/>
          <p:cNvSpPr txBox="1">
            <a:spLocks noChangeArrowheads="1"/>
          </p:cNvSpPr>
          <p:nvPr/>
        </p:nvSpPr>
        <p:spPr bwMode="auto">
          <a:xfrm rot="-3180423">
            <a:off x="2609457" y="30966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50" name="文本框 50"/>
          <p:cNvSpPr txBox="1">
            <a:spLocks noChangeArrowheads="1"/>
          </p:cNvSpPr>
          <p:nvPr/>
        </p:nvSpPr>
        <p:spPr bwMode="auto">
          <a:xfrm rot="-3640556">
            <a:off x="9643141" y="4785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51" name="文本框 51"/>
          <p:cNvSpPr txBox="1">
            <a:spLocks noChangeArrowheads="1"/>
          </p:cNvSpPr>
          <p:nvPr/>
        </p:nvSpPr>
        <p:spPr bwMode="auto">
          <a:xfrm rot="1549510">
            <a:off x="10329997" y="28966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52" name="文本框 32"/>
          <p:cNvSpPr txBox="1">
            <a:spLocks noChangeArrowheads="1"/>
          </p:cNvSpPr>
          <p:nvPr/>
        </p:nvSpPr>
        <p:spPr bwMode="auto">
          <a:xfrm rot="4190103">
            <a:off x="5708256" y="33400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53" name="文本框 34"/>
          <p:cNvSpPr txBox="1">
            <a:spLocks noChangeArrowheads="1"/>
          </p:cNvSpPr>
          <p:nvPr/>
        </p:nvSpPr>
        <p:spPr bwMode="auto">
          <a:xfrm rot="8340000">
            <a:off x="6550690" y="41814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54" name="文本框 36"/>
          <p:cNvSpPr txBox="1">
            <a:spLocks noChangeArrowheads="1"/>
          </p:cNvSpPr>
          <p:nvPr/>
        </p:nvSpPr>
        <p:spPr bwMode="auto">
          <a:xfrm rot="-1160763">
            <a:off x="7688397" y="23314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55" name="文本框 37"/>
          <p:cNvSpPr txBox="1">
            <a:spLocks noChangeArrowheads="1"/>
          </p:cNvSpPr>
          <p:nvPr/>
        </p:nvSpPr>
        <p:spPr bwMode="auto">
          <a:xfrm rot="39237">
            <a:off x="7523297" y="30278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56" name="文本框 45"/>
          <p:cNvSpPr txBox="1">
            <a:spLocks noChangeArrowheads="1"/>
          </p:cNvSpPr>
          <p:nvPr/>
        </p:nvSpPr>
        <p:spPr bwMode="auto">
          <a:xfrm rot="-1160763">
            <a:off x="8435582" y="23610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57" name="文本框 46"/>
          <p:cNvSpPr txBox="1">
            <a:spLocks noChangeArrowheads="1"/>
          </p:cNvSpPr>
          <p:nvPr/>
        </p:nvSpPr>
        <p:spPr bwMode="auto">
          <a:xfrm rot="-1160763">
            <a:off x="8928764" y="26468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58" name="文本框 47"/>
          <p:cNvSpPr txBox="1">
            <a:spLocks noChangeArrowheads="1"/>
          </p:cNvSpPr>
          <p:nvPr/>
        </p:nvSpPr>
        <p:spPr bwMode="auto">
          <a:xfrm rot="39237">
            <a:off x="9570115" y="32733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59" name="文本框 49"/>
          <p:cNvSpPr txBox="1">
            <a:spLocks noChangeArrowheads="1"/>
          </p:cNvSpPr>
          <p:nvPr/>
        </p:nvSpPr>
        <p:spPr bwMode="auto">
          <a:xfrm rot="-1160763">
            <a:off x="9375382" y="2875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60" name="文本框 50"/>
          <p:cNvSpPr txBox="1">
            <a:spLocks noChangeArrowheads="1"/>
          </p:cNvSpPr>
          <p:nvPr/>
        </p:nvSpPr>
        <p:spPr bwMode="auto">
          <a:xfrm rot="-1160763">
            <a:off x="9974397" y="25748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61" name="文本框 51"/>
          <p:cNvSpPr txBox="1">
            <a:spLocks noChangeArrowheads="1"/>
          </p:cNvSpPr>
          <p:nvPr/>
        </p:nvSpPr>
        <p:spPr bwMode="auto">
          <a:xfrm rot="-1160763">
            <a:off x="9709815" y="37221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62" name="文本框 32"/>
          <p:cNvSpPr txBox="1">
            <a:spLocks noChangeArrowheads="1"/>
          </p:cNvSpPr>
          <p:nvPr/>
        </p:nvSpPr>
        <p:spPr bwMode="auto">
          <a:xfrm rot="4190103">
            <a:off x="3678374" y="44512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63" name="文本框 34"/>
          <p:cNvSpPr txBox="1">
            <a:spLocks noChangeArrowheads="1"/>
          </p:cNvSpPr>
          <p:nvPr/>
        </p:nvSpPr>
        <p:spPr bwMode="auto">
          <a:xfrm rot="8340000">
            <a:off x="5219306" y="37517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64" name="文本框 36"/>
          <p:cNvSpPr txBox="1">
            <a:spLocks noChangeArrowheads="1"/>
          </p:cNvSpPr>
          <p:nvPr/>
        </p:nvSpPr>
        <p:spPr bwMode="auto">
          <a:xfrm rot="2810103">
            <a:off x="5075373" y="23113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65" name="文本框 37"/>
          <p:cNvSpPr txBox="1">
            <a:spLocks noChangeArrowheads="1"/>
          </p:cNvSpPr>
          <p:nvPr/>
        </p:nvSpPr>
        <p:spPr bwMode="auto">
          <a:xfrm rot="4010103">
            <a:off x="5075373" y="30352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66" name="文本框 45"/>
          <p:cNvSpPr txBox="1">
            <a:spLocks noChangeArrowheads="1"/>
          </p:cNvSpPr>
          <p:nvPr/>
        </p:nvSpPr>
        <p:spPr bwMode="auto">
          <a:xfrm rot="2810103">
            <a:off x="5822556" y="23409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67" name="文本框 46"/>
          <p:cNvSpPr txBox="1">
            <a:spLocks noChangeArrowheads="1"/>
          </p:cNvSpPr>
          <p:nvPr/>
        </p:nvSpPr>
        <p:spPr bwMode="auto">
          <a:xfrm rot="2810103">
            <a:off x="6315741" y="2626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68" name="文本框 47"/>
          <p:cNvSpPr txBox="1">
            <a:spLocks noChangeArrowheads="1"/>
          </p:cNvSpPr>
          <p:nvPr/>
        </p:nvSpPr>
        <p:spPr bwMode="auto">
          <a:xfrm rot="4010103">
            <a:off x="6315741" y="33506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69" name="文本框 49"/>
          <p:cNvSpPr txBox="1">
            <a:spLocks noChangeArrowheads="1"/>
          </p:cNvSpPr>
          <p:nvPr/>
        </p:nvSpPr>
        <p:spPr bwMode="auto">
          <a:xfrm rot="-1160763">
            <a:off x="8289531" y="3389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70" name="文本框 50"/>
          <p:cNvSpPr txBox="1">
            <a:spLocks noChangeArrowheads="1"/>
          </p:cNvSpPr>
          <p:nvPr/>
        </p:nvSpPr>
        <p:spPr bwMode="auto">
          <a:xfrm rot="4020000">
            <a:off x="6948623" y="35051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71" name="文本框 51"/>
          <p:cNvSpPr txBox="1">
            <a:spLocks noChangeArrowheads="1"/>
          </p:cNvSpPr>
          <p:nvPr/>
        </p:nvSpPr>
        <p:spPr bwMode="auto">
          <a:xfrm rot="-1160763">
            <a:off x="7455564" y="42893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72" name="文本框 32"/>
          <p:cNvSpPr txBox="1">
            <a:spLocks noChangeArrowheads="1"/>
          </p:cNvSpPr>
          <p:nvPr/>
        </p:nvSpPr>
        <p:spPr bwMode="auto">
          <a:xfrm rot="5400000">
            <a:off x="1513023" y="43031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73" name="文本框 34"/>
          <p:cNvSpPr txBox="1">
            <a:spLocks noChangeArrowheads="1"/>
          </p:cNvSpPr>
          <p:nvPr/>
        </p:nvSpPr>
        <p:spPr bwMode="auto">
          <a:xfrm rot="8340000">
            <a:off x="2495157" y="47338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74" name="文本框 36"/>
          <p:cNvSpPr txBox="1">
            <a:spLocks noChangeArrowheads="1"/>
          </p:cNvSpPr>
          <p:nvPr/>
        </p:nvSpPr>
        <p:spPr bwMode="auto">
          <a:xfrm rot="2810103">
            <a:off x="2473989" y="364061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75" name="文本框 37"/>
          <p:cNvSpPr txBox="1">
            <a:spLocks noChangeArrowheads="1"/>
          </p:cNvSpPr>
          <p:nvPr/>
        </p:nvSpPr>
        <p:spPr bwMode="auto">
          <a:xfrm rot="5220000">
            <a:off x="3053956" y="40173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76" name="文本框 45"/>
          <p:cNvSpPr txBox="1">
            <a:spLocks noChangeArrowheads="1"/>
          </p:cNvSpPr>
          <p:nvPr/>
        </p:nvSpPr>
        <p:spPr bwMode="auto">
          <a:xfrm rot="2810103">
            <a:off x="3737641" y="365966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77" name="文本框 46"/>
          <p:cNvSpPr txBox="1">
            <a:spLocks noChangeArrowheads="1"/>
          </p:cNvSpPr>
          <p:nvPr/>
        </p:nvSpPr>
        <p:spPr bwMode="auto">
          <a:xfrm rot="4020000">
            <a:off x="924589" y="26161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78" name="文本框 47"/>
          <p:cNvSpPr txBox="1">
            <a:spLocks noChangeArrowheads="1"/>
          </p:cNvSpPr>
          <p:nvPr/>
        </p:nvSpPr>
        <p:spPr bwMode="auto">
          <a:xfrm rot="5220000">
            <a:off x="926707" y="38607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79" name="文本框 49"/>
          <p:cNvSpPr txBox="1">
            <a:spLocks noChangeArrowheads="1"/>
          </p:cNvSpPr>
          <p:nvPr/>
        </p:nvSpPr>
        <p:spPr bwMode="auto">
          <a:xfrm rot="4020000">
            <a:off x="3276207" y="49846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80" name="文本框 50"/>
          <p:cNvSpPr txBox="1">
            <a:spLocks noChangeArrowheads="1"/>
          </p:cNvSpPr>
          <p:nvPr/>
        </p:nvSpPr>
        <p:spPr bwMode="auto">
          <a:xfrm rot="4020000">
            <a:off x="4927207" y="44872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81" name="文本框 51"/>
          <p:cNvSpPr txBox="1">
            <a:spLocks noChangeArrowheads="1"/>
          </p:cNvSpPr>
          <p:nvPr/>
        </p:nvSpPr>
        <p:spPr bwMode="auto">
          <a:xfrm rot="4020000">
            <a:off x="5420390" y="47730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82" name="文本框 32"/>
          <p:cNvSpPr txBox="1">
            <a:spLocks noChangeArrowheads="1"/>
          </p:cNvSpPr>
          <p:nvPr/>
        </p:nvSpPr>
        <p:spPr bwMode="auto">
          <a:xfrm rot="-880739">
            <a:off x="675882" y="33495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83" name="文本框 34"/>
          <p:cNvSpPr txBox="1">
            <a:spLocks noChangeArrowheads="1"/>
          </p:cNvSpPr>
          <p:nvPr/>
        </p:nvSpPr>
        <p:spPr bwMode="auto">
          <a:xfrm rot="8340000">
            <a:off x="1659073" y="34532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84" name="文本框 36"/>
          <p:cNvSpPr txBox="1">
            <a:spLocks noChangeArrowheads="1"/>
          </p:cNvSpPr>
          <p:nvPr/>
        </p:nvSpPr>
        <p:spPr bwMode="auto">
          <a:xfrm rot="4020000">
            <a:off x="2217874" y="20128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85" name="文本框 37"/>
          <p:cNvSpPr txBox="1">
            <a:spLocks noChangeArrowheads="1"/>
          </p:cNvSpPr>
          <p:nvPr/>
        </p:nvSpPr>
        <p:spPr bwMode="auto">
          <a:xfrm rot="5220000">
            <a:off x="2217874" y="27367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86" name="文本框 45"/>
          <p:cNvSpPr txBox="1">
            <a:spLocks noChangeArrowheads="1"/>
          </p:cNvSpPr>
          <p:nvPr/>
        </p:nvSpPr>
        <p:spPr bwMode="auto">
          <a:xfrm rot="2810103">
            <a:off x="2965056" y="20425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87" name="文本框 46"/>
          <p:cNvSpPr txBox="1">
            <a:spLocks noChangeArrowheads="1"/>
          </p:cNvSpPr>
          <p:nvPr/>
        </p:nvSpPr>
        <p:spPr bwMode="auto">
          <a:xfrm rot="2810103">
            <a:off x="3458240" y="23282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88" name="文本框 47"/>
          <p:cNvSpPr txBox="1">
            <a:spLocks noChangeArrowheads="1"/>
          </p:cNvSpPr>
          <p:nvPr/>
        </p:nvSpPr>
        <p:spPr bwMode="auto">
          <a:xfrm rot="4010103">
            <a:off x="3096289" y="308181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89" name="文本框 49"/>
          <p:cNvSpPr txBox="1">
            <a:spLocks noChangeArrowheads="1"/>
          </p:cNvSpPr>
          <p:nvPr/>
        </p:nvSpPr>
        <p:spPr bwMode="auto">
          <a:xfrm rot="2810103">
            <a:off x="4241407" y="2626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90" name="文本框 50"/>
          <p:cNvSpPr txBox="1">
            <a:spLocks noChangeArrowheads="1"/>
          </p:cNvSpPr>
          <p:nvPr/>
        </p:nvSpPr>
        <p:spPr bwMode="auto">
          <a:xfrm rot="2810103">
            <a:off x="4091123" y="32066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91" name="文本框 51"/>
          <p:cNvSpPr txBox="1">
            <a:spLocks noChangeArrowheads="1"/>
          </p:cNvSpPr>
          <p:nvPr/>
        </p:nvSpPr>
        <p:spPr bwMode="auto">
          <a:xfrm rot="2810103">
            <a:off x="4584307" y="34924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92" name="文本框 32"/>
          <p:cNvSpPr txBox="1">
            <a:spLocks noChangeArrowheads="1"/>
          </p:cNvSpPr>
          <p:nvPr/>
        </p:nvSpPr>
        <p:spPr bwMode="auto">
          <a:xfrm rot="5400000">
            <a:off x="6326323" y="49084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93" name="文本框 34"/>
          <p:cNvSpPr txBox="1">
            <a:spLocks noChangeArrowheads="1"/>
          </p:cNvSpPr>
          <p:nvPr/>
        </p:nvSpPr>
        <p:spPr bwMode="auto">
          <a:xfrm rot="3159237">
            <a:off x="7746607" y="5339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94" name="文本框 36"/>
          <p:cNvSpPr txBox="1">
            <a:spLocks noChangeArrowheads="1"/>
          </p:cNvSpPr>
          <p:nvPr/>
        </p:nvSpPr>
        <p:spPr bwMode="auto">
          <a:xfrm rot="-1160763">
            <a:off x="8306464" y="3897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95" name="文本框 37"/>
          <p:cNvSpPr txBox="1">
            <a:spLocks noChangeArrowheads="1"/>
          </p:cNvSpPr>
          <p:nvPr/>
        </p:nvSpPr>
        <p:spPr bwMode="auto">
          <a:xfrm rot="39237">
            <a:off x="8306464" y="46216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96" name="文本框 45"/>
          <p:cNvSpPr txBox="1">
            <a:spLocks noChangeArrowheads="1"/>
          </p:cNvSpPr>
          <p:nvPr/>
        </p:nvSpPr>
        <p:spPr bwMode="auto">
          <a:xfrm rot="-1160763">
            <a:off x="9053649" y="39274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97" name="文本框 46"/>
          <p:cNvSpPr txBox="1">
            <a:spLocks noChangeArrowheads="1"/>
          </p:cNvSpPr>
          <p:nvPr/>
        </p:nvSpPr>
        <p:spPr bwMode="auto">
          <a:xfrm rot="-1160763">
            <a:off x="9546831" y="42131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98" name="文本框 47"/>
          <p:cNvSpPr txBox="1">
            <a:spLocks noChangeArrowheads="1"/>
          </p:cNvSpPr>
          <p:nvPr/>
        </p:nvSpPr>
        <p:spPr bwMode="auto">
          <a:xfrm rot="39237">
            <a:off x="9129849" y="49709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899" name="文本框 49"/>
          <p:cNvSpPr txBox="1">
            <a:spLocks noChangeArrowheads="1"/>
          </p:cNvSpPr>
          <p:nvPr/>
        </p:nvSpPr>
        <p:spPr bwMode="auto">
          <a:xfrm rot="-1160763">
            <a:off x="10241097" y="4600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900" name="文本框 50"/>
          <p:cNvSpPr txBox="1">
            <a:spLocks noChangeArrowheads="1"/>
          </p:cNvSpPr>
          <p:nvPr/>
        </p:nvSpPr>
        <p:spPr bwMode="auto">
          <a:xfrm rot="-1160763">
            <a:off x="10179715" y="50915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76901" name="文本框 51"/>
          <p:cNvSpPr txBox="1">
            <a:spLocks noChangeArrowheads="1"/>
          </p:cNvSpPr>
          <p:nvPr/>
        </p:nvSpPr>
        <p:spPr bwMode="auto">
          <a:xfrm rot="-1160763">
            <a:off x="9030364" y="1525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4" name="线形标注 1(带边框和强调线) 3"/>
          <p:cNvSpPr/>
          <p:nvPr/>
        </p:nvSpPr>
        <p:spPr>
          <a:xfrm>
            <a:off x="999067" y="1881718"/>
            <a:ext cx="7016751" cy="673100"/>
          </a:xfrm>
          <a:prstGeom prst="accentBorderCallout1">
            <a:avLst>
              <a:gd name="adj1" fmla="val 7212"/>
              <a:gd name="adj2" fmla="val -1679"/>
              <a:gd name="adj3" fmla="val -49038"/>
              <a:gd name="adj4" fmla="val 21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6903" name="矩形 17"/>
          <p:cNvSpPr>
            <a:spLocks noChangeArrowheads="1"/>
          </p:cNvSpPr>
          <p:nvPr/>
        </p:nvSpPr>
        <p:spPr bwMode="auto">
          <a:xfrm>
            <a:off x="1085851" y="1676400"/>
            <a:ext cx="7410449" cy="2703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那轻，那娉婷，你是，鲜妍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百花的冠冕你戴着，你是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天真，庄严，你是夜夜的月圆。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829734" y="4328585"/>
            <a:ext cx="10648951" cy="25052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300" b="1" dirty="0">
                <a:solidFill>
                  <a:srgbClr val="0000FF"/>
                </a:solidFill>
                <a:latin typeface="宋体" panose="02010600030101010101" pitchFamily="2" charset="-122"/>
              </a:rPr>
              <a:t>    应为“你是那轻，那娉婷，鲜妍”，突出了“你”“轻”“娉婷”的特点。使读者感受到作者内心的欣喜之情。</a:t>
            </a:r>
            <a:endParaRPr lang="zh-CN" altLang="en-US" sz="43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011767" y="863600"/>
            <a:ext cx="9169400" cy="781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4300" b="1" dirty="0">
                <a:solidFill>
                  <a:srgbClr val="0000FF"/>
                </a:solidFill>
              </a:rPr>
              <a:t>这句话有什么特点？有什么作用？</a:t>
            </a:r>
            <a:endParaRPr lang="zh-CN" altLang="en-US" sz="4300" b="1" dirty="0">
              <a:solidFill>
                <a:srgbClr val="0000FF"/>
              </a:solidFill>
            </a:endParaRPr>
          </a:p>
        </p:txBody>
      </p:sp>
      <p:grpSp>
        <p:nvGrpSpPr>
          <p:cNvPr id="3" name="组合 9"/>
          <p:cNvGrpSpPr/>
          <p:nvPr/>
        </p:nvGrpSpPr>
        <p:grpSpPr bwMode="auto">
          <a:xfrm>
            <a:off x="8468784" y="1024468"/>
            <a:ext cx="3437467" cy="2061633"/>
            <a:chOff x="6352162" y="768485"/>
            <a:chExt cx="2577830" cy="1546698"/>
          </a:xfrm>
        </p:grpSpPr>
        <p:sp>
          <p:nvSpPr>
            <p:cNvPr id="8" name="爆炸形 2 7"/>
            <p:cNvSpPr/>
            <p:nvPr/>
          </p:nvSpPr>
          <p:spPr>
            <a:xfrm>
              <a:off x="6352162" y="768485"/>
              <a:ext cx="2577830" cy="1546698"/>
            </a:xfrm>
            <a:prstGeom prst="irregularSeal2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6908" name="矩形 12"/>
            <p:cNvSpPr>
              <a:spLocks noChangeArrowheads="1"/>
            </p:cNvSpPr>
            <p:nvPr/>
          </p:nvSpPr>
          <p:spPr bwMode="auto">
            <a:xfrm>
              <a:off x="6828814" y="1300220"/>
              <a:ext cx="1750981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4300" b="1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倒装句</a:t>
              </a:r>
              <a:endParaRPr lang="zh-CN" altLang="en-US" sz="43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文本框 32"/>
          <p:cNvSpPr txBox="1">
            <a:spLocks noChangeArrowheads="1"/>
          </p:cNvSpPr>
          <p:nvPr/>
        </p:nvSpPr>
        <p:spPr bwMode="auto">
          <a:xfrm>
            <a:off x="5966885" y="390101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23" name="文本框 34"/>
          <p:cNvSpPr txBox="1">
            <a:spLocks noChangeArrowheads="1"/>
          </p:cNvSpPr>
          <p:nvPr/>
        </p:nvSpPr>
        <p:spPr bwMode="auto">
          <a:xfrm rot="-280097">
            <a:off x="4565257" y="1635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24" name="文本框 36"/>
          <p:cNvSpPr txBox="1">
            <a:spLocks noChangeArrowheads="1"/>
          </p:cNvSpPr>
          <p:nvPr/>
        </p:nvSpPr>
        <p:spPr bwMode="auto">
          <a:xfrm rot="-5350866">
            <a:off x="7805873" y="17525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25" name="文本框 37"/>
          <p:cNvSpPr txBox="1">
            <a:spLocks noChangeArrowheads="1"/>
          </p:cNvSpPr>
          <p:nvPr/>
        </p:nvSpPr>
        <p:spPr bwMode="auto">
          <a:xfrm rot="-4150866">
            <a:off x="7098907" y="22965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26" name="文本框 45"/>
          <p:cNvSpPr txBox="1">
            <a:spLocks noChangeArrowheads="1"/>
          </p:cNvSpPr>
          <p:nvPr/>
        </p:nvSpPr>
        <p:spPr bwMode="auto">
          <a:xfrm rot="-5350866">
            <a:off x="8553056" y="17821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27" name="文本框 46"/>
          <p:cNvSpPr txBox="1">
            <a:spLocks noChangeArrowheads="1"/>
          </p:cNvSpPr>
          <p:nvPr/>
        </p:nvSpPr>
        <p:spPr bwMode="auto">
          <a:xfrm rot="-424911">
            <a:off x="9413482" y="209015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28" name="文本框 47"/>
          <p:cNvSpPr txBox="1">
            <a:spLocks noChangeArrowheads="1"/>
          </p:cNvSpPr>
          <p:nvPr/>
        </p:nvSpPr>
        <p:spPr bwMode="auto">
          <a:xfrm rot="-4150866">
            <a:off x="10197707" y="33294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29" name="文本框 49"/>
          <p:cNvSpPr txBox="1">
            <a:spLocks noChangeArrowheads="1"/>
          </p:cNvSpPr>
          <p:nvPr/>
        </p:nvSpPr>
        <p:spPr bwMode="auto">
          <a:xfrm rot="657351">
            <a:off x="7254482" y="17768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30" name="文本框 50"/>
          <p:cNvSpPr txBox="1">
            <a:spLocks noChangeArrowheads="1"/>
          </p:cNvSpPr>
          <p:nvPr/>
        </p:nvSpPr>
        <p:spPr bwMode="auto">
          <a:xfrm rot="1480325">
            <a:off x="9845282" y="1656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31" name="文本框 51"/>
          <p:cNvSpPr txBox="1">
            <a:spLocks noChangeArrowheads="1"/>
          </p:cNvSpPr>
          <p:nvPr/>
        </p:nvSpPr>
        <p:spPr bwMode="auto">
          <a:xfrm rot="-5350866">
            <a:off x="7964623" y="28997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32" name="文本框 32"/>
          <p:cNvSpPr txBox="1">
            <a:spLocks noChangeArrowheads="1"/>
          </p:cNvSpPr>
          <p:nvPr/>
        </p:nvSpPr>
        <p:spPr bwMode="auto">
          <a:xfrm>
            <a:off x="4349751" y="474768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33" name="文本框 34"/>
          <p:cNvSpPr txBox="1">
            <a:spLocks noChangeArrowheads="1"/>
          </p:cNvSpPr>
          <p:nvPr/>
        </p:nvSpPr>
        <p:spPr bwMode="auto">
          <a:xfrm rot="4149897">
            <a:off x="5938974" y="46619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34" name="文本框 36"/>
          <p:cNvSpPr txBox="1">
            <a:spLocks noChangeArrowheads="1"/>
          </p:cNvSpPr>
          <p:nvPr/>
        </p:nvSpPr>
        <p:spPr bwMode="auto">
          <a:xfrm rot="-1380000">
            <a:off x="5190731" y="1732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35" name="文本框 37"/>
          <p:cNvSpPr txBox="1">
            <a:spLocks noChangeArrowheads="1"/>
          </p:cNvSpPr>
          <p:nvPr/>
        </p:nvSpPr>
        <p:spPr bwMode="auto">
          <a:xfrm rot="-180000">
            <a:off x="5497649" y="27357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36" name="文本框 45"/>
          <p:cNvSpPr txBox="1">
            <a:spLocks noChangeArrowheads="1"/>
          </p:cNvSpPr>
          <p:nvPr/>
        </p:nvSpPr>
        <p:spPr bwMode="auto">
          <a:xfrm rot="-1380000">
            <a:off x="5937915" y="1762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37" name="文本框 46"/>
          <p:cNvSpPr txBox="1">
            <a:spLocks noChangeArrowheads="1"/>
          </p:cNvSpPr>
          <p:nvPr/>
        </p:nvSpPr>
        <p:spPr bwMode="auto">
          <a:xfrm rot="-1380000">
            <a:off x="6431097" y="2047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38" name="文本框 47"/>
          <p:cNvSpPr txBox="1">
            <a:spLocks noChangeArrowheads="1"/>
          </p:cNvSpPr>
          <p:nvPr/>
        </p:nvSpPr>
        <p:spPr bwMode="auto">
          <a:xfrm rot="-180000">
            <a:off x="6742249" y="29770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39" name="文本框 49"/>
          <p:cNvSpPr txBox="1">
            <a:spLocks noChangeArrowheads="1"/>
          </p:cNvSpPr>
          <p:nvPr/>
        </p:nvSpPr>
        <p:spPr bwMode="auto">
          <a:xfrm rot="-5350866">
            <a:off x="8404889" y="28108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40" name="文本框 50"/>
          <p:cNvSpPr txBox="1">
            <a:spLocks noChangeArrowheads="1"/>
          </p:cNvSpPr>
          <p:nvPr/>
        </p:nvSpPr>
        <p:spPr bwMode="auto">
          <a:xfrm rot="-170103">
            <a:off x="7442864" y="34511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41" name="文本框 51"/>
          <p:cNvSpPr txBox="1">
            <a:spLocks noChangeArrowheads="1"/>
          </p:cNvSpPr>
          <p:nvPr/>
        </p:nvSpPr>
        <p:spPr bwMode="auto">
          <a:xfrm rot="-5350866">
            <a:off x="7784707" y="45761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42" name="文本框 32"/>
          <p:cNvSpPr txBox="1">
            <a:spLocks noChangeArrowheads="1"/>
          </p:cNvSpPr>
          <p:nvPr/>
        </p:nvSpPr>
        <p:spPr bwMode="auto">
          <a:xfrm rot="1209897">
            <a:off x="1990331" y="38533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43" name="文本框 34"/>
          <p:cNvSpPr txBox="1">
            <a:spLocks noChangeArrowheads="1"/>
          </p:cNvSpPr>
          <p:nvPr/>
        </p:nvSpPr>
        <p:spPr bwMode="auto">
          <a:xfrm rot="4149897">
            <a:off x="2844407" y="460475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44" name="文本框 27"/>
          <p:cNvSpPr txBox="1">
            <a:spLocks noChangeArrowheads="1"/>
          </p:cNvSpPr>
          <p:nvPr/>
        </p:nvSpPr>
        <p:spPr bwMode="auto">
          <a:xfrm rot="-1380000">
            <a:off x="2130031" y="4302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45" name="文本框 28"/>
          <p:cNvSpPr txBox="1">
            <a:spLocks noChangeArrowheads="1"/>
          </p:cNvSpPr>
          <p:nvPr/>
        </p:nvSpPr>
        <p:spPr bwMode="auto">
          <a:xfrm rot="1029897">
            <a:off x="3304782" y="36691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46" name="文本框 45"/>
          <p:cNvSpPr txBox="1">
            <a:spLocks noChangeArrowheads="1"/>
          </p:cNvSpPr>
          <p:nvPr/>
        </p:nvSpPr>
        <p:spPr bwMode="auto">
          <a:xfrm rot="-1380000">
            <a:off x="4206482" y="4192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47" name="文本框 46"/>
          <p:cNvSpPr txBox="1">
            <a:spLocks noChangeArrowheads="1"/>
          </p:cNvSpPr>
          <p:nvPr/>
        </p:nvSpPr>
        <p:spPr bwMode="auto">
          <a:xfrm rot="-170103">
            <a:off x="1039949" y="2037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48" name="文本框 47"/>
          <p:cNvSpPr txBox="1">
            <a:spLocks noChangeArrowheads="1"/>
          </p:cNvSpPr>
          <p:nvPr/>
        </p:nvSpPr>
        <p:spPr bwMode="auto">
          <a:xfrm rot="1029897">
            <a:off x="1094982" y="45306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49" name="文本框 49"/>
          <p:cNvSpPr txBox="1">
            <a:spLocks noChangeArrowheads="1"/>
          </p:cNvSpPr>
          <p:nvPr/>
        </p:nvSpPr>
        <p:spPr bwMode="auto">
          <a:xfrm rot="-170103">
            <a:off x="4003282" y="51127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50" name="文本框 50"/>
          <p:cNvSpPr txBox="1">
            <a:spLocks noChangeArrowheads="1"/>
          </p:cNvSpPr>
          <p:nvPr/>
        </p:nvSpPr>
        <p:spPr bwMode="auto">
          <a:xfrm rot="-170103">
            <a:off x="5533631" y="42237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51" name="文本框 51"/>
          <p:cNvSpPr txBox="1">
            <a:spLocks noChangeArrowheads="1"/>
          </p:cNvSpPr>
          <p:nvPr/>
        </p:nvSpPr>
        <p:spPr bwMode="auto">
          <a:xfrm rot="-170103">
            <a:off x="5755882" y="5235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52" name="文本框 32"/>
          <p:cNvSpPr txBox="1">
            <a:spLocks noChangeArrowheads="1"/>
          </p:cNvSpPr>
          <p:nvPr/>
        </p:nvSpPr>
        <p:spPr bwMode="auto">
          <a:xfrm rot="-5070842">
            <a:off x="420823" y="27198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53" name="文本框 34"/>
          <p:cNvSpPr txBox="1">
            <a:spLocks noChangeArrowheads="1"/>
          </p:cNvSpPr>
          <p:nvPr/>
        </p:nvSpPr>
        <p:spPr bwMode="auto">
          <a:xfrm rot="4149897">
            <a:off x="1773374" y="2875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54" name="文本框 36"/>
          <p:cNvSpPr txBox="1">
            <a:spLocks noChangeArrowheads="1"/>
          </p:cNvSpPr>
          <p:nvPr/>
        </p:nvSpPr>
        <p:spPr bwMode="auto">
          <a:xfrm rot="-170103">
            <a:off x="1647431" y="17006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55" name="文本框 37"/>
          <p:cNvSpPr txBox="1">
            <a:spLocks noChangeArrowheads="1"/>
          </p:cNvSpPr>
          <p:nvPr/>
        </p:nvSpPr>
        <p:spPr bwMode="auto">
          <a:xfrm rot="1029897">
            <a:off x="1774431" y="22425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56" name="文本框 45"/>
          <p:cNvSpPr txBox="1">
            <a:spLocks noChangeArrowheads="1"/>
          </p:cNvSpPr>
          <p:nvPr/>
        </p:nvSpPr>
        <p:spPr bwMode="auto">
          <a:xfrm rot="-1380000">
            <a:off x="2813715" y="1525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57" name="文本框 46"/>
          <p:cNvSpPr txBox="1">
            <a:spLocks noChangeArrowheads="1"/>
          </p:cNvSpPr>
          <p:nvPr/>
        </p:nvSpPr>
        <p:spPr bwMode="auto">
          <a:xfrm rot="-1380000">
            <a:off x="3573597" y="17514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58" name="文本框 47"/>
          <p:cNvSpPr txBox="1">
            <a:spLocks noChangeArrowheads="1"/>
          </p:cNvSpPr>
          <p:nvPr/>
        </p:nvSpPr>
        <p:spPr bwMode="auto">
          <a:xfrm rot="-180000">
            <a:off x="3211649" y="25029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59" name="文本框 49"/>
          <p:cNvSpPr txBox="1">
            <a:spLocks noChangeArrowheads="1"/>
          </p:cNvSpPr>
          <p:nvPr/>
        </p:nvSpPr>
        <p:spPr bwMode="auto">
          <a:xfrm rot="-1380000">
            <a:off x="4358882" y="2047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60" name="文本框 50"/>
          <p:cNvSpPr txBox="1">
            <a:spLocks noChangeArrowheads="1"/>
          </p:cNvSpPr>
          <p:nvPr/>
        </p:nvSpPr>
        <p:spPr bwMode="auto">
          <a:xfrm rot="-1380000">
            <a:off x="3789497" y="2822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61" name="文本框 51"/>
          <p:cNvSpPr txBox="1">
            <a:spLocks noChangeArrowheads="1"/>
          </p:cNvSpPr>
          <p:nvPr/>
        </p:nvSpPr>
        <p:spPr bwMode="auto">
          <a:xfrm rot="-1380000">
            <a:off x="4636164" y="30045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62" name="文本框 32"/>
          <p:cNvSpPr txBox="1">
            <a:spLocks noChangeArrowheads="1"/>
          </p:cNvSpPr>
          <p:nvPr/>
        </p:nvSpPr>
        <p:spPr bwMode="auto">
          <a:xfrm rot="1209897">
            <a:off x="6809982" y="4714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63" name="文本框 34"/>
          <p:cNvSpPr txBox="1">
            <a:spLocks noChangeArrowheads="1"/>
          </p:cNvSpPr>
          <p:nvPr/>
        </p:nvSpPr>
        <p:spPr bwMode="auto">
          <a:xfrm rot="-1030866">
            <a:off x="8404890" y="51889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64" name="文本框 36"/>
          <p:cNvSpPr txBox="1">
            <a:spLocks noChangeArrowheads="1"/>
          </p:cNvSpPr>
          <p:nvPr/>
        </p:nvSpPr>
        <p:spPr bwMode="auto">
          <a:xfrm rot="368503">
            <a:off x="7688397" y="38088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65" name="文本框 37"/>
          <p:cNvSpPr txBox="1">
            <a:spLocks noChangeArrowheads="1"/>
          </p:cNvSpPr>
          <p:nvPr/>
        </p:nvSpPr>
        <p:spPr bwMode="auto">
          <a:xfrm rot="829244">
            <a:off x="7036464" y="5294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66" name="文本框 45"/>
          <p:cNvSpPr txBox="1">
            <a:spLocks noChangeArrowheads="1"/>
          </p:cNvSpPr>
          <p:nvPr/>
        </p:nvSpPr>
        <p:spPr bwMode="auto">
          <a:xfrm rot="-4502722">
            <a:off x="9029307" y="33315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67" name="文本框 46"/>
          <p:cNvSpPr txBox="1">
            <a:spLocks noChangeArrowheads="1"/>
          </p:cNvSpPr>
          <p:nvPr/>
        </p:nvSpPr>
        <p:spPr bwMode="auto">
          <a:xfrm rot="2702238">
            <a:off x="10081289" y="408087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68" name="文本框 47"/>
          <p:cNvSpPr txBox="1">
            <a:spLocks noChangeArrowheads="1"/>
          </p:cNvSpPr>
          <p:nvPr/>
        </p:nvSpPr>
        <p:spPr bwMode="auto">
          <a:xfrm rot="-3456638">
            <a:off x="8982741" y="45359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69" name="文本框 49"/>
          <p:cNvSpPr txBox="1">
            <a:spLocks noChangeArrowheads="1"/>
          </p:cNvSpPr>
          <p:nvPr/>
        </p:nvSpPr>
        <p:spPr bwMode="auto">
          <a:xfrm rot="-3180423">
            <a:off x="2609457" y="30966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70" name="文本框 50"/>
          <p:cNvSpPr txBox="1">
            <a:spLocks noChangeArrowheads="1"/>
          </p:cNvSpPr>
          <p:nvPr/>
        </p:nvSpPr>
        <p:spPr bwMode="auto">
          <a:xfrm rot="-3640556">
            <a:off x="9643141" y="4785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71" name="文本框 51"/>
          <p:cNvSpPr txBox="1">
            <a:spLocks noChangeArrowheads="1"/>
          </p:cNvSpPr>
          <p:nvPr/>
        </p:nvSpPr>
        <p:spPr bwMode="auto">
          <a:xfrm rot="1549510">
            <a:off x="10329997" y="28966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72" name="文本框 32"/>
          <p:cNvSpPr txBox="1">
            <a:spLocks noChangeArrowheads="1"/>
          </p:cNvSpPr>
          <p:nvPr/>
        </p:nvSpPr>
        <p:spPr bwMode="auto">
          <a:xfrm rot="4190103">
            <a:off x="5708256" y="33400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73" name="文本框 34"/>
          <p:cNvSpPr txBox="1">
            <a:spLocks noChangeArrowheads="1"/>
          </p:cNvSpPr>
          <p:nvPr/>
        </p:nvSpPr>
        <p:spPr bwMode="auto">
          <a:xfrm rot="8340000">
            <a:off x="6550690" y="41814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74" name="文本框 36"/>
          <p:cNvSpPr txBox="1">
            <a:spLocks noChangeArrowheads="1"/>
          </p:cNvSpPr>
          <p:nvPr/>
        </p:nvSpPr>
        <p:spPr bwMode="auto">
          <a:xfrm rot="-1160763">
            <a:off x="7688397" y="23314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75" name="文本框 37"/>
          <p:cNvSpPr txBox="1">
            <a:spLocks noChangeArrowheads="1"/>
          </p:cNvSpPr>
          <p:nvPr/>
        </p:nvSpPr>
        <p:spPr bwMode="auto">
          <a:xfrm rot="39237">
            <a:off x="7523297" y="30278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76" name="文本框 45"/>
          <p:cNvSpPr txBox="1">
            <a:spLocks noChangeArrowheads="1"/>
          </p:cNvSpPr>
          <p:nvPr/>
        </p:nvSpPr>
        <p:spPr bwMode="auto">
          <a:xfrm rot="-1160763">
            <a:off x="8435582" y="23610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77" name="文本框 46"/>
          <p:cNvSpPr txBox="1">
            <a:spLocks noChangeArrowheads="1"/>
          </p:cNvSpPr>
          <p:nvPr/>
        </p:nvSpPr>
        <p:spPr bwMode="auto">
          <a:xfrm rot="-1160763">
            <a:off x="8928764" y="26468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78" name="文本框 47"/>
          <p:cNvSpPr txBox="1">
            <a:spLocks noChangeArrowheads="1"/>
          </p:cNvSpPr>
          <p:nvPr/>
        </p:nvSpPr>
        <p:spPr bwMode="auto">
          <a:xfrm rot="39237">
            <a:off x="9570115" y="32733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79" name="文本框 49"/>
          <p:cNvSpPr txBox="1">
            <a:spLocks noChangeArrowheads="1"/>
          </p:cNvSpPr>
          <p:nvPr/>
        </p:nvSpPr>
        <p:spPr bwMode="auto">
          <a:xfrm rot="-1160763">
            <a:off x="9375382" y="2875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80" name="文本框 50"/>
          <p:cNvSpPr txBox="1">
            <a:spLocks noChangeArrowheads="1"/>
          </p:cNvSpPr>
          <p:nvPr/>
        </p:nvSpPr>
        <p:spPr bwMode="auto">
          <a:xfrm rot="-1160763">
            <a:off x="9974397" y="25748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81" name="文本框 51"/>
          <p:cNvSpPr txBox="1">
            <a:spLocks noChangeArrowheads="1"/>
          </p:cNvSpPr>
          <p:nvPr/>
        </p:nvSpPr>
        <p:spPr bwMode="auto">
          <a:xfrm rot="-1160763">
            <a:off x="9709815" y="37221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82" name="文本框 32"/>
          <p:cNvSpPr txBox="1">
            <a:spLocks noChangeArrowheads="1"/>
          </p:cNvSpPr>
          <p:nvPr/>
        </p:nvSpPr>
        <p:spPr bwMode="auto">
          <a:xfrm rot="4190103">
            <a:off x="3678374" y="44512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83" name="文本框 34"/>
          <p:cNvSpPr txBox="1">
            <a:spLocks noChangeArrowheads="1"/>
          </p:cNvSpPr>
          <p:nvPr/>
        </p:nvSpPr>
        <p:spPr bwMode="auto">
          <a:xfrm rot="8340000">
            <a:off x="5219306" y="37517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84" name="文本框 36"/>
          <p:cNvSpPr txBox="1">
            <a:spLocks noChangeArrowheads="1"/>
          </p:cNvSpPr>
          <p:nvPr/>
        </p:nvSpPr>
        <p:spPr bwMode="auto">
          <a:xfrm rot="2810103">
            <a:off x="5075373" y="23113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85" name="文本框 37"/>
          <p:cNvSpPr txBox="1">
            <a:spLocks noChangeArrowheads="1"/>
          </p:cNvSpPr>
          <p:nvPr/>
        </p:nvSpPr>
        <p:spPr bwMode="auto">
          <a:xfrm rot="4010103">
            <a:off x="5075373" y="30352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86" name="文本框 45"/>
          <p:cNvSpPr txBox="1">
            <a:spLocks noChangeArrowheads="1"/>
          </p:cNvSpPr>
          <p:nvPr/>
        </p:nvSpPr>
        <p:spPr bwMode="auto">
          <a:xfrm rot="2810103">
            <a:off x="5822556" y="23409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87" name="文本框 46"/>
          <p:cNvSpPr txBox="1">
            <a:spLocks noChangeArrowheads="1"/>
          </p:cNvSpPr>
          <p:nvPr/>
        </p:nvSpPr>
        <p:spPr bwMode="auto">
          <a:xfrm rot="2810103">
            <a:off x="6315741" y="2626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88" name="文本框 47"/>
          <p:cNvSpPr txBox="1">
            <a:spLocks noChangeArrowheads="1"/>
          </p:cNvSpPr>
          <p:nvPr/>
        </p:nvSpPr>
        <p:spPr bwMode="auto">
          <a:xfrm rot="4010103">
            <a:off x="6315741" y="33506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89" name="文本框 49"/>
          <p:cNvSpPr txBox="1">
            <a:spLocks noChangeArrowheads="1"/>
          </p:cNvSpPr>
          <p:nvPr/>
        </p:nvSpPr>
        <p:spPr bwMode="auto">
          <a:xfrm rot="-1160763">
            <a:off x="8289531" y="3389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90" name="文本框 50"/>
          <p:cNvSpPr txBox="1">
            <a:spLocks noChangeArrowheads="1"/>
          </p:cNvSpPr>
          <p:nvPr/>
        </p:nvSpPr>
        <p:spPr bwMode="auto">
          <a:xfrm rot="4020000">
            <a:off x="6948623" y="35051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91" name="文本框 51"/>
          <p:cNvSpPr txBox="1">
            <a:spLocks noChangeArrowheads="1"/>
          </p:cNvSpPr>
          <p:nvPr/>
        </p:nvSpPr>
        <p:spPr bwMode="auto">
          <a:xfrm rot="-1160763">
            <a:off x="7455564" y="42893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92" name="文本框 32"/>
          <p:cNvSpPr txBox="1">
            <a:spLocks noChangeArrowheads="1"/>
          </p:cNvSpPr>
          <p:nvPr/>
        </p:nvSpPr>
        <p:spPr bwMode="auto">
          <a:xfrm rot="5400000">
            <a:off x="1513023" y="43031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93" name="文本框 34"/>
          <p:cNvSpPr txBox="1">
            <a:spLocks noChangeArrowheads="1"/>
          </p:cNvSpPr>
          <p:nvPr/>
        </p:nvSpPr>
        <p:spPr bwMode="auto">
          <a:xfrm rot="8340000">
            <a:off x="2495157" y="47338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94" name="文本框 36"/>
          <p:cNvSpPr txBox="1">
            <a:spLocks noChangeArrowheads="1"/>
          </p:cNvSpPr>
          <p:nvPr/>
        </p:nvSpPr>
        <p:spPr bwMode="auto">
          <a:xfrm rot="2810103">
            <a:off x="2473989" y="364061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95" name="文本框 37"/>
          <p:cNvSpPr txBox="1">
            <a:spLocks noChangeArrowheads="1"/>
          </p:cNvSpPr>
          <p:nvPr/>
        </p:nvSpPr>
        <p:spPr bwMode="auto">
          <a:xfrm rot="5220000">
            <a:off x="3053956" y="40173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96" name="文本框 45"/>
          <p:cNvSpPr txBox="1">
            <a:spLocks noChangeArrowheads="1"/>
          </p:cNvSpPr>
          <p:nvPr/>
        </p:nvSpPr>
        <p:spPr bwMode="auto">
          <a:xfrm rot="2810103">
            <a:off x="3737641" y="365966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97" name="文本框 46"/>
          <p:cNvSpPr txBox="1">
            <a:spLocks noChangeArrowheads="1"/>
          </p:cNvSpPr>
          <p:nvPr/>
        </p:nvSpPr>
        <p:spPr bwMode="auto">
          <a:xfrm rot="4020000">
            <a:off x="924589" y="26161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98" name="文本框 47"/>
          <p:cNvSpPr txBox="1">
            <a:spLocks noChangeArrowheads="1"/>
          </p:cNvSpPr>
          <p:nvPr/>
        </p:nvSpPr>
        <p:spPr bwMode="auto">
          <a:xfrm rot="5220000">
            <a:off x="926707" y="38607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399" name="文本框 49"/>
          <p:cNvSpPr txBox="1">
            <a:spLocks noChangeArrowheads="1"/>
          </p:cNvSpPr>
          <p:nvPr/>
        </p:nvSpPr>
        <p:spPr bwMode="auto">
          <a:xfrm rot="4020000">
            <a:off x="3276207" y="49846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400" name="文本框 50"/>
          <p:cNvSpPr txBox="1">
            <a:spLocks noChangeArrowheads="1"/>
          </p:cNvSpPr>
          <p:nvPr/>
        </p:nvSpPr>
        <p:spPr bwMode="auto">
          <a:xfrm rot="4020000">
            <a:off x="4927207" y="44872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401" name="文本框 51"/>
          <p:cNvSpPr txBox="1">
            <a:spLocks noChangeArrowheads="1"/>
          </p:cNvSpPr>
          <p:nvPr/>
        </p:nvSpPr>
        <p:spPr bwMode="auto">
          <a:xfrm rot="4020000">
            <a:off x="5420390" y="47730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402" name="文本框 32"/>
          <p:cNvSpPr txBox="1">
            <a:spLocks noChangeArrowheads="1"/>
          </p:cNvSpPr>
          <p:nvPr/>
        </p:nvSpPr>
        <p:spPr bwMode="auto">
          <a:xfrm rot="-880739">
            <a:off x="675882" y="33495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403" name="文本框 34"/>
          <p:cNvSpPr txBox="1">
            <a:spLocks noChangeArrowheads="1"/>
          </p:cNvSpPr>
          <p:nvPr/>
        </p:nvSpPr>
        <p:spPr bwMode="auto">
          <a:xfrm rot="8340000">
            <a:off x="1659073" y="34532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404" name="文本框 36"/>
          <p:cNvSpPr txBox="1">
            <a:spLocks noChangeArrowheads="1"/>
          </p:cNvSpPr>
          <p:nvPr/>
        </p:nvSpPr>
        <p:spPr bwMode="auto">
          <a:xfrm rot="4020000">
            <a:off x="2217874" y="20128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405" name="文本框 37"/>
          <p:cNvSpPr txBox="1">
            <a:spLocks noChangeArrowheads="1"/>
          </p:cNvSpPr>
          <p:nvPr/>
        </p:nvSpPr>
        <p:spPr bwMode="auto">
          <a:xfrm rot="5220000">
            <a:off x="2217874" y="27367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406" name="文本框 45"/>
          <p:cNvSpPr txBox="1">
            <a:spLocks noChangeArrowheads="1"/>
          </p:cNvSpPr>
          <p:nvPr/>
        </p:nvSpPr>
        <p:spPr bwMode="auto">
          <a:xfrm rot="2810103">
            <a:off x="2965056" y="20425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407" name="文本框 46"/>
          <p:cNvSpPr txBox="1">
            <a:spLocks noChangeArrowheads="1"/>
          </p:cNvSpPr>
          <p:nvPr/>
        </p:nvSpPr>
        <p:spPr bwMode="auto">
          <a:xfrm rot="2810103">
            <a:off x="3458240" y="23282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408" name="文本框 47"/>
          <p:cNvSpPr txBox="1">
            <a:spLocks noChangeArrowheads="1"/>
          </p:cNvSpPr>
          <p:nvPr/>
        </p:nvSpPr>
        <p:spPr bwMode="auto">
          <a:xfrm rot="4010103">
            <a:off x="3096289" y="308181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409" name="文本框 49"/>
          <p:cNvSpPr txBox="1">
            <a:spLocks noChangeArrowheads="1"/>
          </p:cNvSpPr>
          <p:nvPr/>
        </p:nvSpPr>
        <p:spPr bwMode="auto">
          <a:xfrm rot="2810103">
            <a:off x="4241407" y="2626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410" name="文本框 50"/>
          <p:cNvSpPr txBox="1">
            <a:spLocks noChangeArrowheads="1"/>
          </p:cNvSpPr>
          <p:nvPr/>
        </p:nvSpPr>
        <p:spPr bwMode="auto">
          <a:xfrm rot="2810103">
            <a:off x="4091123" y="32066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411" name="文本框 51"/>
          <p:cNvSpPr txBox="1">
            <a:spLocks noChangeArrowheads="1"/>
          </p:cNvSpPr>
          <p:nvPr/>
        </p:nvSpPr>
        <p:spPr bwMode="auto">
          <a:xfrm rot="2810103">
            <a:off x="4584307" y="34924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412" name="文本框 32"/>
          <p:cNvSpPr txBox="1">
            <a:spLocks noChangeArrowheads="1"/>
          </p:cNvSpPr>
          <p:nvPr/>
        </p:nvSpPr>
        <p:spPr bwMode="auto">
          <a:xfrm rot="5400000">
            <a:off x="6326323" y="49084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413" name="文本框 34"/>
          <p:cNvSpPr txBox="1">
            <a:spLocks noChangeArrowheads="1"/>
          </p:cNvSpPr>
          <p:nvPr/>
        </p:nvSpPr>
        <p:spPr bwMode="auto">
          <a:xfrm rot="3159237">
            <a:off x="7746607" y="5339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414" name="文本框 36"/>
          <p:cNvSpPr txBox="1">
            <a:spLocks noChangeArrowheads="1"/>
          </p:cNvSpPr>
          <p:nvPr/>
        </p:nvSpPr>
        <p:spPr bwMode="auto">
          <a:xfrm rot="-1160763">
            <a:off x="8306464" y="3897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415" name="文本框 37"/>
          <p:cNvSpPr txBox="1">
            <a:spLocks noChangeArrowheads="1"/>
          </p:cNvSpPr>
          <p:nvPr/>
        </p:nvSpPr>
        <p:spPr bwMode="auto">
          <a:xfrm rot="39237">
            <a:off x="8306464" y="46216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416" name="文本框 45"/>
          <p:cNvSpPr txBox="1">
            <a:spLocks noChangeArrowheads="1"/>
          </p:cNvSpPr>
          <p:nvPr/>
        </p:nvSpPr>
        <p:spPr bwMode="auto">
          <a:xfrm rot="-1160763">
            <a:off x="9053649" y="39274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417" name="文本框 46"/>
          <p:cNvSpPr txBox="1">
            <a:spLocks noChangeArrowheads="1"/>
          </p:cNvSpPr>
          <p:nvPr/>
        </p:nvSpPr>
        <p:spPr bwMode="auto">
          <a:xfrm rot="-1160763">
            <a:off x="9546831" y="42131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418" name="文本框 47"/>
          <p:cNvSpPr txBox="1">
            <a:spLocks noChangeArrowheads="1"/>
          </p:cNvSpPr>
          <p:nvPr/>
        </p:nvSpPr>
        <p:spPr bwMode="auto">
          <a:xfrm rot="39237">
            <a:off x="9129849" y="49709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419" name="文本框 49"/>
          <p:cNvSpPr txBox="1">
            <a:spLocks noChangeArrowheads="1"/>
          </p:cNvSpPr>
          <p:nvPr/>
        </p:nvSpPr>
        <p:spPr bwMode="auto">
          <a:xfrm rot="-1160763">
            <a:off x="10241097" y="4600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420" name="文本框 50"/>
          <p:cNvSpPr txBox="1">
            <a:spLocks noChangeArrowheads="1"/>
          </p:cNvSpPr>
          <p:nvPr/>
        </p:nvSpPr>
        <p:spPr bwMode="auto">
          <a:xfrm rot="-1160763">
            <a:off x="10179715" y="50915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56421" name="文本框 51"/>
          <p:cNvSpPr txBox="1">
            <a:spLocks noChangeArrowheads="1"/>
          </p:cNvSpPr>
          <p:nvPr/>
        </p:nvSpPr>
        <p:spPr bwMode="auto">
          <a:xfrm rot="-1160763">
            <a:off x="9030364" y="1525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0" y="124884"/>
            <a:ext cx="3668184" cy="1471083"/>
            <a:chOff x="0" y="127959"/>
            <a:chExt cx="2751581" cy="1102407"/>
          </a:xfrm>
        </p:grpSpPr>
        <p:pic>
          <p:nvPicPr>
            <p:cNvPr id="56424" name="Picture 3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7959"/>
              <a:ext cx="2751581" cy="110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425" name="TextBox 3"/>
            <p:cNvSpPr txBox="1">
              <a:spLocks noChangeArrowheads="1"/>
            </p:cNvSpPr>
            <p:nvPr/>
          </p:nvSpPr>
          <p:spPr bwMode="auto">
            <a:xfrm>
              <a:off x="336618" y="386774"/>
              <a:ext cx="1832553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300" b="1" dirty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9060101010101" pitchFamily="2" charset="-122"/>
                </a:rPr>
                <a:t>学习目标</a:t>
              </a:r>
              <a:endParaRPr lang="zh-CN" altLang="en-US" sz="43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024467" y="1540933"/>
            <a:ext cx="10316633" cy="51696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marL="685800" indent="-685800">
              <a:lnSpc>
                <a:spcPct val="120000"/>
              </a:lnSpc>
              <a:spcBef>
                <a:spcPts val="1065"/>
              </a:spcBef>
              <a:buFont typeface="Calibri" panose="020F0502020204030204" pitchFamily="34" charset="0"/>
              <a:buAutoNum type="arabicPeriod"/>
            </a:pPr>
            <a:r>
              <a:rPr lang="zh-CN" altLang="en-US" sz="4300" b="1" dirty="0">
                <a:latin typeface="楷体" panose="02010609060101010101" pitchFamily="49" charset="-122"/>
                <a:ea typeface="楷体" panose="02010609060101010101" pitchFamily="49" charset="-122"/>
              </a:rPr>
              <a:t>了解作者的生平与本诗的写作背景，把握诗歌内容。</a:t>
            </a:r>
            <a:r>
              <a:rPr lang="zh-CN" altLang="en-US" sz="4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（难点）</a:t>
            </a:r>
            <a:endParaRPr lang="en-US" altLang="zh-CN" sz="43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85800" indent="-685800">
              <a:lnSpc>
                <a:spcPct val="120000"/>
              </a:lnSpc>
              <a:spcBef>
                <a:spcPts val="1065"/>
              </a:spcBef>
              <a:buFont typeface="Calibri" panose="020F0502020204030204" pitchFamily="34" charset="0"/>
              <a:buAutoNum type="arabicPeriod"/>
            </a:pPr>
            <a:r>
              <a:rPr lang="zh-CN" altLang="en-US" sz="4300" b="1" dirty="0">
                <a:latin typeface="楷体" panose="02010609060101010101" pitchFamily="49" charset="-122"/>
                <a:ea typeface="楷体" panose="02010609060101010101" pitchFamily="49" charset="-122"/>
              </a:rPr>
              <a:t>体会诗歌的语言美，理解作者的情感。</a:t>
            </a:r>
            <a:r>
              <a:rPr lang="zh-CN" altLang="en-US" sz="4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en-US" altLang="zh-CN" sz="43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85800" indent="-685800">
              <a:lnSpc>
                <a:spcPct val="120000"/>
              </a:lnSpc>
              <a:spcBef>
                <a:spcPts val="1065"/>
              </a:spcBef>
              <a:buFont typeface="Calibri" panose="020F0502020204030204" pitchFamily="34" charset="0"/>
              <a:buAutoNum type="arabicPeriod"/>
            </a:pPr>
            <a:r>
              <a:rPr lang="zh-CN" altLang="en-US" sz="4300" b="1" dirty="0">
                <a:latin typeface="楷体" panose="02010609060101010101" pitchFamily="49" charset="-122"/>
                <a:ea typeface="楷体" panose="02010609060101010101" pitchFamily="49" charset="-122"/>
              </a:rPr>
              <a:t>培养阅读诗歌的兴趣，体味生命的美好。</a:t>
            </a:r>
            <a:r>
              <a:rPr lang="zh-CN" altLang="en-US" sz="4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zh-CN" altLang="en-US" sz="43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矩形 17"/>
          <p:cNvSpPr>
            <a:spLocks noChangeArrowheads="1"/>
          </p:cNvSpPr>
          <p:nvPr/>
        </p:nvSpPr>
        <p:spPr bwMode="auto">
          <a:xfrm>
            <a:off x="2370667" y="742951"/>
            <a:ext cx="8862484" cy="50860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25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雪化后那片鹅黄，你像；新鲜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25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初放芽的绿，你是；柔嫩喜悦，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25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水光浮动着你梦期待中白莲。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360084" y="2279651"/>
            <a:ext cx="9260416" cy="698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3700" b="1" dirty="0">
                <a:solidFill>
                  <a:srgbClr val="0000FF"/>
                </a:solidFill>
                <a:latin typeface="宋体" panose="02010600030101010101" pitchFamily="2" charset="-122"/>
              </a:rPr>
              <a:t>写出“你”新生时的娇嫩与美好。</a:t>
            </a:r>
            <a:endParaRPr lang="zh-CN" altLang="en-US" sz="37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45534" y="2173818"/>
            <a:ext cx="1947333" cy="7810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43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倒装句</a:t>
            </a:r>
            <a:endParaRPr lang="zh-CN" altLang="en-US" sz="43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2048934" y="1699684"/>
            <a:ext cx="455084" cy="1828800"/>
          </a:xfrm>
          <a:prstGeom prst="leftBrace">
            <a:avLst>
              <a:gd name="adj1" fmla="val 23484"/>
              <a:gd name="adj2" fmla="val 5000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385485" y="3822701"/>
            <a:ext cx="6343649" cy="698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3700" b="1" dirty="0">
                <a:solidFill>
                  <a:srgbClr val="0000FF"/>
                </a:solidFill>
                <a:latin typeface="宋体" panose="02010600030101010101" pitchFamily="2" charset="-122"/>
              </a:rPr>
              <a:t>写出“你”的柔嫩与生气。</a:t>
            </a:r>
            <a:endParaRPr lang="zh-CN" altLang="en-US" sz="37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5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矩形 17"/>
          <p:cNvSpPr>
            <a:spLocks noChangeArrowheads="1"/>
          </p:cNvSpPr>
          <p:nvPr/>
        </p:nvSpPr>
        <p:spPr bwMode="auto">
          <a:xfrm>
            <a:off x="2279651" y="2148417"/>
            <a:ext cx="8382000" cy="2703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雪化后那片鹅黄，你像；新鲜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初放芽的绿，你是；柔嫩喜悦，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水光浮动着你梦期待中白莲。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8851" name="矩形 3"/>
          <p:cNvSpPr>
            <a:spLocks noChangeArrowheads="1"/>
          </p:cNvSpPr>
          <p:nvPr/>
        </p:nvSpPr>
        <p:spPr bwMode="auto">
          <a:xfrm>
            <a:off x="855134" y="457201"/>
            <a:ext cx="10259484" cy="17112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300" b="1" dirty="0">
                <a:solidFill>
                  <a:srgbClr val="0000FF"/>
                </a:solidFill>
                <a:latin typeface="宋体" panose="02010600030101010101" pitchFamily="2" charset="-122"/>
              </a:rPr>
              <a:t>    本节诗歌中的哪些词语描写了“你”的颜色？说说它们带给你的阅读感受。</a:t>
            </a:r>
            <a:endParaRPr lang="zh-CN" altLang="en-US" sz="43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86367" y="4815417"/>
            <a:ext cx="10454217" cy="17112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300" b="1" dirty="0">
                <a:solidFill>
                  <a:srgbClr val="0000FF"/>
                </a:solidFill>
                <a:latin typeface="宋体" panose="02010600030101010101" pitchFamily="2" charset="-122"/>
              </a:rPr>
              <a:t>    它们都是明亮的暖色，给人温润的美感，让人感到温暖、生机与希望。</a:t>
            </a:r>
            <a:endParaRPr lang="zh-CN" altLang="en-US" sz="43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008033" y="2235200"/>
            <a:ext cx="1346200" cy="7789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4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鹅黄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476751" y="3090333"/>
            <a:ext cx="795867" cy="781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4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绿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732184" y="3934884"/>
            <a:ext cx="795867" cy="7789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4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矩形 17"/>
          <p:cNvSpPr>
            <a:spLocks noChangeArrowheads="1"/>
          </p:cNvSpPr>
          <p:nvPr/>
        </p:nvSpPr>
        <p:spPr bwMode="auto">
          <a:xfrm>
            <a:off x="2537884" y="560918"/>
            <a:ext cx="8214783" cy="2703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你是一树一树的花开，是燕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在梁间呢喃，</a:t>
            </a:r>
            <a:r>
              <a:rPr lang="en-US" altLang="zh-CN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你是爱，是暖，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是希望，你是人间的四月天！</a:t>
            </a:r>
            <a:endParaRPr lang="zh-CN" altLang="en-US" sz="43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244600" y="3475567"/>
            <a:ext cx="9857317" cy="25052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4300" b="1" dirty="0">
                <a:solidFill>
                  <a:srgbClr val="0000FF"/>
                </a:solidFill>
                <a:latin typeface="宋体" panose="02010600030101010101" pitchFamily="2" charset="-122"/>
              </a:rPr>
              <a:t>    直接表明“我”对“你”满怀希望，同时也表明“你”的新生给“我”带来了新的希望。</a:t>
            </a:r>
            <a:endParaRPr lang="zh-CN" altLang="en-US" sz="43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7029451" y="2256367"/>
            <a:ext cx="3490383" cy="12700"/>
          </a:xfrm>
          <a:prstGeom prst="line">
            <a:avLst/>
          </a:prstGeom>
          <a:ln w="3492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2762251" y="3139017"/>
            <a:ext cx="1686983" cy="0"/>
          </a:xfrm>
          <a:prstGeom prst="line">
            <a:avLst/>
          </a:prstGeom>
          <a:ln w="3492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文本框 32"/>
          <p:cNvSpPr txBox="1">
            <a:spLocks noChangeArrowheads="1"/>
          </p:cNvSpPr>
          <p:nvPr/>
        </p:nvSpPr>
        <p:spPr bwMode="auto">
          <a:xfrm>
            <a:off x="5966885" y="390101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899" name="文本框 34"/>
          <p:cNvSpPr txBox="1">
            <a:spLocks noChangeArrowheads="1"/>
          </p:cNvSpPr>
          <p:nvPr/>
        </p:nvSpPr>
        <p:spPr bwMode="auto">
          <a:xfrm rot="-280097">
            <a:off x="4565257" y="1635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00" name="文本框 36"/>
          <p:cNvSpPr txBox="1">
            <a:spLocks noChangeArrowheads="1"/>
          </p:cNvSpPr>
          <p:nvPr/>
        </p:nvSpPr>
        <p:spPr bwMode="auto">
          <a:xfrm rot="-5350866">
            <a:off x="7805873" y="17525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01" name="文本框 37"/>
          <p:cNvSpPr txBox="1">
            <a:spLocks noChangeArrowheads="1"/>
          </p:cNvSpPr>
          <p:nvPr/>
        </p:nvSpPr>
        <p:spPr bwMode="auto">
          <a:xfrm rot="-4150866">
            <a:off x="7098907" y="22965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02" name="文本框 45"/>
          <p:cNvSpPr txBox="1">
            <a:spLocks noChangeArrowheads="1"/>
          </p:cNvSpPr>
          <p:nvPr/>
        </p:nvSpPr>
        <p:spPr bwMode="auto">
          <a:xfrm rot="-5350866">
            <a:off x="8553056" y="17821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03" name="文本框 46"/>
          <p:cNvSpPr txBox="1">
            <a:spLocks noChangeArrowheads="1"/>
          </p:cNvSpPr>
          <p:nvPr/>
        </p:nvSpPr>
        <p:spPr bwMode="auto">
          <a:xfrm rot="-424911">
            <a:off x="9413482" y="209015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04" name="文本框 47"/>
          <p:cNvSpPr txBox="1">
            <a:spLocks noChangeArrowheads="1"/>
          </p:cNvSpPr>
          <p:nvPr/>
        </p:nvSpPr>
        <p:spPr bwMode="auto">
          <a:xfrm rot="-4150866">
            <a:off x="10197707" y="33294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05" name="文本框 49"/>
          <p:cNvSpPr txBox="1">
            <a:spLocks noChangeArrowheads="1"/>
          </p:cNvSpPr>
          <p:nvPr/>
        </p:nvSpPr>
        <p:spPr bwMode="auto">
          <a:xfrm rot="657351">
            <a:off x="7254482" y="17768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06" name="文本框 50"/>
          <p:cNvSpPr txBox="1">
            <a:spLocks noChangeArrowheads="1"/>
          </p:cNvSpPr>
          <p:nvPr/>
        </p:nvSpPr>
        <p:spPr bwMode="auto">
          <a:xfrm rot="1480325">
            <a:off x="9845282" y="1656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07" name="文本框 51"/>
          <p:cNvSpPr txBox="1">
            <a:spLocks noChangeArrowheads="1"/>
          </p:cNvSpPr>
          <p:nvPr/>
        </p:nvSpPr>
        <p:spPr bwMode="auto">
          <a:xfrm rot="-5350866">
            <a:off x="7964623" y="28997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08" name="文本框 32"/>
          <p:cNvSpPr txBox="1">
            <a:spLocks noChangeArrowheads="1"/>
          </p:cNvSpPr>
          <p:nvPr/>
        </p:nvSpPr>
        <p:spPr bwMode="auto">
          <a:xfrm>
            <a:off x="4349751" y="474768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09" name="文本框 34"/>
          <p:cNvSpPr txBox="1">
            <a:spLocks noChangeArrowheads="1"/>
          </p:cNvSpPr>
          <p:nvPr/>
        </p:nvSpPr>
        <p:spPr bwMode="auto">
          <a:xfrm rot="4149897">
            <a:off x="5938974" y="46619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10" name="文本框 36"/>
          <p:cNvSpPr txBox="1">
            <a:spLocks noChangeArrowheads="1"/>
          </p:cNvSpPr>
          <p:nvPr/>
        </p:nvSpPr>
        <p:spPr bwMode="auto">
          <a:xfrm rot="-1380000">
            <a:off x="5190731" y="1732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11" name="文本框 37"/>
          <p:cNvSpPr txBox="1">
            <a:spLocks noChangeArrowheads="1"/>
          </p:cNvSpPr>
          <p:nvPr/>
        </p:nvSpPr>
        <p:spPr bwMode="auto">
          <a:xfrm rot="-180000">
            <a:off x="5497649" y="27357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12" name="文本框 45"/>
          <p:cNvSpPr txBox="1">
            <a:spLocks noChangeArrowheads="1"/>
          </p:cNvSpPr>
          <p:nvPr/>
        </p:nvSpPr>
        <p:spPr bwMode="auto">
          <a:xfrm rot="-1380000">
            <a:off x="5937915" y="1762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13" name="文本框 46"/>
          <p:cNvSpPr txBox="1">
            <a:spLocks noChangeArrowheads="1"/>
          </p:cNvSpPr>
          <p:nvPr/>
        </p:nvSpPr>
        <p:spPr bwMode="auto">
          <a:xfrm rot="-1380000">
            <a:off x="6431097" y="2047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14" name="文本框 47"/>
          <p:cNvSpPr txBox="1">
            <a:spLocks noChangeArrowheads="1"/>
          </p:cNvSpPr>
          <p:nvPr/>
        </p:nvSpPr>
        <p:spPr bwMode="auto">
          <a:xfrm rot="-180000">
            <a:off x="6742249" y="29770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15" name="文本框 49"/>
          <p:cNvSpPr txBox="1">
            <a:spLocks noChangeArrowheads="1"/>
          </p:cNvSpPr>
          <p:nvPr/>
        </p:nvSpPr>
        <p:spPr bwMode="auto">
          <a:xfrm rot="-5350866">
            <a:off x="8404889" y="28108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16" name="文本框 50"/>
          <p:cNvSpPr txBox="1">
            <a:spLocks noChangeArrowheads="1"/>
          </p:cNvSpPr>
          <p:nvPr/>
        </p:nvSpPr>
        <p:spPr bwMode="auto">
          <a:xfrm rot="-170103">
            <a:off x="7442864" y="34511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17" name="文本框 51"/>
          <p:cNvSpPr txBox="1">
            <a:spLocks noChangeArrowheads="1"/>
          </p:cNvSpPr>
          <p:nvPr/>
        </p:nvSpPr>
        <p:spPr bwMode="auto">
          <a:xfrm rot="-5350866">
            <a:off x="7784707" y="45761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18" name="文本框 32"/>
          <p:cNvSpPr txBox="1">
            <a:spLocks noChangeArrowheads="1"/>
          </p:cNvSpPr>
          <p:nvPr/>
        </p:nvSpPr>
        <p:spPr bwMode="auto">
          <a:xfrm rot="1209897">
            <a:off x="1990331" y="38533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19" name="文本框 34"/>
          <p:cNvSpPr txBox="1">
            <a:spLocks noChangeArrowheads="1"/>
          </p:cNvSpPr>
          <p:nvPr/>
        </p:nvSpPr>
        <p:spPr bwMode="auto">
          <a:xfrm rot="4149897">
            <a:off x="2844407" y="460475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20" name="文本框 27"/>
          <p:cNvSpPr txBox="1">
            <a:spLocks noChangeArrowheads="1"/>
          </p:cNvSpPr>
          <p:nvPr/>
        </p:nvSpPr>
        <p:spPr bwMode="auto">
          <a:xfrm rot="-1380000">
            <a:off x="2130031" y="4302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21" name="文本框 28"/>
          <p:cNvSpPr txBox="1">
            <a:spLocks noChangeArrowheads="1"/>
          </p:cNvSpPr>
          <p:nvPr/>
        </p:nvSpPr>
        <p:spPr bwMode="auto">
          <a:xfrm rot="1029897">
            <a:off x="3304782" y="36691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22" name="文本框 45"/>
          <p:cNvSpPr txBox="1">
            <a:spLocks noChangeArrowheads="1"/>
          </p:cNvSpPr>
          <p:nvPr/>
        </p:nvSpPr>
        <p:spPr bwMode="auto">
          <a:xfrm rot="-1380000">
            <a:off x="4206482" y="4192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23" name="文本框 46"/>
          <p:cNvSpPr txBox="1">
            <a:spLocks noChangeArrowheads="1"/>
          </p:cNvSpPr>
          <p:nvPr/>
        </p:nvSpPr>
        <p:spPr bwMode="auto">
          <a:xfrm rot="-170103">
            <a:off x="1039949" y="2037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24" name="文本框 47"/>
          <p:cNvSpPr txBox="1">
            <a:spLocks noChangeArrowheads="1"/>
          </p:cNvSpPr>
          <p:nvPr/>
        </p:nvSpPr>
        <p:spPr bwMode="auto">
          <a:xfrm rot="1029897">
            <a:off x="1094982" y="45306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25" name="文本框 49"/>
          <p:cNvSpPr txBox="1">
            <a:spLocks noChangeArrowheads="1"/>
          </p:cNvSpPr>
          <p:nvPr/>
        </p:nvSpPr>
        <p:spPr bwMode="auto">
          <a:xfrm rot="-170103">
            <a:off x="4003282" y="51127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26" name="文本框 50"/>
          <p:cNvSpPr txBox="1">
            <a:spLocks noChangeArrowheads="1"/>
          </p:cNvSpPr>
          <p:nvPr/>
        </p:nvSpPr>
        <p:spPr bwMode="auto">
          <a:xfrm rot="-170103">
            <a:off x="5533631" y="42237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27" name="文本框 51"/>
          <p:cNvSpPr txBox="1">
            <a:spLocks noChangeArrowheads="1"/>
          </p:cNvSpPr>
          <p:nvPr/>
        </p:nvSpPr>
        <p:spPr bwMode="auto">
          <a:xfrm rot="-170103">
            <a:off x="5755882" y="5235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28" name="文本框 32"/>
          <p:cNvSpPr txBox="1">
            <a:spLocks noChangeArrowheads="1"/>
          </p:cNvSpPr>
          <p:nvPr/>
        </p:nvSpPr>
        <p:spPr bwMode="auto">
          <a:xfrm rot="-5070842">
            <a:off x="420823" y="27198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29" name="文本框 34"/>
          <p:cNvSpPr txBox="1">
            <a:spLocks noChangeArrowheads="1"/>
          </p:cNvSpPr>
          <p:nvPr/>
        </p:nvSpPr>
        <p:spPr bwMode="auto">
          <a:xfrm rot="4149897">
            <a:off x="1773374" y="2875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30" name="文本框 36"/>
          <p:cNvSpPr txBox="1">
            <a:spLocks noChangeArrowheads="1"/>
          </p:cNvSpPr>
          <p:nvPr/>
        </p:nvSpPr>
        <p:spPr bwMode="auto">
          <a:xfrm rot="-170103">
            <a:off x="1647431" y="17006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31" name="文本框 37"/>
          <p:cNvSpPr txBox="1">
            <a:spLocks noChangeArrowheads="1"/>
          </p:cNvSpPr>
          <p:nvPr/>
        </p:nvSpPr>
        <p:spPr bwMode="auto">
          <a:xfrm rot="1029897">
            <a:off x="1774431" y="22425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32" name="文本框 45"/>
          <p:cNvSpPr txBox="1">
            <a:spLocks noChangeArrowheads="1"/>
          </p:cNvSpPr>
          <p:nvPr/>
        </p:nvSpPr>
        <p:spPr bwMode="auto">
          <a:xfrm rot="-1380000">
            <a:off x="2813715" y="1525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33" name="文本框 46"/>
          <p:cNvSpPr txBox="1">
            <a:spLocks noChangeArrowheads="1"/>
          </p:cNvSpPr>
          <p:nvPr/>
        </p:nvSpPr>
        <p:spPr bwMode="auto">
          <a:xfrm rot="-1380000">
            <a:off x="3573597" y="17514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34" name="文本框 47"/>
          <p:cNvSpPr txBox="1">
            <a:spLocks noChangeArrowheads="1"/>
          </p:cNvSpPr>
          <p:nvPr/>
        </p:nvSpPr>
        <p:spPr bwMode="auto">
          <a:xfrm rot="-180000">
            <a:off x="3211649" y="25029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35" name="文本框 49"/>
          <p:cNvSpPr txBox="1">
            <a:spLocks noChangeArrowheads="1"/>
          </p:cNvSpPr>
          <p:nvPr/>
        </p:nvSpPr>
        <p:spPr bwMode="auto">
          <a:xfrm rot="-1380000">
            <a:off x="4358882" y="2047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36" name="文本框 50"/>
          <p:cNvSpPr txBox="1">
            <a:spLocks noChangeArrowheads="1"/>
          </p:cNvSpPr>
          <p:nvPr/>
        </p:nvSpPr>
        <p:spPr bwMode="auto">
          <a:xfrm rot="-1380000">
            <a:off x="3789497" y="2822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37" name="文本框 51"/>
          <p:cNvSpPr txBox="1">
            <a:spLocks noChangeArrowheads="1"/>
          </p:cNvSpPr>
          <p:nvPr/>
        </p:nvSpPr>
        <p:spPr bwMode="auto">
          <a:xfrm rot="-1380000">
            <a:off x="4636164" y="30045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38" name="文本框 32"/>
          <p:cNvSpPr txBox="1">
            <a:spLocks noChangeArrowheads="1"/>
          </p:cNvSpPr>
          <p:nvPr/>
        </p:nvSpPr>
        <p:spPr bwMode="auto">
          <a:xfrm rot="1209897">
            <a:off x="6809982" y="4714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39" name="文本框 34"/>
          <p:cNvSpPr txBox="1">
            <a:spLocks noChangeArrowheads="1"/>
          </p:cNvSpPr>
          <p:nvPr/>
        </p:nvSpPr>
        <p:spPr bwMode="auto">
          <a:xfrm rot="-1030866">
            <a:off x="8404890" y="51889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40" name="文本框 36"/>
          <p:cNvSpPr txBox="1">
            <a:spLocks noChangeArrowheads="1"/>
          </p:cNvSpPr>
          <p:nvPr/>
        </p:nvSpPr>
        <p:spPr bwMode="auto">
          <a:xfrm rot="368503">
            <a:off x="7688397" y="38088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41" name="文本框 37"/>
          <p:cNvSpPr txBox="1">
            <a:spLocks noChangeArrowheads="1"/>
          </p:cNvSpPr>
          <p:nvPr/>
        </p:nvSpPr>
        <p:spPr bwMode="auto">
          <a:xfrm rot="829244">
            <a:off x="7036464" y="5294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42" name="文本框 45"/>
          <p:cNvSpPr txBox="1">
            <a:spLocks noChangeArrowheads="1"/>
          </p:cNvSpPr>
          <p:nvPr/>
        </p:nvSpPr>
        <p:spPr bwMode="auto">
          <a:xfrm rot="-4502722">
            <a:off x="9029307" y="33315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43" name="文本框 46"/>
          <p:cNvSpPr txBox="1">
            <a:spLocks noChangeArrowheads="1"/>
          </p:cNvSpPr>
          <p:nvPr/>
        </p:nvSpPr>
        <p:spPr bwMode="auto">
          <a:xfrm rot="2702238">
            <a:off x="10081289" y="408087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44" name="文本框 47"/>
          <p:cNvSpPr txBox="1">
            <a:spLocks noChangeArrowheads="1"/>
          </p:cNvSpPr>
          <p:nvPr/>
        </p:nvSpPr>
        <p:spPr bwMode="auto">
          <a:xfrm rot="-3456638">
            <a:off x="8982741" y="45359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45" name="文本框 49"/>
          <p:cNvSpPr txBox="1">
            <a:spLocks noChangeArrowheads="1"/>
          </p:cNvSpPr>
          <p:nvPr/>
        </p:nvSpPr>
        <p:spPr bwMode="auto">
          <a:xfrm rot="-3180423">
            <a:off x="2609457" y="30966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46" name="文本框 50"/>
          <p:cNvSpPr txBox="1">
            <a:spLocks noChangeArrowheads="1"/>
          </p:cNvSpPr>
          <p:nvPr/>
        </p:nvSpPr>
        <p:spPr bwMode="auto">
          <a:xfrm rot="-3640556">
            <a:off x="9643141" y="4785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47" name="文本框 51"/>
          <p:cNvSpPr txBox="1">
            <a:spLocks noChangeArrowheads="1"/>
          </p:cNvSpPr>
          <p:nvPr/>
        </p:nvSpPr>
        <p:spPr bwMode="auto">
          <a:xfrm rot="1549510">
            <a:off x="10329997" y="28966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48" name="文本框 32"/>
          <p:cNvSpPr txBox="1">
            <a:spLocks noChangeArrowheads="1"/>
          </p:cNvSpPr>
          <p:nvPr/>
        </p:nvSpPr>
        <p:spPr bwMode="auto">
          <a:xfrm rot="4190103">
            <a:off x="5708256" y="33400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49" name="文本框 34"/>
          <p:cNvSpPr txBox="1">
            <a:spLocks noChangeArrowheads="1"/>
          </p:cNvSpPr>
          <p:nvPr/>
        </p:nvSpPr>
        <p:spPr bwMode="auto">
          <a:xfrm rot="8340000">
            <a:off x="6550690" y="41814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50" name="文本框 36"/>
          <p:cNvSpPr txBox="1">
            <a:spLocks noChangeArrowheads="1"/>
          </p:cNvSpPr>
          <p:nvPr/>
        </p:nvSpPr>
        <p:spPr bwMode="auto">
          <a:xfrm rot="-1160763">
            <a:off x="7688397" y="23314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51" name="文本框 37"/>
          <p:cNvSpPr txBox="1">
            <a:spLocks noChangeArrowheads="1"/>
          </p:cNvSpPr>
          <p:nvPr/>
        </p:nvSpPr>
        <p:spPr bwMode="auto">
          <a:xfrm rot="39237">
            <a:off x="7523297" y="30278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52" name="文本框 45"/>
          <p:cNvSpPr txBox="1">
            <a:spLocks noChangeArrowheads="1"/>
          </p:cNvSpPr>
          <p:nvPr/>
        </p:nvSpPr>
        <p:spPr bwMode="auto">
          <a:xfrm rot="-1160763">
            <a:off x="8435582" y="23610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53" name="文本框 46"/>
          <p:cNvSpPr txBox="1">
            <a:spLocks noChangeArrowheads="1"/>
          </p:cNvSpPr>
          <p:nvPr/>
        </p:nvSpPr>
        <p:spPr bwMode="auto">
          <a:xfrm rot="-1160763">
            <a:off x="8928764" y="26468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54" name="文本框 47"/>
          <p:cNvSpPr txBox="1">
            <a:spLocks noChangeArrowheads="1"/>
          </p:cNvSpPr>
          <p:nvPr/>
        </p:nvSpPr>
        <p:spPr bwMode="auto">
          <a:xfrm rot="39237">
            <a:off x="9570115" y="32733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55" name="文本框 49"/>
          <p:cNvSpPr txBox="1">
            <a:spLocks noChangeArrowheads="1"/>
          </p:cNvSpPr>
          <p:nvPr/>
        </p:nvSpPr>
        <p:spPr bwMode="auto">
          <a:xfrm rot="-1160763">
            <a:off x="9375382" y="2875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56" name="文本框 50"/>
          <p:cNvSpPr txBox="1">
            <a:spLocks noChangeArrowheads="1"/>
          </p:cNvSpPr>
          <p:nvPr/>
        </p:nvSpPr>
        <p:spPr bwMode="auto">
          <a:xfrm rot="-1160763">
            <a:off x="9974397" y="25748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57" name="文本框 51"/>
          <p:cNvSpPr txBox="1">
            <a:spLocks noChangeArrowheads="1"/>
          </p:cNvSpPr>
          <p:nvPr/>
        </p:nvSpPr>
        <p:spPr bwMode="auto">
          <a:xfrm rot="-1160763">
            <a:off x="9709815" y="37221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58" name="文本框 32"/>
          <p:cNvSpPr txBox="1">
            <a:spLocks noChangeArrowheads="1"/>
          </p:cNvSpPr>
          <p:nvPr/>
        </p:nvSpPr>
        <p:spPr bwMode="auto">
          <a:xfrm rot="4190103">
            <a:off x="3678374" y="44512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59" name="文本框 34"/>
          <p:cNvSpPr txBox="1">
            <a:spLocks noChangeArrowheads="1"/>
          </p:cNvSpPr>
          <p:nvPr/>
        </p:nvSpPr>
        <p:spPr bwMode="auto">
          <a:xfrm rot="8340000">
            <a:off x="5219306" y="37517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60" name="文本框 36"/>
          <p:cNvSpPr txBox="1">
            <a:spLocks noChangeArrowheads="1"/>
          </p:cNvSpPr>
          <p:nvPr/>
        </p:nvSpPr>
        <p:spPr bwMode="auto">
          <a:xfrm rot="2810103">
            <a:off x="5075373" y="23113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61" name="文本框 37"/>
          <p:cNvSpPr txBox="1">
            <a:spLocks noChangeArrowheads="1"/>
          </p:cNvSpPr>
          <p:nvPr/>
        </p:nvSpPr>
        <p:spPr bwMode="auto">
          <a:xfrm rot="4010103">
            <a:off x="5075373" y="30352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62" name="文本框 45"/>
          <p:cNvSpPr txBox="1">
            <a:spLocks noChangeArrowheads="1"/>
          </p:cNvSpPr>
          <p:nvPr/>
        </p:nvSpPr>
        <p:spPr bwMode="auto">
          <a:xfrm rot="2810103">
            <a:off x="5822556" y="23409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63" name="文本框 46"/>
          <p:cNvSpPr txBox="1">
            <a:spLocks noChangeArrowheads="1"/>
          </p:cNvSpPr>
          <p:nvPr/>
        </p:nvSpPr>
        <p:spPr bwMode="auto">
          <a:xfrm rot="2810103">
            <a:off x="6315741" y="2626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64" name="文本框 47"/>
          <p:cNvSpPr txBox="1">
            <a:spLocks noChangeArrowheads="1"/>
          </p:cNvSpPr>
          <p:nvPr/>
        </p:nvSpPr>
        <p:spPr bwMode="auto">
          <a:xfrm rot="4010103">
            <a:off x="6315741" y="33506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65" name="文本框 49"/>
          <p:cNvSpPr txBox="1">
            <a:spLocks noChangeArrowheads="1"/>
          </p:cNvSpPr>
          <p:nvPr/>
        </p:nvSpPr>
        <p:spPr bwMode="auto">
          <a:xfrm rot="-1160763">
            <a:off x="8289531" y="3389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66" name="文本框 50"/>
          <p:cNvSpPr txBox="1">
            <a:spLocks noChangeArrowheads="1"/>
          </p:cNvSpPr>
          <p:nvPr/>
        </p:nvSpPr>
        <p:spPr bwMode="auto">
          <a:xfrm rot="4020000">
            <a:off x="6948623" y="35051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67" name="文本框 51"/>
          <p:cNvSpPr txBox="1">
            <a:spLocks noChangeArrowheads="1"/>
          </p:cNvSpPr>
          <p:nvPr/>
        </p:nvSpPr>
        <p:spPr bwMode="auto">
          <a:xfrm rot="-1160763">
            <a:off x="7455564" y="42893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68" name="文本框 32"/>
          <p:cNvSpPr txBox="1">
            <a:spLocks noChangeArrowheads="1"/>
          </p:cNvSpPr>
          <p:nvPr/>
        </p:nvSpPr>
        <p:spPr bwMode="auto">
          <a:xfrm rot="5400000">
            <a:off x="1513023" y="43031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69" name="文本框 34"/>
          <p:cNvSpPr txBox="1">
            <a:spLocks noChangeArrowheads="1"/>
          </p:cNvSpPr>
          <p:nvPr/>
        </p:nvSpPr>
        <p:spPr bwMode="auto">
          <a:xfrm rot="8340000">
            <a:off x="2495157" y="47338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70" name="文本框 36"/>
          <p:cNvSpPr txBox="1">
            <a:spLocks noChangeArrowheads="1"/>
          </p:cNvSpPr>
          <p:nvPr/>
        </p:nvSpPr>
        <p:spPr bwMode="auto">
          <a:xfrm rot="2810103">
            <a:off x="2473989" y="364061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71" name="文本框 37"/>
          <p:cNvSpPr txBox="1">
            <a:spLocks noChangeArrowheads="1"/>
          </p:cNvSpPr>
          <p:nvPr/>
        </p:nvSpPr>
        <p:spPr bwMode="auto">
          <a:xfrm rot="5220000">
            <a:off x="3053956" y="40173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72" name="文本框 45"/>
          <p:cNvSpPr txBox="1">
            <a:spLocks noChangeArrowheads="1"/>
          </p:cNvSpPr>
          <p:nvPr/>
        </p:nvSpPr>
        <p:spPr bwMode="auto">
          <a:xfrm rot="2810103">
            <a:off x="3737641" y="365966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73" name="文本框 46"/>
          <p:cNvSpPr txBox="1">
            <a:spLocks noChangeArrowheads="1"/>
          </p:cNvSpPr>
          <p:nvPr/>
        </p:nvSpPr>
        <p:spPr bwMode="auto">
          <a:xfrm rot="4020000">
            <a:off x="924589" y="26161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74" name="文本框 47"/>
          <p:cNvSpPr txBox="1">
            <a:spLocks noChangeArrowheads="1"/>
          </p:cNvSpPr>
          <p:nvPr/>
        </p:nvSpPr>
        <p:spPr bwMode="auto">
          <a:xfrm rot="5220000">
            <a:off x="926707" y="38607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75" name="文本框 49"/>
          <p:cNvSpPr txBox="1">
            <a:spLocks noChangeArrowheads="1"/>
          </p:cNvSpPr>
          <p:nvPr/>
        </p:nvSpPr>
        <p:spPr bwMode="auto">
          <a:xfrm rot="4020000">
            <a:off x="3276207" y="49846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76" name="文本框 50"/>
          <p:cNvSpPr txBox="1">
            <a:spLocks noChangeArrowheads="1"/>
          </p:cNvSpPr>
          <p:nvPr/>
        </p:nvSpPr>
        <p:spPr bwMode="auto">
          <a:xfrm rot="4020000">
            <a:off x="4927207" y="44872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77" name="文本框 51"/>
          <p:cNvSpPr txBox="1">
            <a:spLocks noChangeArrowheads="1"/>
          </p:cNvSpPr>
          <p:nvPr/>
        </p:nvSpPr>
        <p:spPr bwMode="auto">
          <a:xfrm rot="4020000">
            <a:off x="5420390" y="47730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78" name="文本框 32"/>
          <p:cNvSpPr txBox="1">
            <a:spLocks noChangeArrowheads="1"/>
          </p:cNvSpPr>
          <p:nvPr/>
        </p:nvSpPr>
        <p:spPr bwMode="auto">
          <a:xfrm rot="-880739">
            <a:off x="675882" y="33495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79" name="文本框 34"/>
          <p:cNvSpPr txBox="1">
            <a:spLocks noChangeArrowheads="1"/>
          </p:cNvSpPr>
          <p:nvPr/>
        </p:nvSpPr>
        <p:spPr bwMode="auto">
          <a:xfrm rot="8340000">
            <a:off x="1659073" y="34532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80" name="文本框 36"/>
          <p:cNvSpPr txBox="1">
            <a:spLocks noChangeArrowheads="1"/>
          </p:cNvSpPr>
          <p:nvPr/>
        </p:nvSpPr>
        <p:spPr bwMode="auto">
          <a:xfrm rot="4020000">
            <a:off x="2217874" y="20128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81" name="文本框 37"/>
          <p:cNvSpPr txBox="1">
            <a:spLocks noChangeArrowheads="1"/>
          </p:cNvSpPr>
          <p:nvPr/>
        </p:nvSpPr>
        <p:spPr bwMode="auto">
          <a:xfrm rot="5220000">
            <a:off x="2217874" y="27367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82" name="文本框 45"/>
          <p:cNvSpPr txBox="1">
            <a:spLocks noChangeArrowheads="1"/>
          </p:cNvSpPr>
          <p:nvPr/>
        </p:nvSpPr>
        <p:spPr bwMode="auto">
          <a:xfrm rot="2810103">
            <a:off x="2965056" y="20425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83" name="文本框 46"/>
          <p:cNvSpPr txBox="1">
            <a:spLocks noChangeArrowheads="1"/>
          </p:cNvSpPr>
          <p:nvPr/>
        </p:nvSpPr>
        <p:spPr bwMode="auto">
          <a:xfrm rot="2810103">
            <a:off x="3458240" y="23282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84" name="文本框 47"/>
          <p:cNvSpPr txBox="1">
            <a:spLocks noChangeArrowheads="1"/>
          </p:cNvSpPr>
          <p:nvPr/>
        </p:nvSpPr>
        <p:spPr bwMode="auto">
          <a:xfrm rot="4010103">
            <a:off x="3096289" y="308181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85" name="文本框 49"/>
          <p:cNvSpPr txBox="1">
            <a:spLocks noChangeArrowheads="1"/>
          </p:cNvSpPr>
          <p:nvPr/>
        </p:nvSpPr>
        <p:spPr bwMode="auto">
          <a:xfrm rot="2810103">
            <a:off x="4241407" y="2626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86" name="文本框 50"/>
          <p:cNvSpPr txBox="1">
            <a:spLocks noChangeArrowheads="1"/>
          </p:cNvSpPr>
          <p:nvPr/>
        </p:nvSpPr>
        <p:spPr bwMode="auto">
          <a:xfrm rot="2810103">
            <a:off x="4091123" y="32066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87" name="文本框 51"/>
          <p:cNvSpPr txBox="1">
            <a:spLocks noChangeArrowheads="1"/>
          </p:cNvSpPr>
          <p:nvPr/>
        </p:nvSpPr>
        <p:spPr bwMode="auto">
          <a:xfrm rot="2810103">
            <a:off x="4584307" y="34924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88" name="文本框 32"/>
          <p:cNvSpPr txBox="1">
            <a:spLocks noChangeArrowheads="1"/>
          </p:cNvSpPr>
          <p:nvPr/>
        </p:nvSpPr>
        <p:spPr bwMode="auto">
          <a:xfrm rot="5400000">
            <a:off x="6326323" y="49084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89" name="文本框 34"/>
          <p:cNvSpPr txBox="1">
            <a:spLocks noChangeArrowheads="1"/>
          </p:cNvSpPr>
          <p:nvPr/>
        </p:nvSpPr>
        <p:spPr bwMode="auto">
          <a:xfrm rot="3159237">
            <a:off x="7746607" y="5339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90" name="文本框 36"/>
          <p:cNvSpPr txBox="1">
            <a:spLocks noChangeArrowheads="1"/>
          </p:cNvSpPr>
          <p:nvPr/>
        </p:nvSpPr>
        <p:spPr bwMode="auto">
          <a:xfrm rot="-1160763">
            <a:off x="8306464" y="3897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91" name="文本框 37"/>
          <p:cNvSpPr txBox="1">
            <a:spLocks noChangeArrowheads="1"/>
          </p:cNvSpPr>
          <p:nvPr/>
        </p:nvSpPr>
        <p:spPr bwMode="auto">
          <a:xfrm rot="39237">
            <a:off x="8306464" y="46216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92" name="文本框 45"/>
          <p:cNvSpPr txBox="1">
            <a:spLocks noChangeArrowheads="1"/>
          </p:cNvSpPr>
          <p:nvPr/>
        </p:nvSpPr>
        <p:spPr bwMode="auto">
          <a:xfrm rot="-1160763">
            <a:off x="9053649" y="39274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93" name="文本框 46"/>
          <p:cNvSpPr txBox="1">
            <a:spLocks noChangeArrowheads="1"/>
          </p:cNvSpPr>
          <p:nvPr/>
        </p:nvSpPr>
        <p:spPr bwMode="auto">
          <a:xfrm rot="-1160763">
            <a:off x="9546831" y="42131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94" name="文本框 47"/>
          <p:cNvSpPr txBox="1">
            <a:spLocks noChangeArrowheads="1"/>
          </p:cNvSpPr>
          <p:nvPr/>
        </p:nvSpPr>
        <p:spPr bwMode="auto">
          <a:xfrm rot="39237">
            <a:off x="9129849" y="49709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95" name="文本框 49"/>
          <p:cNvSpPr txBox="1">
            <a:spLocks noChangeArrowheads="1"/>
          </p:cNvSpPr>
          <p:nvPr/>
        </p:nvSpPr>
        <p:spPr bwMode="auto">
          <a:xfrm rot="-1160763">
            <a:off x="10241097" y="4600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96" name="文本框 50"/>
          <p:cNvSpPr txBox="1">
            <a:spLocks noChangeArrowheads="1"/>
          </p:cNvSpPr>
          <p:nvPr/>
        </p:nvSpPr>
        <p:spPr bwMode="auto">
          <a:xfrm rot="-1160763">
            <a:off x="10179715" y="50915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97" name="文本框 51"/>
          <p:cNvSpPr txBox="1">
            <a:spLocks noChangeArrowheads="1"/>
          </p:cNvSpPr>
          <p:nvPr/>
        </p:nvSpPr>
        <p:spPr bwMode="auto">
          <a:xfrm rot="-1160763">
            <a:off x="9030364" y="1525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0998" name="矩形 17"/>
          <p:cNvSpPr>
            <a:spLocks noChangeArrowheads="1"/>
          </p:cNvSpPr>
          <p:nvPr/>
        </p:nvSpPr>
        <p:spPr bwMode="auto">
          <a:xfrm>
            <a:off x="2059517" y="1028700"/>
            <a:ext cx="8212667" cy="2703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latin typeface="楷体" panose="02010609060101010101" pitchFamily="49" charset="-122"/>
                <a:ea typeface="楷体" panose="02010609060101010101" pitchFamily="49" charset="-122"/>
              </a:rPr>
              <a:t>你是一树一树的花开，是燕</a:t>
            </a:r>
            <a:endParaRPr lang="zh-CN" altLang="en-US" sz="4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latin typeface="楷体" panose="02010609060101010101" pitchFamily="49" charset="-122"/>
                <a:ea typeface="楷体" panose="02010609060101010101" pitchFamily="49" charset="-122"/>
              </a:rPr>
              <a:t>在梁间呢喃，</a:t>
            </a:r>
            <a:r>
              <a:rPr lang="en-US" altLang="zh-CN" sz="43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4300" b="1" dirty="0">
                <a:latin typeface="楷体" panose="02010609060101010101" pitchFamily="49" charset="-122"/>
                <a:ea typeface="楷体" panose="02010609060101010101" pitchFamily="49" charset="-122"/>
              </a:rPr>
              <a:t>你是爱，是暖，</a:t>
            </a:r>
            <a:endParaRPr lang="zh-CN" altLang="en-US" sz="4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latin typeface="楷体" panose="02010609060101010101" pitchFamily="49" charset="-122"/>
                <a:ea typeface="楷体" panose="02010609060101010101" pitchFamily="49" charset="-122"/>
              </a:rPr>
              <a:t>是希望，你是人间的四月天！</a:t>
            </a:r>
            <a:endParaRPr lang="zh-CN" altLang="en-US" sz="4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804333" y="4072467"/>
            <a:ext cx="10661651" cy="17112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4300" b="1" dirty="0">
                <a:solidFill>
                  <a:srgbClr val="0000FF"/>
                </a:solidFill>
                <a:latin typeface="宋体" panose="02010600030101010101" pitchFamily="2" charset="-122"/>
              </a:rPr>
              <a:t>    与诗的开篇遥相呼应，更加强烈地表现出了作者对“你”的赞美与喜爱之情。</a:t>
            </a:r>
            <a:endParaRPr lang="zh-CN" altLang="en-US" sz="43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241800" y="2806700"/>
            <a:ext cx="4641851" cy="7789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4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你是人间的四月天</a:t>
            </a:r>
            <a:endParaRPr lang="zh-CN" alt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矩形 17"/>
          <p:cNvSpPr>
            <a:spLocks noChangeArrowheads="1"/>
          </p:cNvSpPr>
          <p:nvPr/>
        </p:nvSpPr>
        <p:spPr bwMode="auto">
          <a:xfrm>
            <a:off x="723900" y="160867"/>
            <a:ext cx="10365317" cy="18435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再读诗歌，说一说：诗歌的每一节分别赞美了什么。</a:t>
            </a:r>
            <a:endParaRPr lang="zh-CN" altLang="en-US" sz="43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矩形 17"/>
          <p:cNvSpPr>
            <a:spLocks noChangeArrowheads="1"/>
          </p:cNvSpPr>
          <p:nvPr/>
        </p:nvSpPr>
        <p:spPr bwMode="auto">
          <a:xfrm>
            <a:off x="956734" y="2002367"/>
            <a:ext cx="10469033" cy="44242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第一节：赞美“你”的</a:t>
            </a:r>
            <a:r>
              <a:rPr lang="en-US" altLang="zh-CN" sz="43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___________</a:t>
            </a:r>
            <a:r>
              <a:rPr lang="zh-CN" altLang="en-US" sz="43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en-US" altLang="zh-CN" sz="43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第二节：赞美“你”的</a:t>
            </a:r>
            <a:r>
              <a:rPr lang="en-US" altLang="zh-CN" sz="43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_________________</a:t>
            </a:r>
            <a:r>
              <a:rPr lang="zh-CN" altLang="en-US" sz="43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en-US" altLang="zh-CN" sz="43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第三节：赞美“你”的</a:t>
            </a:r>
            <a:r>
              <a:rPr lang="en-US" altLang="zh-CN" sz="43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___________</a:t>
            </a:r>
            <a:r>
              <a:rPr lang="zh-CN" altLang="en-US" sz="43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en-US" altLang="zh-CN" sz="43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第四节：赞美“你”的</a:t>
            </a:r>
            <a:r>
              <a:rPr lang="en-US" altLang="zh-CN" sz="43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_________</a:t>
            </a:r>
            <a:r>
              <a:rPr lang="zh-CN" altLang="en-US" sz="43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en-US" altLang="zh-CN" sz="43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3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第五节：赞美“你”的</a:t>
            </a:r>
            <a:r>
              <a:rPr lang="en-US" altLang="zh-CN" sz="43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_____________</a:t>
            </a:r>
            <a:r>
              <a:rPr lang="zh-CN" altLang="en-US" sz="43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43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532034" y="2015067"/>
            <a:ext cx="2992967" cy="7789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43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轻灵、光艳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544733" y="2870200"/>
            <a:ext cx="4641851" cy="781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43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轻盈、柔美与恬静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584952" y="3712633"/>
            <a:ext cx="2990849" cy="781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43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庄重、美好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557434" y="4557184"/>
            <a:ext cx="2444751" cy="7789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43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新鲜柔嫩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544734" y="5348818"/>
            <a:ext cx="3543300" cy="7789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43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爱，暖和希望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2"/>
          <p:cNvGrpSpPr/>
          <p:nvPr/>
        </p:nvGrpSpPr>
        <p:grpSpPr bwMode="auto">
          <a:xfrm>
            <a:off x="139700" y="1"/>
            <a:ext cx="3668184" cy="1471084"/>
            <a:chOff x="0" y="127959"/>
            <a:chExt cx="2751581" cy="1102407"/>
          </a:xfrm>
        </p:grpSpPr>
        <p:pic>
          <p:nvPicPr>
            <p:cNvPr id="82949" name="Picture 3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7959"/>
              <a:ext cx="2751581" cy="110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50" name="TextBox 44"/>
            <p:cNvSpPr txBox="1">
              <a:spLocks noChangeArrowheads="1"/>
            </p:cNvSpPr>
            <p:nvPr/>
          </p:nvSpPr>
          <p:spPr bwMode="auto">
            <a:xfrm>
              <a:off x="336618" y="386774"/>
              <a:ext cx="1832848" cy="5842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300" b="1" dirty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9060101010101" pitchFamily="2" charset="-122"/>
                </a:rPr>
                <a:t>深入探究</a:t>
              </a:r>
              <a:endParaRPr lang="zh-CN" altLang="en-US" sz="43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82947" name="TextBox 4"/>
          <p:cNvSpPr txBox="1">
            <a:spLocks noChangeArrowheads="1"/>
          </p:cNvSpPr>
          <p:nvPr/>
        </p:nvSpPr>
        <p:spPr bwMode="auto">
          <a:xfrm>
            <a:off x="1054100" y="1593850"/>
            <a:ext cx="7866891" cy="8063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试分析诗歌第</a:t>
            </a:r>
            <a:r>
              <a:rPr lang="en-US" altLang="zh-CN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～</a:t>
            </a:r>
            <a:r>
              <a:rPr lang="en-US" altLang="zh-CN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节的结构特点。</a:t>
            </a:r>
            <a:endParaRPr lang="zh-CN" altLang="en-US" sz="37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56218" y="2573867"/>
            <a:ext cx="10325100" cy="30839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7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本诗第</a:t>
            </a:r>
            <a:r>
              <a:rPr lang="en-US" altLang="zh-CN" sz="37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7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至</a:t>
            </a:r>
            <a:r>
              <a:rPr lang="en-US" altLang="zh-CN" sz="37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37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节句式结构基本相同，形成复沓、对称的乐章；将心中的爱以一幅幅四月天丰美的画面作比，节奏明快；排比的句式将画面连接，情感如水面涟漪层层叠叠，荡漾起伏。</a:t>
            </a:r>
            <a:endParaRPr lang="zh-CN" altLang="en-US" sz="37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文本框 32"/>
          <p:cNvSpPr txBox="1">
            <a:spLocks noChangeArrowheads="1"/>
          </p:cNvSpPr>
          <p:nvPr/>
        </p:nvSpPr>
        <p:spPr bwMode="auto">
          <a:xfrm>
            <a:off x="5966885" y="390101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71" name="文本框 34"/>
          <p:cNvSpPr txBox="1">
            <a:spLocks noChangeArrowheads="1"/>
          </p:cNvSpPr>
          <p:nvPr/>
        </p:nvSpPr>
        <p:spPr bwMode="auto">
          <a:xfrm rot="-280097">
            <a:off x="4565257" y="1635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72" name="文本框 36"/>
          <p:cNvSpPr txBox="1">
            <a:spLocks noChangeArrowheads="1"/>
          </p:cNvSpPr>
          <p:nvPr/>
        </p:nvSpPr>
        <p:spPr bwMode="auto">
          <a:xfrm rot="-5350866">
            <a:off x="7805873" y="17525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73" name="文本框 37"/>
          <p:cNvSpPr txBox="1">
            <a:spLocks noChangeArrowheads="1"/>
          </p:cNvSpPr>
          <p:nvPr/>
        </p:nvSpPr>
        <p:spPr bwMode="auto">
          <a:xfrm rot="-4150866">
            <a:off x="7098907" y="22965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74" name="文本框 45"/>
          <p:cNvSpPr txBox="1">
            <a:spLocks noChangeArrowheads="1"/>
          </p:cNvSpPr>
          <p:nvPr/>
        </p:nvSpPr>
        <p:spPr bwMode="auto">
          <a:xfrm rot="-5350866">
            <a:off x="8553056" y="17821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75" name="文本框 46"/>
          <p:cNvSpPr txBox="1">
            <a:spLocks noChangeArrowheads="1"/>
          </p:cNvSpPr>
          <p:nvPr/>
        </p:nvSpPr>
        <p:spPr bwMode="auto">
          <a:xfrm rot="-424911">
            <a:off x="9413482" y="209015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76" name="文本框 47"/>
          <p:cNvSpPr txBox="1">
            <a:spLocks noChangeArrowheads="1"/>
          </p:cNvSpPr>
          <p:nvPr/>
        </p:nvSpPr>
        <p:spPr bwMode="auto">
          <a:xfrm rot="-4150866">
            <a:off x="10197707" y="33294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77" name="文本框 49"/>
          <p:cNvSpPr txBox="1">
            <a:spLocks noChangeArrowheads="1"/>
          </p:cNvSpPr>
          <p:nvPr/>
        </p:nvSpPr>
        <p:spPr bwMode="auto">
          <a:xfrm rot="657351">
            <a:off x="7254482" y="17768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78" name="文本框 50"/>
          <p:cNvSpPr txBox="1">
            <a:spLocks noChangeArrowheads="1"/>
          </p:cNvSpPr>
          <p:nvPr/>
        </p:nvSpPr>
        <p:spPr bwMode="auto">
          <a:xfrm rot="1480325">
            <a:off x="9845282" y="1656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79" name="文本框 51"/>
          <p:cNvSpPr txBox="1">
            <a:spLocks noChangeArrowheads="1"/>
          </p:cNvSpPr>
          <p:nvPr/>
        </p:nvSpPr>
        <p:spPr bwMode="auto">
          <a:xfrm rot="-5350866">
            <a:off x="7964623" y="28997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80" name="文本框 32"/>
          <p:cNvSpPr txBox="1">
            <a:spLocks noChangeArrowheads="1"/>
          </p:cNvSpPr>
          <p:nvPr/>
        </p:nvSpPr>
        <p:spPr bwMode="auto">
          <a:xfrm>
            <a:off x="4349751" y="474768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81" name="文本框 34"/>
          <p:cNvSpPr txBox="1">
            <a:spLocks noChangeArrowheads="1"/>
          </p:cNvSpPr>
          <p:nvPr/>
        </p:nvSpPr>
        <p:spPr bwMode="auto">
          <a:xfrm rot="4149897">
            <a:off x="5938974" y="46619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82" name="文本框 36"/>
          <p:cNvSpPr txBox="1">
            <a:spLocks noChangeArrowheads="1"/>
          </p:cNvSpPr>
          <p:nvPr/>
        </p:nvSpPr>
        <p:spPr bwMode="auto">
          <a:xfrm rot="-1380000">
            <a:off x="5190731" y="1732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83" name="文本框 37"/>
          <p:cNvSpPr txBox="1">
            <a:spLocks noChangeArrowheads="1"/>
          </p:cNvSpPr>
          <p:nvPr/>
        </p:nvSpPr>
        <p:spPr bwMode="auto">
          <a:xfrm rot="-180000">
            <a:off x="5497649" y="27357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84" name="文本框 45"/>
          <p:cNvSpPr txBox="1">
            <a:spLocks noChangeArrowheads="1"/>
          </p:cNvSpPr>
          <p:nvPr/>
        </p:nvSpPr>
        <p:spPr bwMode="auto">
          <a:xfrm rot="-1380000">
            <a:off x="5937915" y="1762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85" name="文本框 46"/>
          <p:cNvSpPr txBox="1">
            <a:spLocks noChangeArrowheads="1"/>
          </p:cNvSpPr>
          <p:nvPr/>
        </p:nvSpPr>
        <p:spPr bwMode="auto">
          <a:xfrm rot="-1380000">
            <a:off x="6431097" y="2047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86" name="文本框 47"/>
          <p:cNvSpPr txBox="1">
            <a:spLocks noChangeArrowheads="1"/>
          </p:cNvSpPr>
          <p:nvPr/>
        </p:nvSpPr>
        <p:spPr bwMode="auto">
          <a:xfrm rot="-180000">
            <a:off x="6742249" y="29770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87" name="文本框 49"/>
          <p:cNvSpPr txBox="1">
            <a:spLocks noChangeArrowheads="1"/>
          </p:cNvSpPr>
          <p:nvPr/>
        </p:nvSpPr>
        <p:spPr bwMode="auto">
          <a:xfrm rot="-5350866">
            <a:off x="8404889" y="28108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88" name="文本框 50"/>
          <p:cNvSpPr txBox="1">
            <a:spLocks noChangeArrowheads="1"/>
          </p:cNvSpPr>
          <p:nvPr/>
        </p:nvSpPr>
        <p:spPr bwMode="auto">
          <a:xfrm rot="-170103">
            <a:off x="7442864" y="34511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89" name="文本框 51"/>
          <p:cNvSpPr txBox="1">
            <a:spLocks noChangeArrowheads="1"/>
          </p:cNvSpPr>
          <p:nvPr/>
        </p:nvSpPr>
        <p:spPr bwMode="auto">
          <a:xfrm rot="-5350866">
            <a:off x="7784707" y="45761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90" name="文本框 32"/>
          <p:cNvSpPr txBox="1">
            <a:spLocks noChangeArrowheads="1"/>
          </p:cNvSpPr>
          <p:nvPr/>
        </p:nvSpPr>
        <p:spPr bwMode="auto">
          <a:xfrm rot="1209897">
            <a:off x="1990331" y="38533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91" name="文本框 34"/>
          <p:cNvSpPr txBox="1">
            <a:spLocks noChangeArrowheads="1"/>
          </p:cNvSpPr>
          <p:nvPr/>
        </p:nvSpPr>
        <p:spPr bwMode="auto">
          <a:xfrm rot="4149897">
            <a:off x="2844407" y="460475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92" name="文本框 26"/>
          <p:cNvSpPr txBox="1">
            <a:spLocks noChangeArrowheads="1"/>
          </p:cNvSpPr>
          <p:nvPr/>
        </p:nvSpPr>
        <p:spPr bwMode="auto">
          <a:xfrm rot="-1380000">
            <a:off x="2130031" y="4302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93" name="文本框 27"/>
          <p:cNvSpPr txBox="1">
            <a:spLocks noChangeArrowheads="1"/>
          </p:cNvSpPr>
          <p:nvPr/>
        </p:nvSpPr>
        <p:spPr bwMode="auto">
          <a:xfrm rot="1029897">
            <a:off x="3304782" y="36691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94" name="文本框 45"/>
          <p:cNvSpPr txBox="1">
            <a:spLocks noChangeArrowheads="1"/>
          </p:cNvSpPr>
          <p:nvPr/>
        </p:nvSpPr>
        <p:spPr bwMode="auto">
          <a:xfrm rot="-1380000">
            <a:off x="4206482" y="4192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95" name="文本框 46"/>
          <p:cNvSpPr txBox="1">
            <a:spLocks noChangeArrowheads="1"/>
          </p:cNvSpPr>
          <p:nvPr/>
        </p:nvSpPr>
        <p:spPr bwMode="auto">
          <a:xfrm rot="-170103">
            <a:off x="1039949" y="2037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96" name="文本框 47"/>
          <p:cNvSpPr txBox="1">
            <a:spLocks noChangeArrowheads="1"/>
          </p:cNvSpPr>
          <p:nvPr/>
        </p:nvSpPr>
        <p:spPr bwMode="auto">
          <a:xfrm rot="1029897">
            <a:off x="1094982" y="45306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97" name="文本框 49"/>
          <p:cNvSpPr txBox="1">
            <a:spLocks noChangeArrowheads="1"/>
          </p:cNvSpPr>
          <p:nvPr/>
        </p:nvSpPr>
        <p:spPr bwMode="auto">
          <a:xfrm rot="-170103">
            <a:off x="4003282" y="51127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98" name="文本框 50"/>
          <p:cNvSpPr txBox="1">
            <a:spLocks noChangeArrowheads="1"/>
          </p:cNvSpPr>
          <p:nvPr/>
        </p:nvSpPr>
        <p:spPr bwMode="auto">
          <a:xfrm rot="-170103">
            <a:off x="5533631" y="42237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3999" name="文本框 51"/>
          <p:cNvSpPr txBox="1">
            <a:spLocks noChangeArrowheads="1"/>
          </p:cNvSpPr>
          <p:nvPr/>
        </p:nvSpPr>
        <p:spPr bwMode="auto">
          <a:xfrm rot="-170103">
            <a:off x="5755882" y="5235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00" name="文本框 32"/>
          <p:cNvSpPr txBox="1">
            <a:spLocks noChangeArrowheads="1"/>
          </p:cNvSpPr>
          <p:nvPr/>
        </p:nvSpPr>
        <p:spPr bwMode="auto">
          <a:xfrm rot="-5070842">
            <a:off x="420823" y="27198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01" name="文本框 34"/>
          <p:cNvSpPr txBox="1">
            <a:spLocks noChangeArrowheads="1"/>
          </p:cNvSpPr>
          <p:nvPr/>
        </p:nvSpPr>
        <p:spPr bwMode="auto">
          <a:xfrm rot="4149897">
            <a:off x="1773374" y="2875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02" name="文本框 36"/>
          <p:cNvSpPr txBox="1">
            <a:spLocks noChangeArrowheads="1"/>
          </p:cNvSpPr>
          <p:nvPr/>
        </p:nvSpPr>
        <p:spPr bwMode="auto">
          <a:xfrm rot="-170103">
            <a:off x="1647431" y="17006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03" name="文本框 37"/>
          <p:cNvSpPr txBox="1">
            <a:spLocks noChangeArrowheads="1"/>
          </p:cNvSpPr>
          <p:nvPr/>
        </p:nvSpPr>
        <p:spPr bwMode="auto">
          <a:xfrm rot="1029897">
            <a:off x="1774431" y="22425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04" name="文本框 45"/>
          <p:cNvSpPr txBox="1">
            <a:spLocks noChangeArrowheads="1"/>
          </p:cNvSpPr>
          <p:nvPr/>
        </p:nvSpPr>
        <p:spPr bwMode="auto">
          <a:xfrm rot="-1380000">
            <a:off x="2813715" y="1525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05" name="文本框 46"/>
          <p:cNvSpPr txBox="1">
            <a:spLocks noChangeArrowheads="1"/>
          </p:cNvSpPr>
          <p:nvPr/>
        </p:nvSpPr>
        <p:spPr bwMode="auto">
          <a:xfrm rot="-1380000">
            <a:off x="3573597" y="17514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06" name="文本框 47"/>
          <p:cNvSpPr txBox="1">
            <a:spLocks noChangeArrowheads="1"/>
          </p:cNvSpPr>
          <p:nvPr/>
        </p:nvSpPr>
        <p:spPr bwMode="auto">
          <a:xfrm rot="-180000">
            <a:off x="3211649" y="25029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07" name="文本框 49"/>
          <p:cNvSpPr txBox="1">
            <a:spLocks noChangeArrowheads="1"/>
          </p:cNvSpPr>
          <p:nvPr/>
        </p:nvSpPr>
        <p:spPr bwMode="auto">
          <a:xfrm rot="-1380000">
            <a:off x="4358882" y="2047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08" name="文本框 50"/>
          <p:cNvSpPr txBox="1">
            <a:spLocks noChangeArrowheads="1"/>
          </p:cNvSpPr>
          <p:nvPr/>
        </p:nvSpPr>
        <p:spPr bwMode="auto">
          <a:xfrm rot="-1380000">
            <a:off x="3789497" y="2822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09" name="文本框 51"/>
          <p:cNvSpPr txBox="1">
            <a:spLocks noChangeArrowheads="1"/>
          </p:cNvSpPr>
          <p:nvPr/>
        </p:nvSpPr>
        <p:spPr bwMode="auto">
          <a:xfrm rot="-1380000">
            <a:off x="4636164" y="30045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10" name="文本框 32"/>
          <p:cNvSpPr txBox="1">
            <a:spLocks noChangeArrowheads="1"/>
          </p:cNvSpPr>
          <p:nvPr/>
        </p:nvSpPr>
        <p:spPr bwMode="auto">
          <a:xfrm rot="1209897">
            <a:off x="6809982" y="4714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11" name="文本框 34"/>
          <p:cNvSpPr txBox="1">
            <a:spLocks noChangeArrowheads="1"/>
          </p:cNvSpPr>
          <p:nvPr/>
        </p:nvSpPr>
        <p:spPr bwMode="auto">
          <a:xfrm rot="-1030866">
            <a:off x="8404890" y="51889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12" name="文本框 36"/>
          <p:cNvSpPr txBox="1">
            <a:spLocks noChangeArrowheads="1"/>
          </p:cNvSpPr>
          <p:nvPr/>
        </p:nvSpPr>
        <p:spPr bwMode="auto">
          <a:xfrm rot="368503">
            <a:off x="7688397" y="38088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13" name="文本框 37"/>
          <p:cNvSpPr txBox="1">
            <a:spLocks noChangeArrowheads="1"/>
          </p:cNvSpPr>
          <p:nvPr/>
        </p:nvSpPr>
        <p:spPr bwMode="auto">
          <a:xfrm rot="829244">
            <a:off x="7036464" y="5294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14" name="文本框 45"/>
          <p:cNvSpPr txBox="1">
            <a:spLocks noChangeArrowheads="1"/>
          </p:cNvSpPr>
          <p:nvPr/>
        </p:nvSpPr>
        <p:spPr bwMode="auto">
          <a:xfrm rot="-4502722">
            <a:off x="9029307" y="33315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15" name="文本框 46"/>
          <p:cNvSpPr txBox="1">
            <a:spLocks noChangeArrowheads="1"/>
          </p:cNvSpPr>
          <p:nvPr/>
        </p:nvSpPr>
        <p:spPr bwMode="auto">
          <a:xfrm rot="2702238">
            <a:off x="10081289" y="408087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16" name="文本框 47"/>
          <p:cNvSpPr txBox="1">
            <a:spLocks noChangeArrowheads="1"/>
          </p:cNvSpPr>
          <p:nvPr/>
        </p:nvSpPr>
        <p:spPr bwMode="auto">
          <a:xfrm rot="-3456638">
            <a:off x="8982741" y="45359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17" name="文本框 49"/>
          <p:cNvSpPr txBox="1">
            <a:spLocks noChangeArrowheads="1"/>
          </p:cNvSpPr>
          <p:nvPr/>
        </p:nvSpPr>
        <p:spPr bwMode="auto">
          <a:xfrm rot="-3180423">
            <a:off x="2609457" y="30966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18" name="文本框 50"/>
          <p:cNvSpPr txBox="1">
            <a:spLocks noChangeArrowheads="1"/>
          </p:cNvSpPr>
          <p:nvPr/>
        </p:nvSpPr>
        <p:spPr bwMode="auto">
          <a:xfrm rot="-3640556">
            <a:off x="9643141" y="4785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19" name="文本框 51"/>
          <p:cNvSpPr txBox="1">
            <a:spLocks noChangeArrowheads="1"/>
          </p:cNvSpPr>
          <p:nvPr/>
        </p:nvSpPr>
        <p:spPr bwMode="auto">
          <a:xfrm rot="1549510">
            <a:off x="10329997" y="28966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20" name="文本框 32"/>
          <p:cNvSpPr txBox="1">
            <a:spLocks noChangeArrowheads="1"/>
          </p:cNvSpPr>
          <p:nvPr/>
        </p:nvSpPr>
        <p:spPr bwMode="auto">
          <a:xfrm rot="4190103">
            <a:off x="5708256" y="33400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21" name="文本框 34"/>
          <p:cNvSpPr txBox="1">
            <a:spLocks noChangeArrowheads="1"/>
          </p:cNvSpPr>
          <p:nvPr/>
        </p:nvSpPr>
        <p:spPr bwMode="auto">
          <a:xfrm rot="8340000">
            <a:off x="6550690" y="41814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22" name="文本框 36"/>
          <p:cNvSpPr txBox="1">
            <a:spLocks noChangeArrowheads="1"/>
          </p:cNvSpPr>
          <p:nvPr/>
        </p:nvSpPr>
        <p:spPr bwMode="auto">
          <a:xfrm rot="-1160763">
            <a:off x="7688397" y="23314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23" name="文本框 37"/>
          <p:cNvSpPr txBox="1">
            <a:spLocks noChangeArrowheads="1"/>
          </p:cNvSpPr>
          <p:nvPr/>
        </p:nvSpPr>
        <p:spPr bwMode="auto">
          <a:xfrm rot="39237">
            <a:off x="7523297" y="30278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24" name="文本框 45"/>
          <p:cNvSpPr txBox="1">
            <a:spLocks noChangeArrowheads="1"/>
          </p:cNvSpPr>
          <p:nvPr/>
        </p:nvSpPr>
        <p:spPr bwMode="auto">
          <a:xfrm rot="-1160763">
            <a:off x="8435582" y="23610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25" name="文本框 46"/>
          <p:cNvSpPr txBox="1">
            <a:spLocks noChangeArrowheads="1"/>
          </p:cNvSpPr>
          <p:nvPr/>
        </p:nvSpPr>
        <p:spPr bwMode="auto">
          <a:xfrm rot="-1160763">
            <a:off x="8928764" y="26468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26" name="文本框 47"/>
          <p:cNvSpPr txBox="1">
            <a:spLocks noChangeArrowheads="1"/>
          </p:cNvSpPr>
          <p:nvPr/>
        </p:nvSpPr>
        <p:spPr bwMode="auto">
          <a:xfrm rot="39237">
            <a:off x="9570115" y="32733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27" name="文本框 49"/>
          <p:cNvSpPr txBox="1">
            <a:spLocks noChangeArrowheads="1"/>
          </p:cNvSpPr>
          <p:nvPr/>
        </p:nvSpPr>
        <p:spPr bwMode="auto">
          <a:xfrm rot="-1160763">
            <a:off x="9375382" y="2875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28" name="文本框 50"/>
          <p:cNvSpPr txBox="1">
            <a:spLocks noChangeArrowheads="1"/>
          </p:cNvSpPr>
          <p:nvPr/>
        </p:nvSpPr>
        <p:spPr bwMode="auto">
          <a:xfrm rot="-1160763">
            <a:off x="9974397" y="25748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29" name="文本框 51"/>
          <p:cNvSpPr txBox="1">
            <a:spLocks noChangeArrowheads="1"/>
          </p:cNvSpPr>
          <p:nvPr/>
        </p:nvSpPr>
        <p:spPr bwMode="auto">
          <a:xfrm rot="-1160763">
            <a:off x="9709815" y="37221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30" name="文本框 32"/>
          <p:cNvSpPr txBox="1">
            <a:spLocks noChangeArrowheads="1"/>
          </p:cNvSpPr>
          <p:nvPr/>
        </p:nvSpPr>
        <p:spPr bwMode="auto">
          <a:xfrm rot="4190103">
            <a:off x="3678374" y="44512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31" name="文本框 34"/>
          <p:cNvSpPr txBox="1">
            <a:spLocks noChangeArrowheads="1"/>
          </p:cNvSpPr>
          <p:nvPr/>
        </p:nvSpPr>
        <p:spPr bwMode="auto">
          <a:xfrm rot="8340000">
            <a:off x="5219306" y="37517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32" name="文本框 36"/>
          <p:cNvSpPr txBox="1">
            <a:spLocks noChangeArrowheads="1"/>
          </p:cNvSpPr>
          <p:nvPr/>
        </p:nvSpPr>
        <p:spPr bwMode="auto">
          <a:xfrm rot="2810103">
            <a:off x="5075373" y="23113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33" name="文本框 37"/>
          <p:cNvSpPr txBox="1">
            <a:spLocks noChangeArrowheads="1"/>
          </p:cNvSpPr>
          <p:nvPr/>
        </p:nvSpPr>
        <p:spPr bwMode="auto">
          <a:xfrm rot="4010103">
            <a:off x="5075373" y="30352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34" name="文本框 45"/>
          <p:cNvSpPr txBox="1">
            <a:spLocks noChangeArrowheads="1"/>
          </p:cNvSpPr>
          <p:nvPr/>
        </p:nvSpPr>
        <p:spPr bwMode="auto">
          <a:xfrm rot="2810103">
            <a:off x="5822556" y="23409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35" name="文本框 46"/>
          <p:cNvSpPr txBox="1">
            <a:spLocks noChangeArrowheads="1"/>
          </p:cNvSpPr>
          <p:nvPr/>
        </p:nvSpPr>
        <p:spPr bwMode="auto">
          <a:xfrm rot="2810103">
            <a:off x="6315741" y="2626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36" name="文本框 47"/>
          <p:cNvSpPr txBox="1">
            <a:spLocks noChangeArrowheads="1"/>
          </p:cNvSpPr>
          <p:nvPr/>
        </p:nvSpPr>
        <p:spPr bwMode="auto">
          <a:xfrm rot="4010103">
            <a:off x="6315741" y="33506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37" name="文本框 49"/>
          <p:cNvSpPr txBox="1">
            <a:spLocks noChangeArrowheads="1"/>
          </p:cNvSpPr>
          <p:nvPr/>
        </p:nvSpPr>
        <p:spPr bwMode="auto">
          <a:xfrm rot="-1160763">
            <a:off x="8289531" y="3389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38" name="文本框 50"/>
          <p:cNvSpPr txBox="1">
            <a:spLocks noChangeArrowheads="1"/>
          </p:cNvSpPr>
          <p:nvPr/>
        </p:nvSpPr>
        <p:spPr bwMode="auto">
          <a:xfrm rot="4020000">
            <a:off x="6948623" y="35051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39" name="文本框 51"/>
          <p:cNvSpPr txBox="1">
            <a:spLocks noChangeArrowheads="1"/>
          </p:cNvSpPr>
          <p:nvPr/>
        </p:nvSpPr>
        <p:spPr bwMode="auto">
          <a:xfrm rot="-1160763">
            <a:off x="7455564" y="42893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40" name="文本框 32"/>
          <p:cNvSpPr txBox="1">
            <a:spLocks noChangeArrowheads="1"/>
          </p:cNvSpPr>
          <p:nvPr/>
        </p:nvSpPr>
        <p:spPr bwMode="auto">
          <a:xfrm rot="5400000">
            <a:off x="1513023" y="43031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41" name="文本框 34"/>
          <p:cNvSpPr txBox="1">
            <a:spLocks noChangeArrowheads="1"/>
          </p:cNvSpPr>
          <p:nvPr/>
        </p:nvSpPr>
        <p:spPr bwMode="auto">
          <a:xfrm rot="8340000">
            <a:off x="2495157" y="47338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42" name="文本框 36"/>
          <p:cNvSpPr txBox="1">
            <a:spLocks noChangeArrowheads="1"/>
          </p:cNvSpPr>
          <p:nvPr/>
        </p:nvSpPr>
        <p:spPr bwMode="auto">
          <a:xfrm rot="2810103">
            <a:off x="2473989" y="364061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43" name="文本框 37"/>
          <p:cNvSpPr txBox="1">
            <a:spLocks noChangeArrowheads="1"/>
          </p:cNvSpPr>
          <p:nvPr/>
        </p:nvSpPr>
        <p:spPr bwMode="auto">
          <a:xfrm rot="5220000">
            <a:off x="3053956" y="40173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44" name="文本框 45"/>
          <p:cNvSpPr txBox="1">
            <a:spLocks noChangeArrowheads="1"/>
          </p:cNvSpPr>
          <p:nvPr/>
        </p:nvSpPr>
        <p:spPr bwMode="auto">
          <a:xfrm rot="2810103">
            <a:off x="3737641" y="365966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45" name="文本框 46"/>
          <p:cNvSpPr txBox="1">
            <a:spLocks noChangeArrowheads="1"/>
          </p:cNvSpPr>
          <p:nvPr/>
        </p:nvSpPr>
        <p:spPr bwMode="auto">
          <a:xfrm rot="4020000">
            <a:off x="924589" y="26161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46" name="文本框 47"/>
          <p:cNvSpPr txBox="1">
            <a:spLocks noChangeArrowheads="1"/>
          </p:cNvSpPr>
          <p:nvPr/>
        </p:nvSpPr>
        <p:spPr bwMode="auto">
          <a:xfrm rot="5220000">
            <a:off x="926707" y="38607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47" name="文本框 49"/>
          <p:cNvSpPr txBox="1">
            <a:spLocks noChangeArrowheads="1"/>
          </p:cNvSpPr>
          <p:nvPr/>
        </p:nvSpPr>
        <p:spPr bwMode="auto">
          <a:xfrm rot="4020000">
            <a:off x="3276207" y="49846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48" name="文本框 50"/>
          <p:cNvSpPr txBox="1">
            <a:spLocks noChangeArrowheads="1"/>
          </p:cNvSpPr>
          <p:nvPr/>
        </p:nvSpPr>
        <p:spPr bwMode="auto">
          <a:xfrm rot="4020000">
            <a:off x="4927207" y="44872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49" name="文本框 51"/>
          <p:cNvSpPr txBox="1">
            <a:spLocks noChangeArrowheads="1"/>
          </p:cNvSpPr>
          <p:nvPr/>
        </p:nvSpPr>
        <p:spPr bwMode="auto">
          <a:xfrm rot="4020000">
            <a:off x="5420390" y="47730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50" name="文本框 32"/>
          <p:cNvSpPr txBox="1">
            <a:spLocks noChangeArrowheads="1"/>
          </p:cNvSpPr>
          <p:nvPr/>
        </p:nvSpPr>
        <p:spPr bwMode="auto">
          <a:xfrm rot="-880739">
            <a:off x="675882" y="33495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51" name="文本框 34"/>
          <p:cNvSpPr txBox="1">
            <a:spLocks noChangeArrowheads="1"/>
          </p:cNvSpPr>
          <p:nvPr/>
        </p:nvSpPr>
        <p:spPr bwMode="auto">
          <a:xfrm rot="8340000">
            <a:off x="1659073" y="34532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52" name="文本框 36"/>
          <p:cNvSpPr txBox="1">
            <a:spLocks noChangeArrowheads="1"/>
          </p:cNvSpPr>
          <p:nvPr/>
        </p:nvSpPr>
        <p:spPr bwMode="auto">
          <a:xfrm rot="4020000">
            <a:off x="2217874" y="20128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53" name="文本框 37"/>
          <p:cNvSpPr txBox="1">
            <a:spLocks noChangeArrowheads="1"/>
          </p:cNvSpPr>
          <p:nvPr/>
        </p:nvSpPr>
        <p:spPr bwMode="auto">
          <a:xfrm rot="5220000">
            <a:off x="2217874" y="27367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54" name="文本框 45"/>
          <p:cNvSpPr txBox="1">
            <a:spLocks noChangeArrowheads="1"/>
          </p:cNvSpPr>
          <p:nvPr/>
        </p:nvSpPr>
        <p:spPr bwMode="auto">
          <a:xfrm rot="2810103">
            <a:off x="2965056" y="20425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55" name="文本框 46"/>
          <p:cNvSpPr txBox="1">
            <a:spLocks noChangeArrowheads="1"/>
          </p:cNvSpPr>
          <p:nvPr/>
        </p:nvSpPr>
        <p:spPr bwMode="auto">
          <a:xfrm rot="2810103">
            <a:off x="3458240" y="23282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56" name="文本框 47"/>
          <p:cNvSpPr txBox="1">
            <a:spLocks noChangeArrowheads="1"/>
          </p:cNvSpPr>
          <p:nvPr/>
        </p:nvSpPr>
        <p:spPr bwMode="auto">
          <a:xfrm rot="4010103">
            <a:off x="3096289" y="308181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57" name="文本框 49"/>
          <p:cNvSpPr txBox="1">
            <a:spLocks noChangeArrowheads="1"/>
          </p:cNvSpPr>
          <p:nvPr/>
        </p:nvSpPr>
        <p:spPr bwMode="auto">
          <a:xfrm rot="2810103">
            <a:off x="4241407" y="2626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58" name="文本框 50"/>
          <p:cNvSpPr txBox="1">
            <a:spLocks noChangeArrowheads="1"/>
          </p:cNvSpPr>
          <p:nvPr/>
        </p:nvSpPr>
        <p:spPr bwMode="auto">
          <a:xfrm rot="2810103">
            <a:off x="4091123" y="32066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59" name="文本框 51"/>
          <p:cNvSpPr txBox="1">
            <a:spLocks noChangeArrowheads="1"/>
          </p:cNvSpPr>
          <p:nvPr/>
        </p:nvSpPr>
        <p:spPr bwMode="auto">
          <a:xfrm rot="2810103">
            <a:off x="4584307" y="34924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60" name="文本框 32"/>
          <p:cNvSpPr txBox="1">
            <a:spLocks noChangeArrowheads="1"/>
          </p:cNvSpPr>
          <p:nvPr/>
        </p:nvSpPr>
        <p:spPr bwMode="auto">
          <a:xfrm rot="5400000">
            <a:off x="6326323" y="49084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61" name="文本框 34"/>
          <p:cNvSpPr txBox="1">
            <a:spLocks noChangeArrowheads="1"/>
          </p:cNvSpPr>
          <p:nvPr/>
        </p:nvSpPr>
        <p:spPr bwMode="auto">
          <a:xfrm rot="3159237">
            <a:off x="7746607" y="5339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62" name="文本框 36"/>
          <p:cNvSpPr txBox="1">
            <a:spLocks noChangeArrowheads="1"/>
          </p:cNvSpPr>
          <p:nvPr/>
        </p:nvSpPr>
        <p:spPr bwMode="auto">
          <a:xfrm rot="-1160763">
            <a:off x="8306464" y="3897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63" name="文本框 37"/>
          <p:cNvSpPr txBox="1">
            <a:spLocks noChangeArrowheads="1"/>
          </p:cNvSpPr>
          <p:nvPr/>
        </p:nvSpPr>
        <p:spPr bwMode="auto">
          <a:xfrm rot="39237">
            <a:off x="8306464" y="46216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64" name="文本框 45"/>
          <p:cNvSpPr txBox="1">
            <a:spLocks noChangeArrowheads="1"/>
          </p:cNvSpPr>
          <p:nvPr/>
        </p:nvSpPr>
        <p:spPr bwMode="auto">
          <a:xfrm rot="-1160763">
            <a:off x="9053649" y="39274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65" name="文本框 46"/>
          <p:cNvSpPr txBox="1">
            <a:spLocks noChangeArrowheads="1"/>
          </p:cNvSpPr>
          <p:nvPr/>
        </p:nvSpPr>
        <p:spPr bwMode="auto">
          <a:xfrm rot="-1160763">
            <a:off x="9546831" y="42131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66" name="文本框 47"/>
          <p:cNvSpPr txBox="1">
            <a:spLocks noChangeArrowheads="1"/>
          </p:cNvSpPr>
          <p:nvPr/>
        </p:nvSpPr>
        <p:spPr bwMode="auto">
          <a:xfrm rot="39237">
            <a:off x="9129849" y="49709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67" name="文本框 49"/>
          <p:cNvSpPr txBox="1">
            <a:spLocks noChangeArrowheads="1"/>
          </p:cNvSpPr>
          <p:nvPr/>
        </p:nvSpPr>
        <p:spPr bwMode="auto">
          <a:xfrm rot="-1160763">
            <a:off x="10241097" y="4600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68" name="文本框 50"/>
          <p:cNvSpPr txBox="1">
            <a:spLocks noChangeArrowheads="1"/>
          </p:cNvSpPr>
          <p:nvPr/>
        </p:nvSpPr>
        <p:spPr bwMode="auto">
          <a:xfrm rot="-1160763">
            <a:off x="10179715" y="50915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69" name="文本框 51"/>
          <p:cNvSpPr txBox="1">
            <a:spLocks noChangeArrowheads="1"/>
          </p:cNvSpPr>
          <p:nvPr/>
        </p:nvSpPr>
        <p:spPr bwMode="auto">
          <a:xfrm rot="-1160763">
            <a:off x="9030364" y="1525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4070" name="TextBox 4"/>
          <p:cNvSpPr txBox="1">
            <a:spLocks noChangeArrowheads="1"/>
          </p:cNvSpPr>
          <p:nvPr/>
        </p:nvSpPr>
        <p:spPr bwMode="auto">
          <a:xfrm>
            <a:off x="605366" y="944034"/>
            <a:ext cx="10778067" cy="14896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    2.</a:t>
            </a:r>
            <a:r>
              <a:rPr lang="zh-CN" altLang="en-US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本诗中，“你”字反复出现，试分析其表达效果。</a:t>
            </a:r>
            <a:endParaRPr lang="zh-CN" altLang="en-US" sz="37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74701" y="2512485"/>
            <a:ext cx="10327217" cy="30839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7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本诗中“你”字反复出现十一次，既突出了主题，又起到了“衬韵”的作用。“你”字的每一次出现，歌颂四月天，不仅是在向“你”倾诉，是一种形式美感与内容美感的深层次结合。</a:t>
            </a:r>
            <a:endParaRPr lang="zh-CN" altLang="en-US" sz="37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Box 1"/>
          <p:cNvSpPr txBox="1">
            <a:spLocks noChangeArrowheads="1"/>
          </p:cNvSpPr>
          <p:nvPr/>
        </p:nvSpPr>
        <p:spPr bwMode="auto">
          <a:xfrm>
            <a:off x="751418" y="628652"/>
            <a:ext cx="10257367" cy="14896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    3.</a:t>
            </a:r>
            <a:r>
              <a:rPr lang="zh-CN" altLang="en-US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这首诗给人的感觉很美。你认为它美在哪里？请作出简要赏析。</a:t>
            </a:r>
            <a:endParaRPr lang="zh-CN" altLang="en-US" sz="37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533" y="2237318"/>
            <a:ext cx="1100667" cy="28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2"/>
          <p:cNvGrpSpPr/>
          <p:nvPr/>
        </p:nvGrpSpPr>
        <p:grpSpPr bwMode="auto">
          <a:xfrm>
            <a:off x="2038351" y="2978151"/>
            <a:ext cx="3812116" cy="2983556"/>
            <a:chOff x="1719091" y="2397599"/>
            <a:chExt cx="2859487" cy="2238863"/>
          </a:xfrm>
        </p:grpSpPr>
        <p:sp>
          <p:nvSpPr>
            <p:cNvPr id="2" name="圆角矩形标注 1"/>
            <p:cNvSpPr/>
            <p:nvPr/>
          </p:nvSpPr>
          <p:spPr>
            <a:xfrm>
              <a:off x="1719091" y="2397599"/>
              <a:ext cx="2859487" cy="2220512"/>
            </a:xfrm>
            <a:prstGeom prst="wedgeRoundRectCallout">
              <a:avLst>
                <a:gd name="adj1" fmla="val -62744"/>
                <a:gd name="adj2" fmla="val -36948"/>
                <a:gd name="adj3" fmla="val 16667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5002" name="TextBox 1"/>
            <p:cNvSpPr txBox="1">
              <a:spLocks noChangeArrowheads="1"/>
            </p:cNvSpPr>
            <p:nvPr/>
          </p:nvSpPr>
          <p:spPr bwMode="auto">
            <a:xfrm>
              <a:off x="1792801" y="2516288"/>
              <a:ext cx="2746308" cy="21201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3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音乐之美：本诗韵脚工整，格律和谐，读来朗朗上口。</a:t>
              </a:r>
              <a:endParaRPr lang="zh-CN" altLang="en-US" sz="37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5752" y="3382433"/>
            <a:ext cx="1263649" cy="303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13"/>
          <p:cNvGrpSpPr/>
          <p:nvPr/>
        </p:nvGrpSpPr>
        <p:grpSpPr bwMode="auto">
          <a:xfrm>
            <a:off x="6324601" y="1924051"/>
            <a:ext cx="4017433" cy="3619501"/>
            <a:chOff x="2146687" y="2397599"/>
            <a:chExt cx="3012917" cy="2714686"/>
          </a:xfrm>
        </p:grpSpPr>
        <p:sp>
          <p:nvSpPr>
            <p:cNvPr id="15" name="圆角矩形标注 14"/>
            <p:cNvSpPr/>
            <p:nvPr/>
          </p:nvSpPr>
          <p:spPr>
            <a:xfrm>
              <a:off x="2146687" y="2397599"/>
              <a:ext cx="2857350" cy="2714686"/>
            </a:xfrm>
            <a:prstGeom prst="wedgeRoundRectCallout">
              <a:avLst>
                <a:gd name="adj1" fmla="val 64825"/>
                <a:gd name="adj2" fmla="val 11310"/>
                <a:gd name="adj3" fmla="val 16667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5000" name="TextBox 1"/>
            <p:cNvSpPr txBox="1">
              <a:spLocks noChangeArrowheads="1"/>
            </p:cNvSpPr>
            <p:nvPr/>
          </p:nvSpPr>
          <p:spPr bwMode="auto">
            <a:xfrm>
              <a:off x="2180928" y="2450504"/>
              <a:ext cx="2978676" cy="26315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3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情感之美：字里行间洋溢着欢快、欣喜之感，是一首纯真而真挚的爱的赞歌。</a:t>
              </a:r>
              <a:endParaRPr lang="zh-CN" altLang="en-US" sz="37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3700" y="139701"/>
            <a:ext cx="2387600" cy="333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/>
          <p:nvPr/>
        </p:nvGrpSpPr>
        <p:grpSpPr bwMode="auto">
          <a:xfrm>
            <a:off x="2849034" y="702734"/>
            <a:ext cx="8176684" cy="2836255"/>
            <a:chOff x="1719091" y="2113433"/>
            <a:chExt cx="3284909" cy="2127403"/>
          </a:xfrm>
        </p:grpSpPr>
        <p:sp>
          <p:nvSpPr>
            <p:cNvPr id="20" name="圆角矩形标注 19"/>
            <p:cNvSpPr/>
            <p:nvPr/>
          </p:nvSpPr>
          <p:spPr>
            <a:xfrm>
              <a:off x="1719091" y="2113433"/>
              <a:ext cx="3284909" cy="2062368"/>
            </a:xfrm>
            <a:prstGeom prst="wedgeRoundRectCallout">
              <a:avLst>
                <a:gd name="adj1" fmla="val -58093"/>
                <a:gd name="adj2" fmla="val -22785"/>
                <a:gd name="adj3" fmla="val 16667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6025" name="TextBox 1"/>
            <p:cNvSpPr txBox="1">
              <a:spLocks noChangeArrowheads="1"/>
            </p:cNvSpPr>
            <p:nvPr/>
          </p:nvSpPr>
          <p:spPr bwMode="auto">
            <a:xfrm>
              <a:off x="1796324" y="2121583"/>
              <a:ext cx="3179485" cy="21192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3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意象之美：选取大量四月天的景物，如诗，色彩柔和，动静相宜，昼夜雨雪都被她写得极其纯净美好，营造出了优美的意境。</a:t>
              </a:r>
              <a:endParaRPr lang="zh-CN" altLang="en-US" sz="37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0834" y="3738033"/>
            <a:ext cx="1316567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24"/>
          <p:cNvGrpSpPr/>
          <p:nvPr/>
        </p:nvGrpSpPr>
        <p:grpSpPr bwMode="auto">
          <a:xfrm>
            <a:off x="937685" y="3657601"/>
            <a:ext cx="8174567" cy="2836255"/>
            <a:chOff x="1719091" y="2113433"/>
            <a:chExt cx="3284909" cy="2127403"/>
          </a:xfrm>
        </p:grpSpPr>
        <p:sp>
          <p:nvSpPr>
            <p:cNvPr id="26" name="圆角矩形标注 25"/>
            <p:cNvSpPr/>
            <p:nvPr/>
          </p:nvSpPr>
          <p:spPr>
            <a:xfrm>
              <a:off x="1719091" y="2113433"/>
              <a:ext cx="3284909" cy="2062368"/>
            </a:xfrm>
            <a:prstGeom prst="wedgeRoundRectCallout">
              <a:avLst>
                <a:gd name="adj1" fmla="val 57229"/>
                <a:gd name="adj2" fmla="val -23742"/>
                <a:gd name="adj3" fmla="val 16667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6023" name="TextBox 1"/>
            <p:cNvSpPr txBox="1">
              <a:spLocks noChangeArrowheads="1"/>
            </p:cNvSpPr>
            <p:nvPr/>
          </p:nvSpPr>
          <p:spPr bwMode="auto">
            <a:xfrm>
              <a:off x="1796324" y="2121583"/>
              <a:ext cx="3179485" cy="21192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3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句式之美：“黄昏吹着风的软”“雪化后那片鹅黄，你像；新鲜初放芽的绿，你是；”以异于寻常的倒装句式，带来一种新奇的阅读美感。</a:t>
              </a:r>
              <a:endParaRPr lang="zh-CN" altLang="en-US" sz="37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文本框 32"/>
          <p:cNvSpPr txBox="1">
            <a:spLocks noChangeArrowheads="1"/>
          </p:cNvSpPr>
          <p:nvPr/>
        </p:nvSpPr>
        <p:spPr bwMode="auto">
          <a:xfrm>
            <a:off x="5966885" y="390101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43" name="文本框 34"/>
          <p:cNvSpPr txBox="1">
            <a:spLocks noChangeArrowheads="1"/>
          </p:cNvSpPr>
          <p:nvPr/>
        </p:nvSpPr>
        <p:spPr bwMode="auto">
          <a:xfrm rot="-280097">
            <a:off x="4565257" y="1635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44" name="文本框 36"/>
          <p:cNvSpPr txBox="1">
            <a:spLocks noChangeArrowheads="1"/>
          </p:cNvSpPr>
          <p:nvPr/>
        </p:nvSpPr>
        <p:spPr bwMode="auto">
          <a:xfrm rot="-5350866">
            <a:off x="7805873" y="17525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45" name="文本框 37"/>
          <p:cNvSpPr txBox="1">
            <a:spLocks noChangeArrowheads="1"/>
          </p:cNvSpPr>
          <p:nvPr/>
        </p:nvSpPr>
        <p:spPr bwMode="auto">
          <a:xfrm rot="-4150866">
            <a:off x="7098907" y="22965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46" name="文本框 45"/>
          <p:cNvSpPr txBox="1">
            <a:spLocks noChangeArrowheads="1"/>
          </p:cNvSpPr>
          <p:nvPr/>
        </p:nvSpPr>
        <p:spPr bwMode="auto">
          <a:xfrm rot="-5350866">
            <a:off x="8553056" y="17821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47" name="文本框 46"/>
          <p:cNvSpPr txBox="1">
            <a:spLocks noChangeArrowheads="1"/>
          </p:cNvSpPr>
          <p:nvPr/>
        </p:nvSpPr>
        <p:spPr bwMode="auto">
          <a:xfrm rot="-424911">
            <a:off x="9413482" y="209015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48" name="文本框 47"/>
          <p:cNvSpPr txBox="1">
            <a:spLocks noChangeArrowheads="1"/>
          </p:cNvSpPr>
          <p:nvPr/>
        </p:nvSpPr>
        <p:spPr bwMode="auto">
          <a:xfrm rot="-4150866">
            <a:off x="10197707" y="33294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49" name="文本框 49"/>
          <p:cNvSpPr txBox="1">
            <a:spLocks noChangeArrowheads="1"/>
          </p:cNvSpPr>
          <p:nvPr/>
        </p:nvSpPr>
        <p:spPr bwMode="auto">
          <a:xfrm rot="657351">
            <a:off x="7254482" y="17768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50" name="文本框 50"/>
          <p:cNvSpPr txBox="1">
            <a:spLocks noChangeArrowheads="1"/>
          </p:cNvSpPr>
          <p:nvPr/>
        </p:nvSpPr>
        <p:spPr bwMode="auto">
          <a:xfrm rot="1480325">
            <a:off x="9845282" y="1656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51" name="文本框 51"/>
          <p:cNvSpPr txBox="1">
            <a:spLocks noChangeArrowheads="1"/>
          </p:cNvSpPr>
          <p:nvPr/>
        </p:nvSpPr>
        <p:spPr bwMode="auto">
          <a:xfrm rot="-5350866">
            <a:off x="7964623" y="28997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52" name="文本框 32"/>
          <p:cNvSpPr txBox="1">
            <a:spLocks noChangeArrowheads="1"/>
          </p:cNvSpPr>
          <p:nvPr/>
        </p:nvSpPr>
        <p:spPr bwMode="auto">
          <a:xfrm>
            <a:off x="4349751" y="474768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53" name="文本框 34"/>
          <p:cNvSpPr txBox="1">
            <a:spLocks noChangeArrowheads="1"/>
          </p:cNvSpPr>
          <p:nvPr/>
        </p:nvSpPr>
        <p:spPr bwMode="auto">
          <a:xfrm rot="4149897">
            <a:off x="5938974" y="46619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54" name="文本框 36"/>
          <p:cNvSpPr txBox="1">
            <a:spLocks noChangeArrowheads="1"/>
          </p:cNvSpPr>
          <p:nvPr/>
        </p:nvSpPr>
        <p:spPr bwMode="auto">
          <a:xfrm rot="-1380000">
            <a:off x="5190731" y="1732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55" name="文本框 37"/>
          <p:cNvSpPr txBox="1">
            <a:spLocks noChangeArrowheads="1"/>
          </p:cNvSpPr>
          <p:nvPr/>
        </p:nvSpPr>
        <p:spPr bwMode="auto">
          <a:xfrm rot="-180000">
            <a:off x="5497649" y="27357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56" name="文本框 45"/>
          <p:cNvSpPr txBox="1">
            <a:spLocks noChangeArrowheads="1"/>
          </p:cNvSpPr>
          <p:nvPr/>
        </p:nvSpPr>
        <p:spPr bwMode="auto">
          <a:xfrm rot="-1380000">
            <a:off x="5937915" y="1762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57" name="文本框 46"/>
          <p:cNvSpPr txBox="1">
            <a:spLocks noChangeArrowheads="1"/>
          </p:cNvSpPr>
          <p:nvPr/>
        </p:nvSpPr>
        <p:spPr bwMode="auto">
          <a:xfrm rot="-1380000">
            <a:off x="6431097" y="2047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58" name="文本框 47"/>
          <p:cNvSpPr txBox="1">
            <a:spLocks noChangeArrowheads="1"/>
          </p:cNvSpPr>
          <p:nvPr/>
        </p:nvSpPr>
        <p:spPr bwMode="auto">
          <a:xfrm rot="-180000">
            <a:off x="6742249" y="29770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59" name="文本框 49"/>
          <p:cNvSpPr txBox="1">
            <a:spLocks noChangeArrowheads="1"/>
          </p:cNvSpPr>
          <p:nvPr/>
        </p:nvSpPr>
        <p:spPr bwMode="auto">
          <a:xfrm rot="-5350866">
            <a:off x="8404889" y="28108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60" name="文本框 50"/>
          <p:cNvSpPr txBox="1">
            <a:spLocks noChangeArrowheads="1"/>
          </p:cNvSpPr>
          <p:nvPr/>
        </p:nvSpPr>
        <p:spPr bwMode="auto">
          <a:xfrm rot="-170103">
            <a:off x="7442864" y="34511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61" name="文本框 51"/>
          <p:cNvSpPr txBox="1">
            <a:spLocks noChangeArrowheads="1"/>
          </p:cNvSpPr>
          <p:nvPr/>
        </p:nvSpPr>
        <p:spPr bwMode="auto">
          <a:xfrm rot="-5350866">
            <a:off x="7784707" y="45761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62" name="文本框 32"/>
          <p:cNvSpPr txBox="1">
            <a:spLocks noChangeArrowheads="1"/>
          </p:cNvSpPr>
          <p:nvPr/>
        </p:nvSpPr>
        <p:spPr bwMode="auto">
          <a:xfrm rot="1209897">
            <a:off x="1990331" y="38533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63" name="文本框 34"/>
          <p:cNvSpPr txBox="1">
            <a:spLocks noChangeArrowheads="1"/>
          </p:cNvSpPr>
          <p:nvPr/>
        </p:nvSpPr>
        <p:spPr bwMode="auto">
          <a:xfrm rot="4149897">
            <a:off x="2844407" y="460475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64" name="文本框 56"/>
          <p:cNvSpPr txBox="1">
            <a:spLocks noChangeArrowheads="1"/>
          </p:cNvSpPr>
          <p:nvPr/>
        </p:nvSpPr>
        <p:spPr bwMode="auto">
          <a:xfrm rot="-1380000">
            <a:off x="2130031" y="4302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65" name="文本框 57"/>
          <p:cNvSpPr txBox="1">
            <a:spLocks noChangeArrowheads="1"/>
          </p:cNvSpPr>
          <p:nvPr/>
        </p:nvSpPr>
        <p:spPr bwMode="auto">
          <a:xfrm rot="1029897">
            <a:off x="3304782" y="36691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66" name="文本框 45"/>
          <p:cNvSpPr txBox="1">
            <a:spLocks noChangeArrowheads="1"/>
          </p:cNvSpPr>
          <p:nvPr/>
        </p:nvSpPr>
        <p:spPr bwMode="auto">
          <a:xfrm rot="-1380000">
            <a:off x="4206482" y="4192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67" name="文本框 46"/>
          <p:cNvSpPr txBox="1">
            <a:spLocks noChangeArrowheads="1"/>
          </p:cNvSpPr>
          <p:nvPr/>
        </p:nvSpPr>
        <p:spPr bwMode="auto">
          <a:xfrm rot="-170103">
            <a:off x="1039949" y="2037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68" name="文本框 47"/>
          <p:cNvSpPr txBox="1">
            <a:spLocks noChangeArrowheads="1"/>
          </p:cNvSpPr>
          <p:nvPr/>
        </p:nvSpPr>
        <p:spPr bwMode="auto">
          <a:xfrm rot="1029897">
            <a:off x="1094982" y="45306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69" name="文本框 49"/>
          <p:cNvSpPr txBox="1">
            <a:spLocks noChangeArrowheads="1"/>
          </p:cNvSpPr>
          <p:nvPr/>
        </p:nvSpPr>
        <p:spPr bwMode="auto">
          <a:xfrm rot="-170103">
            <a:off x="4003282" y="51127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70" name="文本框 50"/>
          <p:cNvSpPr txBox="1">
            <a:spLocks noChangeArrowheads="1"/>
          </p:cNvSpPr>
          <p:nvPr/>
        </p:nvSpPr>
        <p:spPr bwMode="auto">
          <a:xfrm rot="-170103">
            <a:off x="5533631" y="42237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71" name="文本框 51"/>
          <p:cNvSpPr txBox="1">
            <a:spLocks noChangeArrowheads="1"/>
          </p:cNvSpPr>
          <p:nvPr/>
        </p:nvSpPr>
        <p:spPr bwMode="auto">
          <a:xfrm rot="-170103">
            <a:off x="5755882" y="5235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72" name="文本框 32"/>
          <p:cNvSpPr txBox="1">
            <a:spLocks noChangeArrowheads="1"/>
          </p:cNvSpPr>
          <p:nvPr/>
        </p:nvSpPr>
        <p:spPr bwMode="auto">
          <a:xfrm rot="-5070842">
            <a:off x="420823" y="27198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73" name="文本框 34"/>
          <p:cNvSpPr txBox="1">
            <a:spLocks noChangeArrowheads="1"/>
          </p:cNvSpPr>
          <p:nvPr/>
        </p:nvSpPr>
        <p:spPr bwMode="auto">
          <a:xfrm rot="4149897">
            <a:off x="1773374" y="2875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74" name="文本框 36"/>
          <p:cNvSpPr txBox="1">
            <a:spLocks noChangeArrowheads="1"/>
          </p:cNvSpPr>
          <p:nvPr/>
        </p:nvSpPr>
        <p:spPr bwMode="auto">
          <a:xfrm rot="-170103">
            <a:off x="1647431" y="17006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75" name="文本框 37"/>
          <p:cNvSpPr txBox="1">
            <a:spLocks noChangeArrowheads="1"/>
          </p:cNvSpPr>
          <p:nvPr/>
        </p:nvSpPr>
        <p:spPr bwMode="auto">
          <a:xfrm rot="1029897">
            <a:off x="1774431" y="22425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76" name="文本框 45"/>
          <p:cNvSpPr txBox="1">
            <a:spLocks noChangeArrowheads="1"/>
          </p:cNvSpPr>
          <p:nvPr/>
        </p:nvSpPr>
        <p:spPr bwMode="auto">
          <a:xfrm rot="-1380000">
            <a:off x="2813715" y="1525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77" name="文本框 46"/>
          <p:cNvSpPr txBox="1">
            <a:spLocks noChangeArrowheads="1"/>
          </p:cNvSpPr>
          <p:nvPr/>
        </p:nvSpPr>
        <p:spPr bwMode="auto">
          <a:xfrm rot="-1380000">
            <a:off x="3573597" y="17514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78" name="文本框 47"/>
          <p:cNvSpPr txBox="1">
            <a:spLocks noChangeArrowheads="1"/>
          </p:cNvSpPr>
          <p:nvPr/>
        </p:nvSpPr>
        <p:spPr bwMode="auto">
          <a:xfrm rot="-180000">
            <a:off x="3211649" y="25029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79" name="文本框 49"/>
          <p:cNvSpPr txBox="1">
            <a:spLocks noChangeArrowheads="1"/>
          </p:cNvSpPr>
          <p:nvPr/>
        </p:nvSpPr>
        <p:spPr bwMode="auto">
          <a:xfrm rot="-1380000">
            <a:off x="4358882" y="2047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80" name="文本框 50"/>
          <p:cNvSpPr txBox="1">
            <a:spLocks noChangeArrowheads="1"/>
          </p:cNvSpPr>
          <p:nvPr/>
        </p:nvSpPr>
        <p:spPr bwMode="auto">
          <a:xfrm rot="-1380000">
            <a:off x="3789497" y="2822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81" name="文本框 51"/>
          <p:cNvSpPr txBox="1">
            <a:spLocks noChangeArrowheads="1"/>
          </p:cNvSpPr>
          <p:nvPr/>
        </p:nvSpPr>
        <p:spPr bwMode="auto">
          <a:xfrm rot="-1380000">
            <a:off x="4636164" y="30045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82" name="文本框 32"/>
          <p:cNvSpPr txBox="1">
            <a:spLocks noChangeArrowheads="1"/>
          </p:cNvSpPr>
          <p:nvPr/>
        </p:nvSpPr>
        <p:spPr bwMode="auto">
          <a:xfrm rot="1209897">
            <a:off x="6809982" y="4714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83" name="文本框 34"/>
          <p:cNvSpPr txBox="1">
            <a:spLocks noChangeArrowheads="1"/>
          </p:cNvSpPr>
          <p:nvPr/>
        </p:nvSpPr>
        <p:spPr bwMode="auto">
          <a:xfrm rot="-1030866">
            <a:off x="8404890" y="51889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84" name="文本框 36"/>
          <p:cNvSpPr txBox="1">
            <a:spLocks noChangeArrowheads="1"/>
          </p:cNvSpPr>
          <p:nvPr/>
        </p:nvSpPr>
        <p:spPr bwMode="auto">
          <a:xfrm rot="368503">
            <a:off x="7688397" y="38088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85" name="文本框 37"/>
          <p:cNvSpPr txBox="1">
            <a:spLocks noChangeArrowheads="1"/>
          </p:cNvSpPr>
          <p:nvPr/>
        </p:nvSpPr>
        <p:spPr bwMode="auto">
          <a:xfrm rot="829244">
            <a:off x="7036464" y="5294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86" name="文本框 45"/>
          <p:cNvSpPr txBox="1">
            <a:spLocks noChangeArrowheads="1"/>
          </p:cNvSpPr>
          <p:nvPr/>
        </p:nvSpPr>
        <p:spPr bwMode="auto">
          <a:xfrm rot="-4502722">
            <a:off x="9029307" y="33315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87" name="文本框 46"/>
          <p:cNvSpPr txBox="1">
            <a:spLocks noChangeArrowheads="1"/>
          </p:cNvSpPr>
          <p:nvPr/>
        </p:nvSpPr>
        <p:spPr bwMode="auto">
          <a:xfrm rot="2702238">
            <a:off x="10081289" y="408087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88" name="文本框 47"/>
          <p:cNvSpPr txBox="1">
            <a:spLocks noChangeArrowheads="1"/>
          </p:cNvSpPr>
          <p:nvPr/>
        </p:nvSpPr>
        <p:spPr bwMode="auto">
          <a:xfrm rot="-3456638">
            <a:off x="8982741" y="45359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89" name="文本框 49"/>
          <p:cNvSpPr txBox="1">
            <a:spLocks noChangeArrowheads="1"/>
          </p:cNvSpPr>
          <p:nvPr/>
        </p:nvSpPr>
        <p:spPr bwMode="auto">
          <a:xfrm rot="-3180423">
            <a:off x="2609457" y="30966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90" name="文本框 50"/>
          <p:cNvSpPr txBox="1">
            <a:spLocks noChangeArrowheads="1"/>
          </p:cNvSpPr>
          <p:nvPr/>
        </p:nvSpPr>
        <p:spPr bwMode="auto">
          <a:xfrm rot="-3640556">
            <a:off x="9643141" y="4785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91" name="文本框 51"/>
          <p:cNvSpPr txBox="1">
            <a:spLocks noChangeArrowheads="1"/>
          </p:cNvSpPr>
          <p:nvPr/>
        </p:nvSpPr>
        <p:spPr bwMode="auto">
          <a:xfrm rot="1549510">
            <a:off x="10329997" y="28966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92" name="文本框 32"/>
          <p:cNvSpPr txBox="1">
            <a:spLocks noChangeArrowheads="1"/>
          </p:cNvSpPr>
          <p:nvPr/>
        </p:nvSpPr>
        <p:spPr bwMode="auto">
          <a:xfrm rot="4190103">
            <a:off x="5708256" y="33400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93" name="文本框 34"/>
          <p:cNvSpPr txBox="1">
            <a:spLocks noChangeArrowheads="1"/>
          </p:cNvSpPr>
          <p:nvPr/>
        </p:nvSpPr>
        <p:spPr bwMode="auto">
          <a:xfrm rot="8340000">
            <a:off x="6550690" y="41814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94" name="文本框 36"/>
          <p:cNvSpPr txBox="1">
            <a:spLocks noChangeArrowheads="1"/>
          </p:cNvSpPr>
          <p:nvPr/>
        </p:nvSpPr>
        <p:spPr bwMode="auto">
          <a:xfrm rot="-1160763">
            <a:off x="7688397" y="23314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95" name="文本框 37"/>
          <p:cNvSpPr txBox="1">
            <a:spLocks noChangeArrowheads="1"/>
          </p:cNvSpPr>
          <p:nvPr/>
        </p:nvSpPr>
        <p:spPr bwMode="auto">
          <a:xfrm rot="39237">
            <a:off x="7523297" y="30278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96" name="文本框 45"/>
          <p:cNvSpPr txBox="1">
            <a:spLocks noChangeArrowheads="1"/>
          </p:cNvSpPr>
          <p:nvPr/>
        </p:nvSpPr>
        <p:spPr bwMode="auto">
          <a:xfrm rot="-1160763">
            <a:off x="8435582" y="23610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97" name="文本框 46"/>
          <p:cNvSpPr txBox="1">
            <a:spLocks noChangeArrowheads="1"/>
          </p:cNvSpPr>
          <p:nvPr/>
        </p:nvSpPr>
        <p:spPr bwMode="auto">
          <a:xfrm rot="-1160763">
            <a:off x="8928764" y="26468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98" name="文本框 47"/>
          <p:cNvSpPr txBox="1">
            <a:spLocks noChangeArrowheads="1"/>
          </p:cNvSpPr>
          <p:nvPr/>
        </p:nvSpPr>
        <p:spPr bwMode="auto">
          <a:xfrm rot="39237">
            <a:off x="9570115" y="32733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099" name="文本框 49"/>
          <p:cNvSpPr txBox="1">
            <a:spLocks noChangeArrowheads="1"/>
          </p:cNvSpPr>
          <p:nvPr/>
        </p:nvSpPr>
        <p:spPr bwMode="auto">
          <a:xfrm rot="-1160763">
            <a:off x="9375382" y="2875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00" name="文本框 50"/>
          <p:cNvSpPr txBox="1">
            <a:spLocks noChangeArrowheads="1"/>
          </p:cNvSpPr>
          <p:nvPr/>
        </p:nvSpPr>
        <p:spPr bwMode="auto">
          <a:xfrm rot="-1160763">
            <a:off x="9974397" y="25748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01" name="文本框 51"/>
          <p:cNvSpPr txBox="1">
            <a:spLocks noChangeArrowheads="1"/>
          </p:cNvSpPr>
          <p:nvPr/>
        </p:nvSpPr>
        <p:spPr bwMode="auto">
          <a:xfrm rot="-1160763">
            <a:off x="9709815" y="37221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02" name="文本框 32"/>
          <p:cNvSpPr txBox="1">
            <a:spLocks noChangeArrowheads="1"/>
          </p:cNvSpPr>
          <p:nvPr/>
        </p:nvSpPr>
        <p:spPr bwMode="auto">
          <a:xfrm rot="4190103">
            <a:off x="3678374" y="44512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03" name="文本框 34"/>
          <p:cNvSpPr txBox="1">
            <a:spLocks noChangeArrowheads="1"/>
          </p:cNvSpPr>
          <p:nvPr/>
        </p:nvSpPr>
        <p:spPr bwMode="auto">
          <a:xfrm rot="8340000">
            <a:off x="5219306" y="37517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04" name="文本框 36"/>
          <p:cNvSpPr txBox="1">
            <a:spLocks noChangeArrowheads="1"/>
          </p:cNvSpPr>
          <p:nvPr/>
        </p:nvSpPr>
        <p:spPr bwMode="auto">
          <a:xfrm rot="2810103">
            <a:off x="5075373" y="23113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05" name="文本框 37"/>
          <p:cNvSpPr txBox="1">
            <a:spLocks noChangeArrowheads="1"/>
          </p:cNvSpPr>
          <p:nvPr/>
        </p:nvSpPr>
        <p:spPr bwMode="auto">
          <a:xfrm rot="4010103">
            <a:off x="5075373" y="30352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06" name="文本框 45"/>
          <p:cNvSpPr txBox="1">
            <a:spLocks noChangeArrowheads="1"/>
          </p:cNvSpPr>
          <p:nvPr/>
        </p:nvSpPr>
        <p:spPr bwMode="auto">
          <a:xfrm rot="2810103">
            <a:off x="5822556" y="23409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07" name="文本框 46"/>
          <p:cNvSpPr txBox="1">
            <a:spLocks noChangeArrowheads="1"/>
          </p:cNvSpPr>
          <p:nvPr/>
        </p:nvSpPr>
        <p:spPr bwMode="auto">
          <a:xfrm rot="2810103">
            <a:off x="6315741" y="2626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08" name="文本框 47"/>
          <p:cNvSpPr txBox="1">
            <a:spLocks noChangeArrowheads="1"/>
          </p:cNvSpPr>
          <p:nvPr/>
        </p:nvSpPr>
        <p:spPr bwMode="auto">
          <a:xfrm rot="4010103">
            <a:off x="6315741" y="33506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09" name="文本框 49"/>
          <p:cNvSpPr txBox="1">
            <a:spLocks noChangeArrowheads="1"/>
          </p:cNvSpPr>
          <p:nvPr/>
        </p:nvSpPr>
        <p:spPr bwMode="auto">
          <a:xfrm rot="-1160763">
            <a:off x="8289531" y="3389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10" name="文本框 50"/>
          <p:cNvSpPr txBox="1">
            <a:spLocks noChangeArrowheads="1"/>
          </p:cNvSpPr>
          <p:nvPr/>
        </p:nvSpPr>
        <p:spPr bwMode="auto">
          <a:xfrm rot="4020000">
            <a:off x="6948623" y="35051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11" name="文本框 51"/>
          <p:cNvSpPr txBox="1">
            <a:spLocks noChangeArrowheads="1"/>
          </p:cNvSpPr>
          <p:nvPr/>
        </p:nvSpPr>
        <p:spPr bwMode="auto">
          <a:xfrm rot="-1160763">
            <a:off x="7455564" y="42893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12" name="文本框 32"/>
          <p:cNvSpPr txBox="1">
            <a:spLocks noChangeArrowheads="1"/>
          </p:cNvSpPr>
          <p:nvPr/>
        </p:nvSpPr>
        <p:spPr bwMode="auto">
          <a:xfrm rot="5400000">
            <a:off x="1513023" y="43031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13" name="文本框 34"/>
          <p:cNvSpPr txBox="1">
            <a:spLocks noChangeArrowheads="1"/>
          </p:cNvSpPr>
          <p:nvPr/>
        </p:nvSpPr>
        <p:spPr bwMode="auto">
          <a:xfrm rot="8340000">
            <a:off x="2495157" y="47338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14" name="文本框 36"/>
          <p:cNvSpPr txBox="1">
            <a:spLocks noChangeArrowheads="1"/>
          </p:cNvSpPr>
          <p:nvPr/>
        </p:nvSpPr>
        <p:spPr bwMode="auto">
          <a:xfrm rot="2810103">
            <a:off x="2473989" y="364061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15" name="文本框 37"/>
          <p:cNvSpPr txBox="1">
            <a:spLocks noChangeArrowheads="1"/>
          </p:cNvSpPr>
          <p:nvPr/>
        </p:nvSpPr>
        <p:spPr bwMode="auto">
          <a:xfrm rot="5220000">
            <a:off x="3053956" y="40173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16" name="文本框 45"/>
          <p:cNvSpPr txBox="1">
            <a:spLocks noChangeArrowheads="1"/>
          </p:cNvSpPr>
          <p:nvPr/>
        </p:nvSpPr>
        <p:spPr bwMode="auto">
          <a:xfrm rot="2810103">
            <a:off x="3737641" y="365966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17" name="文本框 46"/>
          <p:cNvSpPr txBox="1">
            <a:spLocks noChangeArrowheads="1"/>
          </p:cNvSpPr>
          <p:nvPr/>
        </p:nvSpPr>
        <p:spPr bwMode="auto">
          <a:xfrm rot="4020000">
            <a:off x="924589" y="26161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18" name="文本框 47"/>
          <p:cNvSpPr txBox="1">
            <a:spLocks noChangeArrowheads="1"/>
          </p:cNvSpPr>
          <p:nvPr/>
        </p:nvSpPr>
        <p:spPr bwMode="auto">
          <a:xfrm rot="5220000">
            <a:off x="926707" y="38607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19" name="文本框 49"/>
          <p:cNvSpPr txBox="1">
            <a:spLocks noChangeArrowheads="1"/>
          </p:cNvSpPr>
          <p:nvPr/>
        </p:nvSpPr>
        <p:spPr bwMode="auto">
          <a:xfrm rot="4020000">
            <a:off x="3276207" y="49846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20" name="文本框 50"/>
          <p:cNvSpPr txBox="1">
            <a:spLocks noChangeArrowheads="1"/>
          </p:cNvSpPr>
          <p:nvPr/>
        </p:nvSpPr>
        <p:spPr bwMode="auto">
          <a:xfrm rot="4020000">
            <a:off x="4927207" y="44872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21" name="文本框 51"/>
          <p:cNvSpPr txBox="1">
            <a:spLocks noChangeArrowheads="1"/>
          </p:cNvSpPr>
          <p:nvPr/>
        </p:nvSpPr>
        <p:spPr bwMode="auto">
          <a:xfrm rot="4020000">
            <a:off x="5420390" y="47730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22" name="文本框 32"/>
          <p:cNvSpPr txBox="1">
            <a:spLocks noChangeArrowheads="1"/>
          </p:cNvSpPr>
          <p:nvPr/>
        </p:nvSpPr>
        <p:spPr bwMode="auto">
          <a:xfrm rot="-880739">
            <a:off x="675882" y="33495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23" name="文本框 34"/>
          <p:cNvSpPr txBox="1">
            <a:spLocks noChangeArrowheads="1"/>
          </p:cNvSpPr>
          <p:nvPr/>
        </p:nvSpPr>
        <p:spPr bwMode="auto">
          <a:xfrm rot="8340000">
            <a:off x="1659073" y="34532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24" name="文本框 36"/>
          <p:cNvSpPr txBox="1">
            <a:spLocks noChangeArrowheads="1"/>
          </p:cNvSpPr>
          <p:nvPr/>
        </p:nvSpPr>
        <p:spPr bwMode="auto">
          <a:xfrm rot="4020000">
            <a:off x="2217874" y="20128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25" name="文本框 37"/>
          <p:cNvSpPr txBox="1">
            <a:spLocks noChangeArrowheads="1"/>
          </p:cNvSpPr>
          <p:nvPr/>
        </p:nvSpPr>
        <p:spPr bwMode="auto">
          <a:xfrm rot="5220000">
            <a:off x="2217874" y="27367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26" name="文本框 45"/>
          <p:cNvSpPr txBox="1">
            <a:spLocks noChangeArrowheads="1"/>
          </p:cNvSpPr>
          <p:nvPr/>
        </p:nvSpPr>
        <p:spPr bwMode="auto">
          <a:xfrm rot="2810103">
            <a:off x="2965056" y="20425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27" name="文本框 46"/>
          <p:cNvSpPr txBox="1">
            <a:spLocks noChangeArrowheads="1"/>
          </p:cNvSpPr>
          <p:nvPr/>
        </p:nvSpPr>
        <p:spPr bwMode="auto">
          <a:xfrm rot="2810103">
            <a:off x="3458240" y="23282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28" name="文本框 47"/>
          <p:cNvSpPr txBox="1">
            <a:spLocks noChangeArrowheads="1"/>
          </p:cNvSpPr>
          <p:nvPr/>
        </p:nvSpPr>
        <p:spPr bwMode="auto">
          <a:xfrm rot="4010103">
            <a:off x="3096289" y="308181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29" name="文本框 49"/>
          <p:cNvSpPr txBox="1">
            <a:spLocks noChangeArrowheads="1"/>
          </p:cNvSpPr>
          <p:nvPr/>
        </p:nvSpPr>
        <p:spPr bwMode="auto">
          <a:xfrm rot="2810103">
            <a:off x="4241407" y="2626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30" name="文本框 50"/>
          <p:cNvSpPr txBox="1">
            <a:spLocks noChangeArrowheads="1"/>
          </p:cNvSpPr>
          <p:nvPr/>
        </p:nvSpPr>
        <p:spPr bwMode="auto">
          <a:xfrm rot="2810103">
            <a:off x="4091123" y="32066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31" name="文本框 51"/>
          <p:cNvSpPr txBox="1">
            <a:spLocks noChangeArrowheads="1"/>
          </p:cNvSpPr>
          <p:nvPr/>
        </p:nvSpPr>
        <p:spPr bwMode="auto">
          <a:xfrm rot="2810103">
            <a:off x="4584307" y="34924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32" name="文本框 32"/>
          <p:cNvSpPr txBox="1">
            <a:spLocks noChangeArrowheads="1"/>
          </p:cNvSpPr>
          <p:nvPr/>
        </p:nvSpPr>
        <p:spPr bwMode="auto">
          <a:xfrm rot="5400000">
            <a:off x="6326323" y="49084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33" name="文本框 34"/>
          <p:cNvSpPr txBox="1">
            <a:spLocks noChangeArrowheads="1"/>
          </p:cNvSpPr>
          <p:nvPr/>
        </p:nvSpPr>
        <p:spPr bwMode="auto">
          <a:xfrm rot="3159237">
            <a:off x="7746607" y="5339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34" name="文本框 36"/>
          <p:cNvSpPr txBox="1">
            <a:spLocks noChangeArrowheads="1"/>
          </p:cNvSpPr>
          <p:nvPr/>
        </p:nvSpPr>
        <p:spPr bwMode="auto">
          <a:xfrm rot="-1160763">
            <a:off x="8306464" y="3897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35" name="文本框 37"/>
          <p:cNvSpPr txBox="1">
            <a:spLocks noChangeArrowheads="1"/>
          </p:cNvSpPr>
          <p:nvPr/>
        </p:nvSpPr>
        <p:spPr bwMode="auto">
          <a:xfrm rot="39237">
            <a:off x="8306464" y="46216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36" name="文本框 45"/>
          <p:cNvSpPr txBox="1">
            <a:spLocks noChangeArrowheads="1"/>
          </p:cNvSpPr>
          <p:nvPr/>
        </p:nvSpPr>
        <p:spPr bwMode="auto">
          <a:xfrm rot="-1160763">
            <a:off x="9053649" y="39274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37" name="文本框 46"/>
          <p:cNvSpPr txBox="1">
            <a:spLocks noChangeArrowheads="1"/>
          </p:cNvSpPr>
          <p:nvPr/>
        </p:nvSpPr>
        <p:spPr bwMode="auto">
          <a:xfrm rot="-1160763">
            <a:off x="9546831" y="42131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38" name="文本框 47"/>
          <p:cNvSpPr txBox="1">
            <a:spLocks noChangeArrowheads="1"/>
          </p:cNvSpPr>
          <p:nvPr/>
        </p:nvSpPr>
        <p:spPr bwMode="auto">
          <a:xfrm rot="39237">
            <a:off x="9129849" y="49709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39" name="文本框 49"/>
          <p:cNvSpPr txBox="1">
            <a:spLocks noChangeArrowheads="1"/>
          </p:cNvSpPr>
          <p:nvPr/>
        </p:nvSpPr>
        <p:spPr bwMode="auto">
          <a:xfrm rot="-1160763">
            <a:off x="10241097" y="4600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40" name="文本框 50"/>
          <p:cNvSpPr txBox="1">
            <a:spLocks noChangeArrowheads="1"/>
          </p:cNvSpPr>
          <p:nvPr/>
        </p:nvSpPr>
        <p:spPr bwMode="auto">
          <a:xfrm rot="-1160763">
            <a:off x="10179715" y="50915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87141" name="文本框 51"/>
          <p:cNvSpPr txBox="1">
            <a:spLocks noChangeArrowheads="1"/>
          </p:cNvSpPr>
          <p:nvPr/>
        </p:nvSpPr>
        <p:spPr bwMode="auto">
          <a:xfrm rot="-1160763">
            <a:off x="9030364" y="1525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grpSp>
        <p:nvGrpSpPr>
          <p:cNvPr id="2" name="组合 42"/>
          <p:cNvGrpSpPr/>
          <p:nvPr/>
        </p:nvGrpSpPr>
        <p:grpSpPr bwMode="auto">
          <a:xfrm>
            <a:off x="-190500" y="1"/>
            <a:ext cx="3668184" cy="1471084"/>
            <a:chOff x="0" y="127959"/>
            <a:chExt cx="2751581" cy="1102407"/>
          </a:xfrm>
        </p:grpSpPr>
        <p:pic>
          <p:nvPicPr>
            <p:cNvPr id="87161" name="Picture 3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7959"/>
              <a:ext cx="2751581" cy="110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162" name="TextBox 44"/>
            <p:cNvSpPr txBox="1">
              <a:spLocks noChangeArrowheads="1"/>
            </p:cNvSpPr>
            <p:nvPr/>
          </p:nvSpPr>
          <p:spPr bwMode="auto">
            <a:xfrm>
              <a:off x="336618" y="386774"/>
              <a:ext cx="1832848" cy="5842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300" b="1" dirty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9060101010101" pitchFamily="2" charset="-122"/>
                </a:rPr>
                <a:t>结构梳理</a:t>
              </a:r>
              <a:endParaRPr lang="zh-CN" altLang="en-US" sz="43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87143" name="TextBox 1"/>
          <p:cNvSpPr txBox="1">
            <a:spLocks noChangeArrowheads="1"/>
          </p:cNvSpPr>
          <p:nvPr/>
        </p:nvSpPr>
        <p:spPr bwMode="auto">
          <a:xfrm>
            <a:off x="4445001" y="804333"/>
            <a:ext cx="4093633" cy="6963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你是人间的四月天</a:t>
            </a:r>
            <a:endParaRPr lang="zh-CN" altLang="en-US" sz="37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439333" y="1921934"/>
            <a:ext cx="2650067" cy="698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3700" b="1" dirty="0">
                <a:solidFill>
                  <a:srgbClr val="0000FF"/>
                </a:solidFill>
                <a:latin typeface="宋体" panose="02010600030101010101" pitchFamily="2" charset="-122"/>
              </a:rPr>
              <a:t>四月天、笑</a:t>
            </a:r>
            <a:endParaRPr lang="zh-CN" altLang="en-US" sz="37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减号 3"/>
          <p:cNvSpPr/>
          <p:nvPr/>
        </p:nvSpPr>
        <p:spPr>
          <a:xfrm>
            <a:off x="4165600" y="2139951"/>
            <a:ext cx="719667" cy="351367"/>
          </a:xfrm>
          <a:prstGeom prst="mathMin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953000" y="1905001"/>
            <a:ext cx="2169584" cy="698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3700" b="1" dirty="0">
                <a:solidFill>
                  <a:srgbClr val="FF00FF"/>
                </a:solidFill>
                <a:latin typeface="宋体" panose="02010600030101010101" pitchFamily="2" charset="-122"/>
              </a:rPr>
              <a:t>轻灵光艳</a:t>
            </a:r>
            <a:endParaRPr lang="zh-CN" altLang="en-US" sz="3700" b="1" dirty="0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1428751" y="2702985"/>
            <a:ext cx="5537200" cy="698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3700" b="1" dirty="0">
                <a:solidFill>
                  <a:srgbClr val="0000FF"/>
                </a:solidFill>
                <a:latin typeface="宋体" panose="02010600030101010101" pitchFamily="2" charset="-122"/>
              </a:rPr>
              <a:t>云烟、黄昏、星子、细雨</a:t>
            </a:r>
            <a:endParaRPr lang="zh-CN" altLang="en-US" sz="37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7" name="减号 26"/>
          <p:cNvSpPr/>
          <p:nvPr/>
        </p:nvSpPr>
        <p:spPr>
          <a:xfrm>
            <a:off x="6722533" y="2901951"/>
            <a:ext cx="719667" cy="351367"/>
          </a:xfrm>
          <a:prstGeom prst="mathMin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7363885" y="2730500"/>
            <a:ext cx="2169583" cy="6963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3700" b="1" dirty="0">
                <a:solidFill>
                  <a:srgbClr val="FF00FF"/>
                </a:solidFill>
                <a:latin typeface="宋体" panose="02010600030101010101" pitchFamily="2" charset="-122"/>
              </a:rPr>
              <a:t>柔美恬静</a:t>
            </a:r>
            <a:endParaRPr lang="zh-CN" altLang="en-US" sz="3700" b="1" dirty="0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439333" y="3475567"/>
            <a:ext cx="2169584" cy="6963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3700" b="1" dirty="0">
                <a:solidFill>
                  <a:srgbClr val="0000FF"/>
                </a:solidFill>
                <a:latin typeface="宋体" panose="02010600030101010101" pitchFamily="2" charset="-122"/>
              </a:rPr>
              <a:t>轻、月圆</a:t>
            </a:r>
            <a:endParaRPr lang="zh-CN" altLang="en-US" sz="37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0" name="减号 29"/>
          <p:cNvSpPr/>
          <p:nvPr/>
        </p:nvSpPr>
        <p:spPr>
          <a:xfrm>
            <a:off x="3560233" y="3683001"/>
            <a:ext cx="719667" cy="351367"/>
          </a:xfrm>
          <a:prstGeom prst="mathMin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4184651" y="3467100"/>
            <a:ext cx="2169583" cy="6963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3700" b="1" dirty="0">
                <a:solidFill>
                  <a:srgbClr val="FF00FF"/>
                </a:solidFill>
                <a:latin typeface="宋体" panose="02010600030101010101" pitchFamily="2" charset="-122"/>
              </a:rPr>
              <a:t>鲜妍庄严</a:t>
            </a:r>
            <a:endParaRPr lang="zh-CN" altLang="en-US" sz="3700" b="1" dirty="0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420284" y="4298951"/>
            <a:ext cx="3613149" cy="698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3700" b="1" dirty="0">
                <a:solidFill>
                  <a:srgbClr val="0000FF"/>
                </a:solidFill>
                <a:latin typeface="宋体" panose="02010600030101010101" pitchFamily="2" charset="-122"/>
              </a:rPr>
              <a:t>鹅黄、绿、白莲</a:t>
            </a:r>
            <a:endParaRPr lang="zh-CN" altLang="en-US" sz="37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3" name="减号 32"/>
          <p:cNvSpPr/>
          <p:nvPr/>
        </p:nvSpPr>
        <p:spPr>
          <a:xfrm>
            <a:off x="4826000" y="4525434"/>
            <a:ext cx="719667" cy="351367"/>
          </a:xfrm>
          <a:prstGeom prst="mathMin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412318" y="4301067"/>
            <a:ext cx="2171700" cy="6963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3700" b="1" dirty="0">
                <a:solidFill>
                  <a:srgbClr val="FF00FF"/>
                </a:solidFill>
                <a:latin typeface="宋体" panose="02010600030101010101" pitchFamily="2" charset="-122"/>
              </a:rPr>
              <a:t>新鲜柔嫩</a:t>
            </a:r>
            <a:endParaRPr lang="zh-CN" altLang="en-US" sz="3700" b="1" dirty="0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1420285" y="5124451"/>
            <a:ext cx="4093633" cy="6963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3700" b="1" dirty="0">
                <a:solidFill>
                  <a:srgbClr val="0000FF"/>
                </a:solidFill>
                <a:latin typeface="宋体" panose="02010600030101010101" pitchFamily="2" charset="-122"/>
              </a:rPr>
              <a:t>花开、燕、四月天</a:t>
            </a:r>
            <a:endParaRPr lang="zh-CN" altLang="en-US" sz="37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6" name="减号 35"/>
          <p:cNvSpPr/>
          <p:nvPr/>
        </p:nvSpPr>
        <p:spPr>
          <a:xfrm>
            <a:off x="5403851" y="5323418"/>
            <a:ext cx="719667" cy="351367"/>
          </a:xfrm>
          <a:prstGeom prst="mathMin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6081184" y="5107518"/>
            <a:ext cx="2169583" cy="6963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3700" b="1" dirty="0">
                <a:solidFill>
                  <a:srgbClr val="FF00FF"/>
                </a:solidFill>
                <a:latin typeface="宋体" panose="02010600030101010101" pitchFamily="2" charset="-122"/>
              </a:rPr>
              <a:t>希望生机</a:t>
            </a:r>
            <a:endParaRPr lang="zh-CN" altLang="en-US" sz="3700" b="1" dirty="0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9641115" y="2165352"/>
            <a:ext cx="1966686" cy="32808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lIns="121917" tIns="60958" rIns="121917" bIns="6095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3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爱与希望</a:t>
            </a:r>
            <a:endParaRPr lang="en-US" altLang="zh-CN" sz="43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3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新生的喜悦</a:t>
            </a:r>
            <a:endParaRPr lang="en-US" altLang="zh-CN" sz="43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975784" y="2167467"/>
            <a:ext cx="397933" cy="3541184"/>
          </a:xfrm>
          <a:prstGeom prst="leftBrace">
            <a:avLst>
              <a:gd name="adj1" fmla="val 54116"/>
              <a:gd name="adj2" fmla="val 50000"/>
            </a:avLst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6" grpId="0"/>
      <p:bldP spid="28" grpId="0"/>
      <p:bldP spid="29" grpId="0"/>
      <p:bldP spid="31" grpId="0"/>
      <p:bldP spid="32" grpId="0"/>
      <p:bldP spid="34" grpId="0"/>
      <p:bldP spid="35" grpId="0"/>
      <p:bldP spid="37" grpId="0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78318" y="63501"/>
            <a:ext cx="3668183" cy="1471084"/>
            <a:chOff x="0" y="127959"/>
            <a:chExt cx="2751581" cy="1102407"/>
          </a:xfrm>
        </p:grpSpPr>
        <p:pic>
          <p:nvPicPr>
            <p:cNvPr id="57348" name="Picture 3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7959"/>
              <a:ext cx="2751581" cy="110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49" name="TextBox 3"/>
            <p:cNvSpPr txBox="1">
              <a:spLocks noChangeArrowheads="1"/>
            </p:cNvSpPr>
            <p:nvPr/>
          </p:nvSpPr>
          <p:spPr bwMode="auto">
            <a:xfrm>
              <a:off x="336618" y="386774"/>
              <a:ext cx="1832553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300" b="1" dirty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9060101010101" pitchFamily="2" charset="-122"/>
                </a:rPr>
                <a:t>作者名片</a:t>
              </a:r>
              <a:endParaRPr lang="zh-CN" altLang="en-US" sz="43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8500" y="1581151"/>
            <a:ext cx="10905067" cy="49059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    林徽因（</a:t>
            </a:r>
            <a:r>
              <a:rPr lang="en-US" altLang="zh-CN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1904—1955</a:t>
            </a:r>
            <a:r>
              <a:rPr lang="zh-CN" altLang="en-US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），原名徽音，福建闽县（今福州）人，</a:t>
            </a:r>
            <a:r>
              <a:rPr lang="zh-CN" altLang="en-US" sz="3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建筑师、作家、新月派诗人</a:t>
            </a:r>
            <a:r>
              <a:rPr lang="zh-CN" altLang="en-US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，建筑师梁思成的妻子。中华人民共和国国徽的设计者之一。</a:t>
            </a:r>
            <a:r>
              <a:rPr lang="zh-CN" altLang="en-US" sz="3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她是中国第一位女性建筑学家，被胡适誉为“中国一代才女”</a:t>
            </a:r>
            <a:r>
              <a:rPr lang="zh-CN" altLang="en-US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。林徽因文学作品甚多，代表作有</a:t>
            </a:r>
            <a:r>
              <a:rPr lang="en-US" altLang="zh-CN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你是人间的四月天</a:t>
            </a:r>
            <a:r>
              <a:rPr lang="en-US" altLang="zh-CN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，短篇小说</a:t>
            </a:r>
            <a:r>
              <a:rPr lang="en-US" altLang="zh-CN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九十九度中</a:t>
            </a:r>
            <a:r>
              <a:rPr lang="en-US" altLang="zh-CN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等。</a:t>
            </a:r>
            <a:endParaRPr lang="zh-CN" altLang="en-US" sz="3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2"/>
          <p:cNvGrpSpPr/>
          <p:nvPr/>
        </p:nvGrpSpPr>
        <p:grpSpPr bwMode="auto">
          <a:xfrm>
            <a:off x="298451" y="281517"/>
            <a:ext cx="3668183" cy="1471083"/>
            <a:chOff x="0" y="127959"/>
            <a:chExt cx="2751581" cy="1102407"/>
          </a:xfrm>
        </p:grpSpPr>
        <p:pic>
          <p:nvPicPr>
            <p:cNvPr id="88068" name="Picture 3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7959"/>
              <a:ext cx="2751581" cy="110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069" name="TextBox 44"/>
            <p:cNvSpPr txBox="1">
              <a:spLocks noChangeArrowheads="1"/>
            </p:cNvSpPr>
            <p:nvPr/>
          </p:nvSpPr>
          <p:spPr bwMode="auto">
            <a:xfrm>
              <a:off x="336618" y="386774"/>
              <a:ext cx="1832849" cy="5842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300" b="1" dirty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9060101010101" pitchFamily="2" charset="-122"/>
                </a:rPr>
                <a:t>主旨归纳</a:t>
              </a:r>
              <a:endParaRPr lang="zh-CN" altLang="en-US" sz="43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88067" name="矩形 1"/>
          <p:cNvSpPr>
            <a:spLocks noChangeArrowheads="1"/>
          </p:cNvSpPr>
          <p:nvPr/>
        </p:nvSpPr>
        <p:spPr bwMode="auto">
          <a:xfrm>
            <a:off x="1346201" y="2061634"/>
            <a:ext cx="9512300" cy="30839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    这首抒情诗中，诗人使用了描写和抒情的表达方式，极力抒写“你”是“人间的四月天”，</a:t>
            </a:r>
            <a:r>
              <a:rPr lang="zh-CN" altLang="en-US" sz="37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表达了心中对儿子的希望和儿子出生给作者带来的喜悦</a:t>
            </a:r>
            <a:r>
              <a:rPr lang="zh-CN" altLang="en-US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37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图片 5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4234"/>
            <a:ext cx="12192000" cy="684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42"/>
          <p:cNvGrpSpPr/>
          <p:nvPr/>
        </p:nvGrpSpPr>
        <p:grpSpPr bwMode="auto">
          <a:xfrm>
            <a:off x="298451" y="281517"/>
            <a:ext cx="3668183" cy="1471083"/>
            <a:chOff x="0" y="127959"/>
            <a:chExt cx="2751581" cy="1102407"/>
          </a:xfrm>
        </p:grpSpPr>
        <p:pic>
          <p:nvPicPr>
            <p:cNvPr id="89096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7959"/>
              <a:ext cx="2751581" cy="110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097" name="TextBox 44"/>
            <p:cNvSpPr txBox="1">
              <a:spLocks noChangeArrowheads="1"/>
            </p:cNvSpPr>
            <p:nvPr/>
          </p:nvSpPr>
          <p:spPr bwMode="auto">
            <a:xfrm>
              <a:off x="336618" y="386774"/>
              <a:ext cx="1832848" cy="5842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300" b="1" dirty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9060101010101" pitchFamily="2" charset="-122"/>
                </a:rPr>
                <a:t>拓展延伸</a:t>
              </a:r>
              <a:endParaRPr lang="zh-CN" altLang="en-US" sz="43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89092" name="矩形 2"/>
          <p:cNvSpPr>
            <a:spLocks noChangeArrowheads="1"/>
          </p:cNvSpPr>
          <p:nvPr/>
        </p:nvSpPr>
        <p:spPr bwMode="auto">
          <a:xfrm>
            <a:off x="573618" y="2139951"/>
            <a:ext cx="5601848" cy="42596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断续的曲子，最美或最温柔的</a:t>
            </a:r>
            <a:br>
              <a:rPr lang="zh-CN" altLang="en-US" sz="32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32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夜，带着一天的星。</a:t>
            </a:r>
            <a:br>
              <a:rPr lang="zh-CN" altLang="en-US" sz="32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32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记忆的梗上，谁不有</a:t>
            </a:r>
            <a:br>
              <a:rPr lang="zh-CN" altLang="en-US" sz="32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32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两三朵娉婷，披着情绪的花</a:t>
            </a:r>
            <a:br>
              <a:rPr lang="zh-CN" altLang="en-US" sz="32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32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无名的展开</a:t>
            </a:r>
            <a:br>
              <a:rPr lang="zh-CN" altLang="en-US" sz="32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32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野荷的香馥，</a:t>
            </a:r>
            <a:br>
              <a:rPr lang="zh-CN" altLang="en-US" sz="32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32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每一瓣静处的月明。</a:t>
            </a:r>
            <a:endParaRPr lang="zh-CN" altLang="en-US" sz="3200" b="1" dirty="0">
              <a:solidFill>
                <a:srgbClr val="66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9093" name="矩形 7"/>
          <p:cNvSpPr>
            <a:spLocks noChangeArrowheads="1"/>
          </p:cNvSpPr>
          <p:nvPr/>
        </p:nvSpPr>
        <p:spPr bwMode="auto">
          <a:xfrm>
            <a:off x="4387851" y="804334"/>
            <a:ext cx="3974800" cy="1107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64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记 忆</a:t>
            </a:r>
            <a:r>
              <a:rPr lang="zh-CN" altLang="en-US" sz="37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林徽因</a:t>
            </a:r>
            <a:endParaRPr lang="zh-CN" altLang="en-US" sz="3700" b="1" dirty="0">
              <a:solidFill>
                <a:srgbClr val="66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9094" name="矩形 8"/>
          <p:cNvSpPr>
            <a:spLocks noChangeArrowheads="1"/>
          </p:cNvSpPr>
          <p:nvPr/>
        </p:nvSpPr>
        <p:spPr bwMode="auto">
          <a:xfrm>
            <a:off x="6193367" y="2127251"/>
            <a:ext cx="5609167" cy="42587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湖上风吹过，头发乱了，或是</a:t>
            </a:r>
            <a:br>
              <a:rPr lang="zh-CN" altLang="en-US" sz="32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32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水面皱起像鱼鳞的锦。</a:t>
            </a:r>
            <a:br>
              <a:rPr lang="zh-CN" altLang="en-US" sz="32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32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四面里的辽阔，如同梦</a:t>
            </a:r>
            <a:br>
              <a:rPr lang="zh-CN" altLang="en-US" sz="32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32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荡漾着中心彷徨的过往</a:t>
            </a:r>
            <a:br>
              <a:rPr lang="zh-CN" altLang="en-US" sz="32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32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不着痕迹，谁都</a:t>
            </a:r>
            <a:br>
              <a:rPr lang="zh-CN" altLang="en-US" sz="32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32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认识那图画，</a:t>
            </a:r>
            <a:br>
              <a:rPr lang="zh-CN" altLang="en-US" sz="32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32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沉在水底记忆的倒影！</a:t>
            </a:r>
            <a:endParaRPr lang="zh-CN" altLang="en-US" sz="3200" b="1" dirty="0">
              <a:solidFill>
                <a:srgbClr val="66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" name="《记忆》林徽因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4551" y="965200"/>
            <a:ext cx="1145116" cy="114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文本框 32"/>
          <p:cNvSpPr txBox="1">
            <a:spLocks noChangeArrowheads="1"/>
          </p:cNvSpPr>
          <p:nvPr/>
        </p:nvSpPr>
        <p:spPr bwMode="auto">
          <a:xfrm>
            <a:off x="5966885" y="390101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15" name="文本框 34"/>
          <p:cNvSpPr txBox="1">
            <a:spLocks noChangeArrowheads="1"/>
          </p:cNvSpPr>
          <p:nvPr/>
        </p:nvSpPr>
        <p:spPr bwMode="auto">
          <a:xfrm rot="-280097">
            <a:off x="4565257" y="1635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16" name="文本框 36"/>
          <p:cNvSpPr txBox="1">
            <a:spLocks noChangeArrowheads="1"/>
          </p:cNvSpPr>
          <p:nvPr/>
        </p:nvSpPr>
        <p:spPr bwMode="auto">
          <a:xfrm rot="-5350866">
            <a:off x="7805873" y="17525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17" name="文本框 37"/>
          <p:cNvSpPr txBox="1">
            <a:spLocks noChangeArrowheads="1"/>
          </p:cNvSpPr>
          <p:nvPr/>
        </p:nvSpPr>
        <p:spPr bwMode="auto">
          <a:xfrm rot="-4150866">
            <a:off x="7098907" y="22965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18" name="文本框 45"/>
          <p:cNvSpPr txBox="1">
            <a:spLocks noChangeArrowheads="1"/>
          </p:cNvSpPr>
          <p:nvPr/>
        </p:nvSpPr>
        <p:spPr bwMode="auto">
          <a:xfrm rot="-5350866">
            <a:off x="8553056" y="17821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19" name="文本框 46"/>
          <p:cNvSpPr txBox="1">
            <a:spLocks noChangeArrowheads="1"/>
          </p:cNvSpPr>
          <p:nvPr/>
        </p:nvSpPr>
        <p:spPr bwMode="auto">
          <a:xfrm rot="-424911">
            <a:off x="9413482" y="209015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20" name="文本框 47"/>
          <p:cNvSpPr txBox="1">
            <a:spLocks noChangeArrowheads="1"/>
          </p:cNvSpPr>
          <p:nvPr/>
        </p:nvSpPr>
        <p:spPr bwMode="auto">
          <a:xfrm rot="-4150866">
            <a:off x="10197707" y="33294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21" name="文本框 49"/>
          <p:cNvSpPr txBox="1">
            <a:spLocks noChangeArrowheads="1"/>
          </p:cNvSpPr>
          <p:nvPr/>
        </p:nvSpPr>
        <p:spPr bwMode="auto">
          <a:xfrm rot="657351">
            <a:off x="7254482" y="17768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22" name="文本框 50"/>
          <p:cNvSpPr txBox="1">
            <a:spLocks noChangeArrowheads="1"/>
          </p:cNvSpPr>
          <p:nvPr/>
        </p:nvSpPr>
        <p:spPr bwMode="auto">
          <a:xfrm rot="1480325">
            <a:off x="9845282" y="1656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23" name="文本框 51"/>
          <p:cNvSpPr txBox="1">
            <a:spLocks noChangeArrowheads="1"/>
          </p:cNvSpPr>
          <p:nvPr/>
        </p:nvSpPr>
        <p:spPr bwMode="auto">
          <a:xfrm rot="-5350866">
            <a:off x="7964623" y="28997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24" name="文本框 32"/>
          <p:cNvSpPr txBox="1">
            <a:spLocks noChangeArrowheads="1"/>
          </p:cNvSpPr>
          <p:nvPr/>
        </p:nvSpPr>
        <p:spPr bwMode="auto">
          <a:xfrm>
            <a:off x="4349751" y="474768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25" name="文本框 34"/>
          <p:cNvSpPr txBox="1">
            <a:spLocks noChangeArrowheads="1"/>
          </p:cNvSpPr>
          <p:nvPr/>
        </p:nvSpPr>
        <p:spPr bwMode="auto">
          <a:xfrm rot="4149897">
            <a:off x="5938974" y="46619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26" name="文本框 36"/>
          <p:cNvSpPr txBox="1">
            <a:spLocks noChangeArrowheads="1"/>
          </p:cNvSpPr>
          <p:nvPr/>
        </p:nvSpPr>
        <p:spPr bwMode="auto">
          <a:xfrm rot="-1380000">
            <a:off x="5190731" y="1732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27" name="文本框 37"/>
          <p:cNvSpPr txBox="1">
            <a:spLocks noChangeArrowheads="1"/>
          </p:cNvSpPr>
          <p:nvPr/>
        </p:nvSpPr>
        <p:spPr bwMode="auto">
          <a:xfrm rot="-180000">
            <a:off x="5497649" y="27357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28" name="文本框 45"/>
          <p:cNvSpPr txBox="1">
            <a:spLocks noChangeArrowheads="1"/>
          </p:cNvSpPr>
          <p:nvPr/>
        </p:nvSpPr>
        <p:spPr bwMode="auto">
          <a:xfrm rot="-1380000">
            <a:off x="5937915" y="1762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29" name="文本框 46"/>
          <p:cNvSpPr txBox="1">
            <a:spLocks noChangeArrowheads="1"/>
          </p:cNvSpPr>
          <p:nvPr/>
        </p:nvSpPr>
        <p:spPr bwMode="auto">
          <a:xfrm rot="-1380000">
            <a:off x="6431097" y="2047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30" name="文本框 47"/>
          <p:cNvSpPr txBox="1">
            <a:spLocks noChangeArrowheads="1"/>
          </p:cNvSpPr>
          <p:nvPr/>
        </p:nvSpPr>
        <p:spPr bwMode="auto">
          <a:xfrm rot="-180000">
            <a:off x="6742249" y="29770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31" name="文本框 49"/>
          <p:cNvSpPr txBox="1">
            <a:spLocks noChangeArrowheads="1"/>
          </p:cNvSpPr>
          <p:nvPr/>
        </p:nvSpPr>
        <p:spPr bwMode="auto">
          <a:xfrm rot="-5350866">
            <a:off x="8404889" y="28108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32" name="文本框 50"/>
          <p:cNvSpPr txBox="1">
            <a:spLocks noChangeArrowheads="1"/>
          </p:cNvSpPr>
          <p:nvPr/>
        </p:nvSpPr>
        <p:spPr bwMode="auto">
          <a:xfrm rot="-170103">
            <a:off x="7442864" y="34511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33" name="文本框 51"/>
          <p:cNvSpPr txBox="1">
            <a:spLocks noChangeArrowheads="1"/>
          </p:cNvSpPr>
          <p:nvPr/>
        </p:nvSpPr>
        <p:spPr bwMode="auto">
          <a:xfrm rot="-5350866">
            <a:off x="7784707" y="45761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34" name="文本框 32"/>
          <p:cNvSpPr txBox="1">
            <a:spLocks noChangeArrowheads="1"/>
          </p:cNvSpPr>
          <p:nvPr/>
        </p:nvSpPr>
        <p:spPr bwMode="auto">
          <a:xfrm rot="1209897">
            <a:off x="1990331" y="38533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35" name="文本框 34"/>
          <p:cNvSpPr txBox="1">
            <a:spLocks noChangeArrowheads="1"/>
          </p:cNvSpPr>
          <p:nvPr/>
        </p:nvSpPr>
        <p:spPr bwMode="auto">
          <a:xfrm rot="4149897">
            <a:off x="2844407" y="460475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36" name="文本框 27"/>
          <p:cNvSpPr txBox="1">
            <a:spLocks noChangeArrowheads="1"/>
          </p:cNvSpPr>
          <p:nvPr/>
        </p:nvSpPr>
        <p:spPr bwMode="auto">
          <a:xfrm rot="-1380000">
            <a:off x="2130031" y="4302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37" name="文本框 28"/>
          <p:cNvSpPr txBox="1">
            <a:spLocks noChangeArrowheads="1"/>
          </p:cNvSpPr>
          <p:nvPr/>
        </p:nvSpPr>
        <p:spPr bwMode="auto">
          <a:xfrm rot="1029897">
            <a:off x="3304782" y="36691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38" name="文本框 45"/>
          <p:cNvSpPr txBox="1">
            <a:spLocks noChangeArrowheads="1"/>
          </p:cNvSpPr>
          <p:nvPr/>
        </p:nvSpPr>
        <p:spPr bwMode="auto">
          <a:xfrm rot="-1380000">
            <a:off x="4206482" y="4192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39" name="文本框 46"/>
          <p:cNvSpPr txBox="1">
            <a:spLocks noChangeArrowheads="1"/>
          </p:cNvSpPr>
          <p:nvPr/>
        </p:nvSpPr>
        <p:spPr bwMode="auto">
          <a:xfrm rot="-170103">
            <a:off x="1039949" y="2037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40" name="文本框 47"/>
          <p:cNvSpPr txBox="1">
            <a:spLocks noChangeArrowheads="1"/>
          </p:cNvSpPr>
          <p:nvPr/>
        </p:nvSpPr>
        <p:spPr bwMode="auto">
          <a:xfrm rot="1029897">
            <a:off x="1094982" y="45306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41" name="文本框 49"/>
          <p:cNvSpPr txBox="1">
            <a:spLocks noChangeArrowheads="1"/>
          </p:cNvSpPr>
          <p:nvPr/>
        </p:nvSpPr>
        <p:spPr bwMode="auto">
          <a:xfrm rot="-170103">
            <a:off x="4003282" y="51127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42" name="文本框 50"/>
          <p:cNvSpPr txBox="1">
            <a:spLocks noChangeArrowheads="1"/>
          </p:cNvSpPr>
          <p:nvPr/>
        </p:nvSpPr>
        <p:spPr bwMode="auto">
          <a:xfrm rot="-170103">
            <a:off x="5533631" y="42237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43" name="文本框 51"/>
          <p:cNvSpPr txBox="1">
            <a:spLocks noChangeArrowheads="1"/>
          </p:cNvSpPr>
          <p:nvPr/>
        </p:nvSpPr>
        <p:spPr bwMode="auto">
          <a:xfrm rot="-170103">
            <a:off x="5755882" y="5235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44" name="文本框 32"/>
          <p:cNvSpPr txBox="1">
            <a:spLocks noChangeArrowheads="1"/>
          </p:cNvSpPr>
          <p:nvPr/>
        </p:nvSpPr>
        <p:spPr bwMode="auto">
          <a:xfrm rot="-5070842">
            <a:off x="420823" y="27198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45" name="文本框 34"/>
          <p:cNvSpPr txBox="1">
            <a:spLocks noChangeArrowheads="1"/>
          </p:cNvSpPr>
          <p:nvPr/>
        </p:nvSpPr>
        <p:spPr bwMode="auto">
          <a:xfrm rot="4149897">
            <a:off x="1773374" y="2875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46" name="文本框 36"/>
          <p:cNvSpPr txBox="1">
            <a:spLocks noChangeArrowheads="1"/>
          </p:cNvSpPr>
          <p:nvPr/>
        </p:nvSpPr>
        <p:spPr bwMode="auto">
          <a:xfrm rot="-170103">
            <a:off x="1647431" y="17006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47" name="文本框 37"/>
          <p:cNvSpPr txBox="1">
            <a:spLocks noChangeArrowheads="1"/>
          </p:cNvSpPr>
          <p:nvPr/>
        </p:nvSpPr>
        <p:spPr bwMode="auto">
          <a:xfrm rot="1029897">
            <a:off x="1774431" y="22425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48" name="文本框 45"/>
          <p:cNvSpPr txBox="1">
            <a:spLocks noChangeArrowheads="1"/>
          </p:cNvSpPr>
          <p:nvPr/>
        </p:nvSpPr>
        <p:spPr bwMode="auto">
          <a:xfrm rot="-1380000">
            <a:off x="2813715" y="1525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49" name="文本框 46"/>
          <p:cNvSpPr txBox="1">
            <a:spLocks noChangeArrowheads="1"/>
          </p:cNvSpPr>
          <p:nvPr/>
        </p:nvSpPr>
        <p:spPr bwMode="auto">
          <a:xfrm rot="-1380000">
            <a:off x="3573597" y="17514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50" name="文本框 47"/>
          <p:cNvSpPr txBox="1">
            <a:spLocks noChangeArrowheads="1"/>
          </p:cNvSpPr>
          <p:nvPr/>
        </p:nvSpPr>
        <p:spPr bwMode="auto">
          <a:xfrm rot="-180000">
            <a:off x="3211649" y="25029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51" name="文本框 49"/>
          <p:cNvSpPr txBox="1">
            <a:spLocks noChangeArrowheads="1"/>
          </p:cNvSpPr>
          <p:nvPr/>
        </p:nvSpPr>
        <p:spPr bwMode="auto">
          <a:xfrm rot="-1380000">
            <a:off x="4358882" y="2047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52" name="文本框 50"/>
          <p:cNvSpPr txBox="1">
            <a:spLocks noChangeArrowheads="1"/>
          </p:cNvSpPr>
          <p:nvPr/>
        </p:nvSpPr>
        <p:spPr bwMode="auto">
          <a:xfrm rot="-1380000">
            <a:off x="3789497" y="2822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53" name="文本框 51"/>
          <p:cNvSpPr txBox="1">
            <a:spLocks noChangeArrowheads="1"/>
          </p:cNvSpPr>
          <p:nvPr/>
        </p:nvSpPr>
        <p:spPr bwMode="auto">
          <a:xfrm rot="-1380000">
            <a:off x="4636164" y="30045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54" name="文本框 32"/>
          <p:cNvSpPr txBox="1">
            <a:spLocks noChangeArrowheads="1"/>
          </p:cNvSpPr>
          <p:nvPr/>
        </p:nvSpPr>
        <p:spPr bwMode="auto">
          <a:xfrm rot="1209897">
            <a:off x="6809982" y="4714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55" name="文本框 34"/>
          <p:cNvSpPr txBox="1">
            <a:spLocks noChangeArrowheads="1"/>
          </p:cNvSpPr>
          <p:nvPr/>
        </p:nvSpPr>
        <p:spPr bwMode="auto">
          <a:xfrm rot="-1030866">
            <a:off x="8404890" y="51889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56" name="文本框 36"/>
          <p:cNvSpPr txBox="1">
            <a:spLocks noChangeArrowheads="1"/>
          </p:cNvSpPr>
          <p:nvPr/>
        </p:nvSpPr>
        <p:spPr bwMode="auto">
          <a:xfrm rot="368503">
            <a:off x="7688397" y="38088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57" name="文本框 37"/>
          <p:cNvSpPr txBox="1">
            <a:spLocks noChangeArrowheads="1"/>
          </p:cNvSpPr>
          <p:nvPr/>
        </p:nvSpPr>
        <p:spPr bwMode="auto">
          <a:xfrm rot="829244">
            <a:off x="7036464" y="5294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58" name="文本框 45"/>
          <p:cNvSpPr txBox="1">
            <a:spLocks noChangeArrowheads="1"/>
          </p:cNvSpPr>
          <p:nvPr/>
        </p:nvSpPr>
        <p:spPr bwMode="auto">
          <a:xfrm rot="-4502722">
            <a:off x="9029307" y="33315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59" name="文本框 46"/>
          <p:cNvSpPr txBox="1">
            <a:spLocks noChangeArrowheads="1"/>
          </p:cNvSpPr>
          <p:nvPr/>
        </p:nvSpPr>
        <p:spPr bwMode="auto">
          <a:xfrm rot="2702238">
            <a:off x="10081289" y="408087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60" name="文本框 47"/>
          <p:cNvSpPr txBox="1">
            <a:spLocks noChangeArrowheads="1"/>
          </p:cNvSpPr>
          <p:nvPr/>
        </p:nvSpPr>
        <p:spPr bwMode="auto">
          <a:xfrm rot="-3456638">
            <a:off x="8982741" y="45359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61" name="文本框 49"/>
          <p:cNvSpPr txBox="1">
            <a:spLocks noChangeArrowheads="1"/>
          </p:cNvSpPr>
          <p:nvPr/>
        </p:nvSpPr>
        <p:spPr bwMode="auto">
          <a:xfrm rot="-3180423">
            <a:off x="2609457" y="30966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62" name="文本框 50"/>
          <p:cNvSpPr txBox="1">
            <a:spLocks noChangeArrowheads="1"/>
          </p:cNvSpPr>
          <p:nvPr/>
        </p:nvSpPr>
        <p:spPr bwMode="auto">
          <a:xfrm rot="-3640556">
            <a:off x="9643141" y="4785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63" name="文本框 51"/>
          <p:cNvSpPr txBox="1">
            <a:spLocks noChangeArrowheads="1"/>
          </p:cNvSpPr>
          <p:nvPr/>
        </p:nvSpPr>
        <p:spPr bwMode="auto">
          <a:xfrm rot="1549510">
            <a:off x="10329997" y="28966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64" name="文本框 32"/>
          <p:cNvSpPr txBox="1">
            <a:spLocks noChangeArrowheads="1"/>
          </p:cNvSpPr>
          <p:nvPr/>
        </p:nvSpPr>
        <p:spPr bwMode="auto">
          <a:xfrm rot="4190103">
            <a:off x="5708256" y="33400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65" name="文本框 34"/>
          <p:cNvSpPr txBox="1">
            <a:spLocks noChangeArrowheads="1"/>
          </p:cNvSpPr>
          <p:nvPr/>
        </p:nvSpPr>
        <p:spPr bwMode="auto">
          <a:xfrm rot="8340000">
            <a:off x="6550690" y="41814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66" name="文本框 36"/>
          <p:cNvSpPr txBox="1">
            <a:spLocks noChangeArrowheads="1"/>
          </p:cNvSpPr>
          <p:nvPr/>
        </p:nvSpPr>
        <p:spPr bwMode="auto">
          <a:xfrm rot="-1160763">
            <a:off x="7688397" y="23314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67" name="文本框 37"/>
          <p:cNvSpPr txBox="1">
            <a:spLocks noChangeArrowheads="1"/>
          </p:cNvSpPr>
          <p:nvPr/>
        </p:nvSpPr>
        <p:spPr bwMode="auto">
          <a:xfrm rot="39237">
            <a:off x="7523297" y="30278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68" name="文本框 45"/>
          <p:cNvSpPr txBox="1">
            <a:spLocks noChangeArrowheads="1"/>
          </p:cNvSpPr>
          <p:nvPr/>
        </p:nvSpPr>
        <p:spPr bwMode="auto">
          <a:xfrm rot="-1160763">
            <a:off x="8435582" y="23610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69" name="文本框 46"/>
          <p:cNvSpPr txBox="1">
            <a:spLocks noChangeArrowheads="1"/>
          </p:cNvSpPr>
          <p:nvPr/>
        </p:nvSpPr>
        <p:spPr bwMode="auto">
          <a:xfrm rot="-1160763">
            <a:off x="8928764" y="26468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70" name="文本框 47"/>
          <p:cNvSpPr txBox="1">
            <a:spLocks noChangeArrowheads="1"/>
          </p:cNvSpPr>
          <p:nvPr/>
        </p:nvSpPr>
        <p:spPr bwMode="auto">
          <a:xfrm rot="39237">
            <a:off x="9570115" y="32733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71" name="文本框 49"/>
          <p:cNvSpPr txBox="1">
            <a:spLocks noChangeArrowheads="1"/>
          </p:cNvSpPr>
          <p:nvPr/>
        </p:nvSpPr>
        <p:spPr bwMode="auto">
          <a:xfrm rot="-1160763">
            <a:off x="9375382" y="2875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72" name="文本框 50"/>
          <p:cNvSpPr txBox="1">
            <a:spLocks noChangeArrowheads="1"/>
          </p:cNvSpPr>
          <p:nvPr/>
        </p:nvSpPr>
        <p:spPr bwMode="auto">
          <a:xfrm rot="-1160763">
            <a:off x="9974397" y="25748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73" name="文本框 51"/>
          <p:cNvSpPr txBox="1">
            <a:spLocks noChangeArrowheads="1"/>
          </p:cNvSpPr>
          <p:nvPr/>
        </p:nvSpPr>
        <p:spPr bwMode="auto">
          <a:xfrm rot="-1160763">
            <a:off x="9709815" y="37221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74" name="文本框 32"/>
          <p:cNvSpPr txBox="1">
            <a:spLocks noChangeArrowheads="1"/>
          </p:cNvSpPr>
          <p:nvPr/>
        </p:nvSpPr>
        <p:spPr bwMode="auto">
          <a:xfrm rot="4190103">
            <a:off x="3678374" y="44512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75" name="文本框 34"/>
          <p:cNvSpPr txBox="1">
            <a:spLocks noChangeArrowheads="1"/>
          </p:cNvSpPr>
          <p:nvPr/>
        </p:nvSpPr>
        <p:spPr bwMode="auto">
          <a:xfrm rot="8340000">
            <a:off x="5219306" y="37517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76" name="文本框 36"/>
          <p:cNvSpPr txBox="1">
            <a:spLocks noChangeArrowheads="1"/>
          </p:cNvSpPr>
          <p:nvPr/>
        </p:nvSpPr>
        <p:spPr bwMode="auto">
          <a:xfrm rot="2810103">
            <a:off x="5075373" y="23113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77" name="文本框 37"/>
          <p:cNvSpPr txBox="1">
            <a:spLocks noChangeArrowheads="1"/>
          </p:cNvSpPr>
          <p:nvPr/>
        </p:nvSpPr>
        <p:spPr bwMode="auto">
          <a:xfrm rot="4010103">
            <a:off x="5075373" y="30352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78" name="文本框 45"/>
          <p:cNvSpPr txBox="1">
            <a:spLocks noChangeArrowheads="1"/>
          </p:cNvSpPr>
          <p:nvPr/>
        </p:nvSpPr>
        <p:spPr bwMode="auto">
          <a:xfrm rot="2810103">
            <a:off x="5822556" y="23409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79" name="文本框 46"/>
          <p:cNvSpPr txBox="1">
            <a:spLocks noChangeArrowheads="1"/>
          </p:cNvSpPr>
          <p:nvPr/>
        </p:nvSpPr>
        <p:spPr bwMode="auto">
          <a:xfrm rot="2810103">
            <a:off x="6315741" y="2626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80" name="文本框 47"/>
          <p:cNvSpPr txBox="1">
            <a:spLocks noChangeArrowheads="1"/>
          </p:cNvSpPr>
          <p:nvPr/>
        </p:nvSpPr>
        <p:spPr bwMode="auto">
          <a:xfrm rot="4010103">
            <a:off x="6315741" y="33506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81" name="文本框 49"/>
          <p:cNvSpPr txBox="1">
            <a:spLocks noChangeArrowheads="1"/>
          </p:cNvSpPr>
          <p:nvPr/>
        </p:nvSpPr>
        <p:spPr bwMode="auto">
          <a:xfrm rot="-1160763">
            <a:off x="8289531" y="3389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82" name="文本框 50"/>
          <p:cNvSpPr txBox="1">
            <a:spLocks noChangeArrowheads="1"/>
          </p:cNvSpPr>
          <p:nvPr/>
        </p:nvSpPr>
        <p:spPr bwMode="auto">
          <a:xfrm rot="4020000">
            <a:off x="6948623" y="35051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83" name="文本框 51"/>
          <p:cNvSpPr txBox="1">
            <a:spLocks noChangeArrowheads="1"/>
          </p:cNvSpPr>
          <p:nvPr/>
        </p:nvSpPr>
        <p:spPr bwMode="auto">
          <a:xfrm rot="-1160763">
            <a:off x="7455564" y="42893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84" name="文本框 32"/>
          <p:cNvSpPr txBox="1">
            <a:spLocks noChangeArrowheads="1"/>
          </p:cNvSpPr>
          <p:nvPr/>
        </p:nvSpPr>
        <p:spPr bwMode="auto">
          <a:xfrm rot="5400000">
            <a:off x="1513023" y="43031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85" name="文本框 34"/>
          <p:cNvSpPr txBox="1">
            <a:spLocks noChangeArrowheads="1"/>
          </p:cNvSpPr>
          <p:nvPr/>
        </p:nvSpPr>
        <p:spPr bwMode="auto">
          <a:xfrm rot="8340000">
            <a:off x="2495157" y="47338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86" name="文本框 36"/>
          <p:cNvSpPr txBox="1">
            <a:spLocks noChangeArrowheads="1"/>
          </p:cNvSpPr>
          <p:nvPr/>
        </p:nvSpPr>
        <p:spPr bwMode="auto">
          <a:xfrm rot="2810103">
            <a:off x="2473989" y="364061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87" name="文本框 37"/>
          <p:cNvSpPr txBox="1">
            <a:spLocks noChangeArrowheads="1"/>
          </p:cNvSpPr>
          <p:nvPr/>
        </p:nvSpPr>
        <p:spPr bwMode="auto">
          <a:xfrm rot="5220000">
            <a:off x="3053956" y="40173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88" name="文本框 45"/>
          <p:cNvSpPr txBox="1">
            <a:spLocks noChangeArrowheads="1"/>
          </p:cNvSpPr>
          <p:nvPr/>
        </p:nvSpPr>
        <p:spPr bwMode="auto">
          <a:xfrm rot="2810103">
            <a:off x="3737641" y="365966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89" name="文本框 46"/>
          <p:cNvSpPr txBox="1">
            <a:spLocks noChangeArrowheads="1"/>
          </p:cNvSpPr>
          <p:nvPr/>
        </p:nvSpPr>
        <p:spPr bwMode="auto">
          <a:xfrm rot="4020000">
            <a:off x="924589" y="26161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90" name="文本框 47"/>
          <p:cNvSpPr txBox="1">
            <a:spLocks noChangeArrowheads="1"/>
          </p:cNvSpPr>
          <p:nvPr/>
        </p:nvSpPr>
        <p:spPr bwMode="auto">
          <a:xfrm rot="5220000">
            <a:off x="926707" y="38607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91" name="文本框 49"/>
          <p:cNvSpPr txBox="1">
            <a:spLocks noChangeArrowheads="1"/>
          </p:cNvSpPr>
          <p:nvPr/>
        </p:nvSpPr>
        <p:spPr bwMode="auto">
          <a:xfrm rot="4020000">
            <a:off x="3276207" y="49846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92" name="文本框 50"/>
          <p:cNvSpPr txBox="1">
            <a:spLocks noChangeArrowheads="1"/>
          </p:cNvSpPr>
          <p:nvPr/>
        </p:nvSpPr>
        <p:spPr bwMode="auto">
          <a:xfrm rot="4020000">
            <a:off x="4927207" y="44872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93" name="文本框 51"/>
          <p:cNvSpPr txBox="1">
            <a:spLocks noChangeArrowheads="1"/>
          </p:cNvSpPr>
          <p:nvPr/>
        </p:nvSpPr>
        <p:spPr bwMode="auto">
          <a:xfrm rot="4020000">
            <a:off x="5420390" y="47730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94" name="文本框 32"/>
          <p:cNvSpPr txBox="1">
            <a:spLocks noChangeArrowheads="1"/>
          </p:cNvSpPr>
          <p:nvPr/>
        </p:nvSpPr>
        <p:spPr bwMode="auto">
          <a:xfrm rot="-880739">
            <a:off x="675882" y="33495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95" name="文本框 34"/>
          <p:cNvSpPr txBox="1">
            <a:spLocks noChangeArrowheads="1"/>
          </p:cNvSpPr>
          <p:nvPr/>
        </p:nvSpPr>
        <p:spPr bwMode="auto">
          <a:xfrm rot="8340000">
            <a:off x="1659073" y="34532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96" name="文本框 36"/>
          <p:cNvSpPr txBox="1">
            <a:spLocks noChangeArrowheads="1"/>
          </p:cNvSpPr>
          <p:nvPr/>
        </p:nvSpPr>
        <p:spPr bwMode="auto">
          <a:xfrm rot="4020000">
            <a:off x="2217874" y="20128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97" name="文本框 37"/>
          <p:cNvSpPr txBox="1">
            <a:spLocks noChangeArrowheads="1"/>
          </p:cNvSpPr>
          <p:nvPr/>
        </p:nvSpPr>
        <p:spPr bwMode="auto">
          <a:xfrm rot="5220000">
            <a:off x="2217874" y="27367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98" name="文本框 45"/>
          <p:cNvSpPr txBox="1">
            <a:spLocks noChangeArrowheads="1"/>
          </p:cNvSpPr>
          <p:nvPr/>
        </p:nvSpPr>
        <p:spPr bwMode="auto">
          <a:xfrm rot="2810103">
            <a:off x="2965056" y="20425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199" name="文本框 46"/>
          <p:cNvSpPr txBox="1">
            <a:spLocks noChangeArrowheads="1"/>
          </p:cNvSpPr>
          <p:nvPr/>
        </p:nvSpPr>
        <p:spPr bwMode="auto">
          <a:xfrm rot="2810103">
            <a:off x="3458240" y="23282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200" name="文本框 47"/>
          <p:cNvSpPr txBox="1">
            <a:spLocks noChangeArrowheads="1"/>
          </p:cNvSpPr>
          <p:nvPr/>
        </p:nvSpPr>
        <p:spPr bwMode="auto">
          <a:xfrm rot="4010103">
            <a:off x="3096289" y="308181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201" name="文本框 49"/>
          <p:cNvSpPr txBox="1">
            <a:spLocks noChangeArrowheads="1"/>
          </p:cNvSpPr>
          <p:nvPr/>
        </p:nvSpPr>
        <p:spPr bwMode="auto">
          <a:xfrm rot="2810103">
            <a:off x="4241407" y="2626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202" name="文本框 50"/>
          <p:cNvSpPr txBox="1">
            <a:spLocks noChangeArrowheads="1"/>
          </p:cNvSpPr>
          <p:nvPr/>
        </p:nvSpPr>
        <p:spPr bwMode="auto">
          <a:xfrm rot="2810103">
            <a:off x="4091123" y="32066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203" name="文本框 51"/>
          <p:cNvSpPr txBox="1">
            <a:spLocks noChangeArrowheads="1"/>
          </p:cNvSpPr>
          <p:nvPr/>
        </p:nvSpPr>
        <p:spPr bwMode="auto">
          <a:xfrm rot="2810103">
            <a:off x="4584307" y="34924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204" name="文本框 32"/>
          <p:cNvSpPr txBox="1">
            <a:spLocks noChangeArrowheads="1"/>
          </p:cNvSpPr>
          <p:nvPr/>
        </p:nvSpPr>
        <p:spPr bwMode="auto">
          <a:xfrm rot="5400000">
            <a:off x="6326323" y="49084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205" name="文本框 34"/>
          <p:cNvSpPr txBox="1">
            <a:spLocks noChangeArrowheads="1"/>
          </p:cNvSpPr>
          <p:nvPr/>
        </p:nvSpPr>
        <p:spPr bwMode="auto">
          <a:xfrm rot="3159237">
            <a:off x="7746607" y="5339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206" name="文本框 36"/>
          <p:cNvSpPr txBox="1">
            <a:spLocks noChangeArrowheads="1"/>
          </p:cNvSpPr>
          <p:nvPr/>
        </p:nvSpPr>
        <p:spPr bwMode="auto">
          <a:xfrm rot="-1160763">
            <a:off x="8306464" y="3897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207" name="文本框 37"/>
          <p:cNvSpPr txBox="1">
            <a:spLocks noChangeArrowheads="1"/>
          </p:cNvSpPr>
          <p:nvPr/>
        </p:nvSpPr>
        <p:spPr bwMode="auto">
          <a:xfrm rot="39237">
            <a:off x="8306464" y="46216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208" name="文本框 45"/>
          <p:cNvSpPr txBox="1">
            <a:spLocks noChangeArrowheads="1"/>
          </p:cNvSpPr>
          <p:nvPr/>
        </p:nvSpPr>
        <p:spPr bwMode="auto">
          <a:xfrm rot="-1160763">
            <a:off x="9053649" y="39274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209" name="文本框 46"/>
          <p:cNvSpPr txBox="1">
            <a:spLocks noChangeArrowheads="1"/>
          </p:cNvSpPr>
          <p:nvPr/>
        </p:nvSpPr>
        <p:spPr bwMode="auto">
          <a:xfrm rot="-1160763">
            <a:off x="9546831" y="42131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210" name="文本框 47"/>
          <p:cNvSpPr txBox="1">
            <a:spLocks noChangeArrowheads="1"/>
          </p:cNvSpPr>
          <p:nvPr/>
        </p:nvSpPr>
        <p:spPr bwMode="auto">
          <a:xfrm rot="39237">
            <a:off x="9129849" y="49709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211" name="文本框 49"/>
          <p:cNvSpPr txBox="1">
            <a:spLocks noChangeArrowheads="1"/>
          </p:cNvSpPr>
          <p:nvPr/>
        </p:nvSpPr>
        <p:spPr bwMode="auto">
          <a:xfrm rot="-1160763">
            <a:off x="10241097" y="4600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212" name="文本框 50"/>
          <p:cNvSpPr txBox="1">
            <a:spLocks noChangeArrowheads="1"/>
          </p:cNvSpPr>
          <p:nvPr/>
        </p:nvSpPr>
        <p:spPr bwMode="auto">
          <a:xfrm rot="-1160763">
            <a:off x="10179715" y="50915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90213" name="文本框 51"/>
          <p:cNvSpPr txBox="1">
            <a:spLocks noChangeArrowheads="1"/>
          </p:cNvSpPr>
          <p:nvPr/>
        </p:nvSpPr>
        <p:spPr bwMode="auto">
          <a:xfrm rot="-1160763">
            <a:off x="9030364" y="1525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grpSp>
        <p:nvGrpSpPr>
          <p:cNvPr id="2" name="组合 42"/>
          <p:cNvGrpSpPr/>
          <p:nvPr/>
        </p:nvGrpSpPr>
        <p:grpSpPr bwMode="auto">
          <a:xfrm>
            <a:off x="0" y="124884"/>
            <a:ext cx="3668184" cy="1471083"/>
            <a:chOff x="0" y="127959"/>
            <a:chExt cx="2751581" cy="1102407"/>
          </a:xfrm>
        </p:grpSpPr>
        <p:pic>
          <p:nvPicPr>
            <p:cNvPr id="90216" name="Picture 3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7959"/>
              <a:ext cx="2751581" cy="110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217" name="TextBox 44"/>
            <p:cNvSpPr txBox="1">
              <a:spLocks noChangeArrowheads="1"/>
            </p:cNvSpPr>
            <p:nvPr/>
          </p:nvSpPr>
          <p:spPr bwMode="auto">
            <a:xfrm>
              <a:off x="336618" y="386774"/>
              <a:ext cx="1832848" cy="5842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300" b="1" dirty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9060101010101" pitchFamily="2" charset="-122"/>
                </a:rPr>
                <a:t>课后作业</a:t>
              </a:r>
              <a:endParaRPr lang="zh-CN" altLang="en-US" sz="43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90215" name="TextBox 4"/>
          <p:cNvSpPr txBox="1">
            <a:spLocks noChangeArrowheads="1"/>
          </p:cNvSpPr>
          <p:nvPr/>
        </p:nvSpPr>
        <p:spPr bwMode="auto">
          <a:xfrm>
            <a:off x="1331385" y="2061634"/>
            <a:ext cx="9834033" cy="31008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marL="685800" indent="-685800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4300" b="1" dirty="0">
                <a:latin typeface="黑体" panose="02010609060101010101" pitchFamily="2" charset="-122"/>
                <a:ea typeface="黑体" panose="02010609060101010101" pitchFamily="2" charset="-122"/>
              </a:rPr>
              <a:t>通过网络、图书等方式查阅更多关于林徽因的资料。</a:t>
            </a:r>
            <a:endParaRPr lang="en-US" altLang="zh-CN" sz="43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685800" indent="-685800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zh-CN" altLang="en-US" sz="4300" b="1" dirty="0">
                <a:latin typeface="黑体" panose="02010609060101010101" pitchFamily="2" charset="-122"/>
                <a:ea typeface="黑体" panose="02010609060101010101" pitchFamily="2" charset="-122"/>
              </a:rPr>
              <a:t>读一读林徽因的其他作品。</a:t>
            </a:r>
            <a:endParaRPr lang="en-US" altLang="zh-CN" sz="43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23900">
                <a:sym typeface="+mn-ea"/>
              </a:rPr>
              <a:t>谢谢</a:t>
            </a:r>
            <a:endParaRPr lang="zh-CN" altLang="en-US" sz="23900"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 sz="199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文本框 32"/>
          <p:cNvSpPr txBox="1">
            <a:spLocks noChangeArrowheads="1"/>
          </p:cNvSpPr>
          <p:nvPr/>
        </p:nvSpPr>
        <p:spPr bwMode="auto">
          <a:xfrm>
            <a:off x="5966885" y="390101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43" name="文本框 34"/>
          <p:cNvSpPr txBox="1">
            <a:spLocks noChangeArrowheads="1"/>
          </p:cNvSpPr>
          <p:nvPr/>
        </p:nvSpPr>
        <p:spPr bwMode="auto">
          <a:xfrm rot="-280097">
            <a:off x="4565257" y="1635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44" name="文本框 36"/>
          <p:cNvSpPr txBox="1">
            <a:spLocks noChangeArrowheads="1"/>
          </p:cNvSpPr>
          <p:nvPr/>
        </p:nvSpPr>
        <p:spPr bwMode="auto">
          <a:xfrm rot="-5350866">
            <a:off x="7805873" y="17525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45" name="文本框 37"/>
          <p:cNvSpPr txBox="1">
            <a:spLocks noChangeArrowheads="1"/>
          </p:cNvSpPr>
          <p:nvPr/>
        </p:nvSpPr>
        <p:spPr bwMode="auto">
          <a:xfrm rot="-4150866">
            <a:off x="7098907" y="22965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46" name="文本框 45"/>
          <p:cNvSpPr txBox="1">
            <a:spLocks noChangeArrowheads="1"/>
          </p:cNvSpPr>
          <p:nvPr/>
        </p:nvSpPr>
        <p:spPr bwMode="auto">
          <a:xfrm rot="-5350866">
            <a:off x="8553056" y="17821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47" name="文本框 46"/>
          <p:cNvSpPr txBox="1">
            <a:spLocks noChangeArrowheads="1"/>
          </p:cNvSpPr>
          <p:nvPr/>
        </p:nvSpPr>
        <p:spPr bwMode="auto">
          <a:xfrm rot="-424911">
            <a:off x="9413482" y="209015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48" name="文本框 47"/>
          <p:cNvSpPr txBox="1">
            <a:spLocks noChangeArrowheads="1"/>
          </p:cNvSpPr>
          <p:nvPr/>
        </p:nvSpPr>
        <p:spPr bwMode="auto">
          <a:xfrm rot="-4150866">
            <a:off x="10197707" y="33294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49" name="文本框 49"/>
          <p:cNvSpPr txBox="1">
            <a:spLocks noChangeArrowheads="1"/>
          </p:cNvSpPr>
          <p:nvPr/>
        </p:nvSpPr>
        <p:spPr bwMode="auto">
          <a:xfrm rot="657351">
            <a:off x="7254482" y="17768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50" name="文本框 50"/>
          <p:cNvSpPr txBox="1">
            <a:spLocks noChangeArrowheads="1"/>
          </p:cNvSpPr>
          <p:nvPr/>
        </p:nvSpPr>
        <p:spPr bwMode="auto">
          <a:xfrm rot="1480325">
            <a:off x="9845282" y="1656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51" name="文本框 51"/>
          <p:cNvSpPr txBox="1">
            <a:spLocks noChangeArrowheads="1"/>
          </p:cNvSpPr>
          <p:nvPr/>
        </p:nvSpPr>
        <p:spPr bwMode="auto">
          <a:xfrm rot="-5350866">
            <a:off x="7964623" y="28997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52" name="文本框 32"/>
          <p:cNvSpPr txBox="1">
            <a:spLocks noChangeArrowheads="1"/>
          </p:cNvSpPr>
          <p:nvPr/>
        </p:nvSpPr>
        <p:spPr bwMode="auto">
          <a:xfrm>
            <a:off x="4349751" y="474768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53" name="文本框 34"/>
          <p:cNvSpPr txBox="1">
            <a:spLocks noChangeArrowheads="1"/>
          </p:cNvSpPr>
          <p:nvPr/>
        </p:nvSpPr>
        <p:spPr bwMode="auto">
          <a:xfrm rot="4149897">
            <a:off x="5938974" y="46619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54" name="文本框 36"/>
          <p:cNvSpPr txBox="1">
            <a:spLocks noChangeArrowheads="1"/>
          </p:cNvSpPr>
          <p:nvPr/>
        </p:nvSpPr>
        <p:spPr bwMode="auto">
          <a:xfrm rot="-1380000">
            <a:off x="5190731" y="1732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55" name="文本框 37"/>
          <p:cNvSpPr txBox="1">
            <a:spLocks noChangeArrowheads="1"/>
          </p:cNvSpPr>
          <p:nvPr/>
        </p:nvSpPr>
        <p:spPr bwMode="auto">
          <a:xfrm rot="-180000">
            <a:off x="5497649" y="27357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56" name="文本框 45"/>
          <p:cNvSpPr txBox="1">
            <a:spLocks noChangeArrowheads="1"/>
          </p:cNvSpPr>
          <p:nvPr/>
        </p:nvSpPr>
        <p:spPr bwMode="auto">
          <a:xfrm rot="-1380000">
            <a:off x="5937915" y="1762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57" name="文本框 46"/>
          <p:cNvSpPr txBox="1">
            <a:spLocks noChangeArrowheads="1"/>
          </p:cNvSpPr>
          <p:nvPr/>
        </p:nvSpPr>
        <p:spPr bwMode="auto">
          <a:xfrm rot="-1380000">
            <a:off x="6431097" y="2047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58" name="文本框 47"/>
          <p:cNvSpPr txBox="1">
            <a:spLocks noChangeArrowheads="1"/>
          </p:cNvSpPr>
          <p:nvPr/>
        </p:nvSpPr>
        <p:spPr bwMode="auto">
          <a:xfrm rot="-180000">
            <a:off x="6742249" y="29770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59" name="文本框 49"/>
          <p:cNvSpPr txBox="1">
            <a:spLocks noChangeArrowheads="1"/>
          </p:cNvSpPr>
          <p:nvPr/>
        </p:nvSpPr>
        <p:spPr bwMode="auto">
          <a:xfrm rot="-5350866">
            <a:off x="8404889" y="28108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60" name="文本框 50"/>
          <p:cNvSpPr txBox="1">
            <a:spLocks noChangeArrowheads="1"/>
          </p:cNvSpPr>
          <p:nvPr/>
        </p:nvSpPr>
        <p:spPr bwMode="auto">
          <a:xfrm rot="-170103">
            <a:off x="7442864" y="34511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61" name="文本框 51"/>
          <p:cNvSpPr txBox="1">
            <a:spLocks noChangeArrowheads="1"/>
          </p:cNvSpPr>
          <p:nvPr/>
        </p:nvSpPr>
        <p:spPr bwMode="auto">
          <a:xfrm rot="-5350866">
            <a:off x="7784707" y="45761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62" name="文本框 32"/>
          <p:cNvSpPr txBox="1">
            <a:spLocks noChangeArrowheads="1"/>
          </p:cNvSpPr>
          <p:nvPr/>
        </p:nvSpPr>
        <p:spPr bwMode="auto">
          <a:xfrm rot="1209897">
            <a:off x="1990331" y="38533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63" name="文本框 34"/>
          <p:cNvSpPr txBox="1">
            <a:spLocks noChangeArrowheads="1"/>
          </p:cNvSpPr>
          <p:nvPr/>
        </p:nvSpPr>
        <p:spPr bwMode="auto">
          <a:xfrm rot="4149897">
            <a:off x="2844407" y="460475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64" name="文本框 27"/>
          <p:cNvSpPr txBox="1">
            <a:spLocks noChangeArrowheads="1"/>
          </p:cNvSpPr>
          <p:nvPr/>
        </p:nvSpPr>
        <p:spPr bwMode="auto">
          <a:xfrm rot="-1380000">
            <a:off x="2130031" y="4302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65" name="文本框 28"/>
          <p:cNvSpPr txBox="1">
            <a:spLocks noChangeArrowheads="1"/>
          </p:cNvSpPr>
          <p:nvPr/>
        </p:nvSpPr>
        <p:spPr bwMode="auto">
          <a:xfrm rot="1029897">
            <a:off x="3304782" y="36691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66" name="文本框 45"/>
          <p:cNvSpPr txBox="1">
            <a:spLocks noChangeArrowheads="1"/>
          </p:cNvSpPr>
          <p:nvPr/>
        </p:nvSpPr>
        <p:spPr bwMode="auto">
          <a:xfrm rot="-1380000">
            <a:off x="4206482" y="4192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67" name="文本框 46"/>
          <p:cNvSpPr txBox="1">
            <a:spLocks noChangeArrowheads="1"/>
          </p:cNvSpPr>
          <p:nvPr/>
        </p:nvSpPr>
        <p:spPr bwMode="auto">
          <a:xfrm rot="-170103">
            <a:off x="1039949" y="2037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68" name="文本框 47"/>
          <p:cNvSpPr txBox="1">
            <a:spLocks noChangeArrowheads="1"/>
          </p:cNvSpPr>
          <p:nvPr/>
        </p:nvSpPr>
        <p:spPr bwMode="auto">
          <a:xfrm rot="1029897">
            <a:off x="1094982" y="45306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69" name="文本框 49"/>
          <p:cNvSpPr txBox="1">
            <a:spLocks noChangeArrowheads="1"/>
          </p:cNvSpPr>
          <p:nvPr/>
        </p:nvSpPr>
        <p:spPr bwMode="auto">
          <a:xfrm rot="-170103">
            <a:off x="4003282" y="51127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70" name="文本框 50"/>
          <p:cNvSpPr txBox="1">
            <a:spLocks noChangeArrowheads="1"/>
          </p:cNvSpPr>
          <p:nvPr/>
        </p:nvSpPr>
        <p:spPr bwMode="auto">
          <a:xfrm rot="-170103">
            <a:off x="5533631" y="42237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71" name="文本框 51"/>
          <p:cNvSpPr txBox="1">
            <a:spLocks noChangeArrowheads="1"/>
          </p:cNvSpPr>
          <p:nvPr/>
        </p:nvSpPr>
        <p:spPr bwMode="auto">
          <a:xfrm rot="-170103">
            <a:off x="5755882" y="5235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72" name="文本框 32"/>
          <p:cNvSpPr txBox="1">
            <a:spLocks noChangeArrowheads="1"/>
          </p:cNvSpPr>
          <p:nvPr/>
        </p:nvSpPr>
        <p:spPr bwMode="auto">
          <a:xfrm rot="-5070842">
            <a:off x="420823" y="27198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73" name="文本框 34"/>
          <p:cNvSpPr txBox="1">
            <a:spLocks noChangeArrowheads="1"/>
          </p:cNvSpPr>
          <p:nvPr/>
        </p:nvSpPr>
        <p:spPr bwMode="auto">
          <a:xfrm rot="4149897">
            <a:off x="1773374" y="2875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74" name="文本框 36"/>
          <p:cNvSpPr txBox="1">
            <a:spLocks noChangeArrowheads="1"/>
          </p:cNvSpPr>
          <p:nvPr/>
        </p:nvSpPr>
        <p:spPr bwMode="auto">
          <a:xfrm rot="-170103">
            <a:off x="1647431" y="17006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75" name="文本框 37"/>
          <p:cNvSpPr txBox="1">
            <a:spLocks noChangeArrowheads="1"/>
          </p:cNvSpPr>
          <p:nvPr/>
        </p:nvSpPr>
        <p:spPr bwMode="auto">
          <a:xfrm rot="1029897">
            <a:off x="1774431" y="22425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76" name="文本框 45"/>
          <p:cNvSpPr txBox="1">
            <a:spLocks noChangeArrowheads="1"/>
          </p:cNvSpPr>
          <p:nvPr/>
        </p:nvSpPr>
        <p:spPr bwMode="auto">
          <a:xfrm rot="-1380000">
            <a:off x="2813715" y="1525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77" name="文本框 46"/>
          <p:cNvSpPr txBox="1">
            <a:spLocks noChangeArrowheads="1"/>
          </p:cNvSpPr>
          <p:nvPr/>
        </p:nvSpPr>
        <p:spPr bwMode="auto">
          <a:xfrm rot="-1380000">
            <a:off x="3573597" y="17514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78" name="文本框 47"/>
          <p:cNvSpPr txBox="1">
            <a:spLocks noChangeArrowheads="1"/>
          </p:cNvSpPr>
          <p:nvPr/>
        </p:nvSpPr>
        <p:spPr bwMode="auto">
          <a:xfrm rot="-180000">
            <a:off x="3211649" y="25029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79" name="文本框 49"/>
          <p:cNvSpPr txBox="1">
            <a:spLocks noChangeArrowheads="1"/>
          </p:cNvSpPr>
          <p:nvPr/>
        </p:nvSpPr>
        <p:spPr bwMode="auto">
          <a:xfrm rot="-1380000">
            <a:off x="4358882" y="2047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80" name="文本框 50"/>
          <p:cNvSpPr txBox="1">
            <a:spLocks noChangeArrowheads="1"/>
          </p:cNvSpPr>
          <p:nvPr/>
        </p:nvSpPr>
        <p:spPr bwMode="auto">
          <a:xfrm rot="-1380000">
            <a:off x="3789497" y="2822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81" name="文本框 51"/>
          <p:cNvSpPr txBox="1">
            <a:spLocks noChangeArrowheads="1"/>
          </p:cNvSpPr>
          <p:nvPr/>
        </p:nvSpPr>
        <p:spPr bwMode="auto">
          <a:xfrm rot="-1380000">
            <a:off x="4636164" y="30045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82" name="文本框 32"/>
          <p:cNvSpPr txBox="1">
            <a:spLocks noChangeArrowheads="1"/>
          </p:cNvSpPr>
          <p:nvPr/>
        </p:nvSpPr>
        <p:spPr bwMode="auto">
          <a:xfrm rot="1209897">
            <a:off x="6809982" y="4714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83" name="文本框 34"/>
          <p:cNvSpPr txBox="1">
            <a:spLocks noChangeArrowheads="1"/>
          </p:cNvSpPr>
          <p:nvPr/>
        </p:nvSpPr>
        <p:spPr bwMode="auto">
          <a:xfrm rot="-1030866">
            <a:off x="8404890" y="51889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84" name="文本框 36"/>
          <p:cNvSpPr txBox="1">
            <a:spLocks noChangeArrowheads="1"/>
          </p:cNvSpPr>
          <p:nvPr/>
        </p:nvSpPr>
        <p:spPr bwMode="auto">
          <a:xfrm rot="368503">
            <a:off x="7688397" y="38088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85" name="文本框 37"/>
          <p:cNvSpPr txBox="1">
            <a:spLocks noChangeArrowheads="1"/>
          </p:cNvSpPr>
          <p:nvPr/>
        </p:nvSpPr>
        <p:spPr bwMode="auto">
          <a:xfrm rot="829244">
            <a:off x="7036464" y="5294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86" name="文本框 45"/>
          <p:cNvSpPr txBox="1">
            <a:spLocks noChangeArrowheads="1"/>
          </p:cNvSpPr>
          <p:nvPr/>
        </p:nvSpPr>
        <p:spPr bwMode="auto">
          <a:xfrm rot="-4502722">
            <a:off x="9029307" y="33315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87" name="文本框 46"/>
          <p:cNvSpPr txBox="1">
            <a:spLocks noChangeArrowheads="1"/>
          </p:cNvSpPr>
          <p:nvPr/>
        </p:nvSpPr>
        <p:spPr bwMode="auto">
          <a:xfrm rot="2702238">
            <a:off x="10081289" y="408087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88" name="文本框 47"/>
          <p:cNvSpPr txBox="1">
            <a:spLocks noChangeArrowheads="1"/>
          </p:cNvSpPr>
          <p:nvPr/>
        </p:nvSpPr>
        <p:spPr bwMode="auto">
          <a:xfrm rot="-3456638">
            <a:off x="8982741" y="45359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89" name="文本框 49"/>
          <p:cNvSpPr txBox="1">
            <a:spLocks noChangeArrowheads="1"/>
          </p:cNvSpPr>
          <p:nvPr/>
        </p:nvSpPr>
        <p:spPr bwMode="auto">
          <a:xfrm rot="-3180423">
            <a:off x="2609457" y="30966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90" name="文本框 50"/>
          <p:cNvSpPr txBox="1">
            <a:spLocks noChangeArrowheads="1"/>
          </p:cNvSpPr>
          <p:nvPr/>
        </p:nvSpPr>
        <p:spPr bwMode="auto">
          <a:xfrm rot="-3640556">
            <a:off x="9643141" y="4785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91" name="文本框 51"/>
          <p:cNvSpPr txBox="1">
            <a:spLocks noChangeArrowheads="1"/>
          </p:cNvSpPr>
          <p:nvPr/>
        </p:nvSpPr>
        <p:spPr bwMode="auto">
          <a:xfrm rot="1549510">
            <a:off x="10329997" y="28966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92" name="文本框 32"/>
          <p:cNvSpPr txBox="1">
            <a:spLocks noChangeArrowheads="1"/>
          </p:cNvSpPr>
          <p:nvPr/>
        </p:nvSpPr>
        <p:spPr bwMode="auto">
          <a:xfrm rot="4190103">
            <a:off x="5708256" y="33400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93" name="文本框 34"/>
          <p:cNvSpPr txBox="1">
            <a:spLocks noChangeArrowheads="1"/>
          </p:cNvSpPr>
          <p:nvPr/>
        </p:nvSpPr>
        <p:spPr bwMode="auto">
          <a:xfrm rot="8340000">
            <a:off x="6550690" y="41814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94" name="文本框 36"/>
          <p:cNvSpPr txBox="1">
            <a:spLocks noChangeArrowheads="1"/>
          </p:cNvSpPr>
          <p:nvPr/>
        </p:nvSpPr>
        <p:spPr bwMode="auto">
          <a:xfrm rot="-1160763">
            <a:off x="7688397" y="23314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95" name="文本框 37"/>
          <p:cNvSpPr txBox="1">
            <a:spLocks noChangeArrowheads="1"/>
          </p:cNvSpPr>
          <p:nvPr/>
        </p:nvSpPr>
        <p:spPr bwMode="auto">
          <a:xfrm rot="39237">
            <a:off x="7523297" y="30278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96" name="文本框 45"/>
          <p:cNvSpPr txBox="1">
            <a:spLocks noChangeArrowheads="1"/>
          </p:cNvSpPr>
          <p:nvPr/>
        </p:nvSpPr>
        <p:spPr bwMode="auto">
          <a:xfrm rot="-1160763">
            <a:off x="8435582" y="23610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97" name="文本框 46"/>
          <p:cNvSpPr txBox="1">
            <a:spLocks noChangeArrowheads="1"/>
          </p:cNvSpPr>
          <p:nvPr/>
        </p:nvSpPr>
        <p:spPr bwMode="auto">
          <a:xfrm rot="-1160763">
            <a:off x="8928764" y="26468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98" name="文本框 47"/>
          <p:cNvSpPr txBox="1">
            <a:spLocks noChangeArrowheads="1"/>
          </p:cNvSpPr>
          <p:nvPr/>
        </p:nvSpPr>
        <p:spPr bwMode="auto">
          <a:xfrm rot="39237">
            <a:off x="9570115" y="32733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499" name="文本框 49"/>
          <p:cNvSpPr txBox="1">
            <a:spLocks noChangeArrowheads="1"/>
          </p:cNvSpPr>
          <p:nvPr/>
        </p:nvSpPr>
        <p:spPr bwMode="auto">
          <a:xfrm rot="-1160763">
            <a:off x="9375382" y="2875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00" name="文本框 50"/>
          <p:cNvSpPr txBox="1">
            <a:spLocks noChangeArrowheads="1"/>
          </p:cNvSpPr>
          <p:nvPr/>
        </p:nvSpPr>
        <p:spPr bwMode="auto">
          <a:xfrm rot="-1160763">
            <a:off x="9974397" y="25748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01" name="文本框 51"/>
          <p:cNvSpPr txBox="1">
            <a:spLocks noChangeArrowheads="1"/>
          </p:cNvSpPr>
          <p:nvPr/>
        </p:nvSpPr>
        <p:spPr bwMode="auto">
          <a:xfrm rot="-1160763">
            <a:off x="9709815" y="37221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02" name="文本框 32"/>
          <p:cNvSpPr txBox="1">
            <a:spLocks noChangeArrowheads="1"/>
          </p:cNvSpPr>
          <p:nvPr/>
        </p:nvSpPr>
        <p:spPr bwMode="auto">
          <a:xfrm rot="4190103">
            <a:off x="3678374" y="44512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03" name="文本框 34"/>
          <p:cNvSpPr txBox="1">
            <a:spLocks noChangeArrowheads="1"/>
          </p:cNvSpPr>
          <p:nvPr/>
        </p:nvSpPr>
        <p:spPr bwMode="auto">
          <a:xfrm rot="8340000">
            <a:off x="5219306" y="37517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04" name="文本框 36"/>
          <p:cNvSpPr txBox="1">
            <a:spLocks noChangeArrowheads="1"/>
          </p:cNvSpPr>
          <p:nvPr/>
        </p:nvSpPr>
        <p:spPr bwMode="auto">
          <a:xfrm rot="2810103">
            <a:off x="5075373" y="23113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05" name="文本框 37"/>
          <p:cNvSpPr txBox="1">
            <a:spLocks noChangeArrowheads="1"/>
          </p:cNvSpPr>
          <p:nvPr/>
        </p:nvSpPr>
        <p:spPr bwMode="auto">
          <a:xfrm rot="4010103">
            <a:off x="5075373" y="30352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06" name="文本框 45"/>
          <p:cNvSpPr txBox="1">
            <a:spLocks noChangeArrowheads="1"/>
          </p:cNvSpPr>
          <p:nvPr/>
        </p:nvSpPr>
        <p:spPr bwMode="auto">
          <a:xfrm rot="2810103">
            <a:off x="5822556" y="23409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07" name="文本框 46"/>
          <p:cNvSpPr txBox="1">
            <a:spLocks noChangeArrowheads="1"/>
          </p:cNvSpPr>
          <p:nvPr/>
        </p:nvSpPr>
        <p:spPr bwMode="auto">
          <a:xfrm rot="2810103">
            <a:off x="6315741" y="2626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08" name="文本框 47"/>
          <p:cNvSpPr txBox="1">
            <a:spLocks noChangeArrowheads="1"/>
          </p:cNvSpPr>
          <p:nvPr/>
        </p:nvSpPr>
        <p:spPr bwMode="auto">
          <a:xfrm rot="4010103">
            <a:off x="6315741" y="33506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09" name="文本框 49"/>
          <p:cNvSpPr txBox="1">
            <a:spLocks noChangeArrowheads="1"/>
          </p:cNvSpPr>
          <p:nvPr/>
        </p:nvSpPr>
        <p:spPr bwMode="auto">
          <a:xfrm rot="-1160763">
            <a:off x="8289531" y="3389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10" name="文本框 50"/>
          <p:cNvSpPr txBox="1">
            <a:spLocks noChangeArrowheads="1"/>
          </p:cNvSpPr>
          <p:nvPr/>
        </p:nvSpPr>
        <p:spPr bwMode="auto">
          <a:xfrm rot="4020000">
            <a:off x="6948623" y="35051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11" name="文本框 51"/>
          <p:cNvSpPr txBox="1">
            <a:spLocks noChangeArrowheads="1"/>
          </p:cNvSpPr>
          <p:nvPr/>
        </p:nvSpPr>
        <p:spPr bwMode="auto">
          <a:xfrm rot="-1160763">
            <a:off x="7455564" y="42893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12" name="文本框 32"/>
          <p:cNvSpPr txBox="1">
            <a:spLocks noChangeArrowheads="1"/>
          </p:cNvSpPr>
          <p:nvPr/>
        </p:nvSpPr>
        <p:spPr bwMode="auto">
          <a:xfrm rot="5400000">
            <a:off x="1513023" y="43031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13" name="文本框 34"/>
          <p:cNvSpPr txBox="1">
            <a:spLocks noChangeArrowheads="1"/>
          </p:cNvSpPr>
          <p:nvPr/>
        </p:nvSpPr>
        <p:spPr bwMode="auto">
          <a:xfrm rot="8340000">
            <a:off x="2495157" y="47338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14" name="文本框 36"/>
          <p:cNvSpPr txBox="1">
            <a:spLocks noChangeArrowheads="1"/>
          </p:cNvSpPr>
          <p:nvPr/>
        </p:nvSpPr>
        <p:spPr bwMode="auto">
          <a:xfrm rot="2810103">
            <a:off x="2473989" y="364061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15" name="文本框 37"/>
          <p:cNvSpPr txBox="1">
            <a:spLocks noChangeArrowheads="1"/>
          </p:cNvSpPr>
          <p:nvPr/>
        </p:nvSpPr>
        <p:spPr bwMode="auto">
          <a:xfrm rot="5220000">
            <a:off x="3053956" y="40173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16" name="文本框 45"/>
          <p:cNvSpPr txBox="1">
            <a:spLocks noChangeArrowheads="1"/>
          </p:cNvSpPr>
          <p:nvPr/>
        </p:nvSpPr>
        <p:spPr bwMode="auto">
          <a:xfrm rot="2810103">
            <a:off x="3737641" y="365966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17" name="文本框 46"/>
          <p:cNvSpPr txBox="1">
            <a:spLocks noChangeArrowheads="1"/>
          </p:cNvSpPr>
          <p:nvPr/>
        </p:nvSpPr>
        <p:spPr bwMode="auto">
          <a:xfrm rot="4020000">
            <a:off x="924589" y="26161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18" name="文本框 47"/>
          <p:cNvSpPr txBox="1">
            <a:spLocks noChangeArrowheads="1"/>
          </p:cNvSpPr>
          <p:nvPr/>
        </p:nvSpPr>
        <p:spPr bwMode="auto">
          <a:xfrm rot="5220000">
            <a:off x="926707" y="38607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19" name="文本框 49"/>
          <p:cNvSpPr txBox="1">
            <a:spLocks noChangeArrowheads="1"/>
          </p:cNvSpPr>
          <p:nvPr/>
        </p:nvSpPr>
        <p:spPr bwMode="auto">
          <a:xfrm rot="4020000">
            <a:off x="3276207" y="49846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20" name="文本框 50"/>
          <p:cNvSpPr txBox="1">
            <a:spLocks noChangeArrowheads="1"/>
          </p:cNvSpPr>
          <p:nvPr/>
        </p:nvSpPr>
        <p:spPr bwMode="auto">
          <a:xfrm rot="4020000">
            <a:off x="4927207" y="44872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21" name="文本框 51"/>
          <p:cNvSpPr txBox="1">
            <a:spLocks noChangeArrowheads="1"/>
          </p:cNvSpPr>
          <p:nvPr/>
        </p:nvSpPr>
        <p:spPr bwMode="auto">
          <a:xfrm rot="4020000">
            <a:off x="5420390" y="47730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22" name="文本框 32"/>
          <p:cNvSpPr txBox="1">
            <a:spLocks noChangeArrowheads="1"/>
          </p:cNvSpPr>
          <p:nvPr/>
        </p:nvSpPr>
        <p:spPr bwMode="auto">
          <a:xfrm rot="-880739">
            <a:off x="675882" y="33495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23" name="文本框 34"/>
          <p:cNvSpPr txBox="1">
            <a:spLocks noChangeArrowheads="1"/>
          </p:cNvSpPr>
          <p:nvPr/>
        </p:nvSpPr>
        <p:spPr bwMode="auto">
          <a:xfrm rot="8340000">
            <a:off x="1659073" y="34532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24" name="文本框 36"/>
          <p:cNvSpPr txBox="1">
            <a:spLocks noChangeArrowheads="1"/>
          </p:cNvSpPr>
          <p:nvPr/>
        </p:nvSpPr>
        <p:spPr bwMode="auto">
          <a:xfrm rot="4020000">
            <a:off x="2217874" y="20128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25" name="文本框 37"/>
          <p:cNvSpPr txBox="1">
            <a:spLocks noChangeArrowheads="1"/>
          </p:cNvSpPr>
          <p:nvPr/>
        </p:nvSpPr>
        <p:spPr bwMode="auto">
          <a:xfrm rot="5220000">
            <a:off x="2217874" y="27367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26" name="文本框 45"/>
          <p:cNvSpPr txBox="1">
            <a:spLocks noChangeArrowheads="1"/>
          </p:cNvSpPr>
          <p:nvPr/>
        </p:nvSpPr>
        <p:spPr bwMode="auto">
          <a:xfrm rot="2810103">
            <a:off x="2965056" y="20425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27" name="文本框 46"/>
          <p:cNvSpPr txBox="1">
            <a:spLocks noChangeArrowheads="1"/>
          </p:cNvSpPr>
          <p:nvPr/>
        </p:nvSpPr>
        <p:spPr bwMode="auto">
          <a:xfrm rot="2810103">
            <a:off x="3458240" y="23282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28" name="文本框 47"/>
          <p:cNvSpPr txBox="1">
            <a:spLocks noChangeArrowheads="1"/>
          </p:cNvSpPr>
          <p:nvPr/>
        </p:nvSpPr>
        <p:spPr bwMode="auto">
          <a:xfrm rot="4010103">
            <a:off x="3096289" y="308181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29" name="文本框 49"/>
          <p:cNvSpPr txBox="1">
            <a:spLocks noChangeArrowheads="1"/>
          </p:cNvSpPr>
          <p:nvPr/>
        </p:nvSpPr>
        <p:spPr bwMode="auto">
          <a:xfrm rot="2810103">
            <a:off x="4241407" y="2626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30" name="文本框 50"/>
          <p:cNvSpPr txBox="1">
            <a:spLocks noChangeArrowheads="1"/>
          </p:cNvSpPr>
          <p:nvPr/>
        </p:nvSpPr>
        <p:spPr bwMode="auto">
          <a:xfrm rot="2810103">
            <a:off x="4091123" y="32066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31" name="文本框 51"/>
          <p:cNvSpPr txBox="1">
            <a:spLocks noChangeArrowheads="1"/>
          </p:cNvSpPr>
          <p:nvPr/>
        </p:nvSpPr>
        <p:spPr bwMode="auto">
          <a:xfrm rot="2810103">
            <a:off x="4584307" y="34924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32" name="文本框 32"/>
          <p:cNvSpPr txBox="1">
            <a:spLocks noChangeArrowheads="1"/>
          </p:cNvSpPr>
          <p:nvPr/>
        </p:nvSpPr>
        <p:spPr bwMode="auto">
          <a:xfrm rot="5400000">
            <a:off x="6326323" y="49084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33" name="文本框 34"/>
          <p:cNvSpPr txBox="1">
            <a:spLocks noChangeArrowheads="1"/>
          </p:cNvSpPr>
          <p:nvPr/>
        </p:nvSpPr>
        <p:spPr bwMode="auto">
          <a:xfrm rot="3159237">
            <a:off x="7746607" y="5339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34" name="文本框 36"/>
          <p:cNvSpPr txBox="1">
            <a:spLocks noChangeArrowheads="1"/>
          </p:cNvSpPr>
          <p:nvPr/>
        </p:nvSpPr>
        <p:spPr bwMode="auto">
          <a:xfrm rot="-1160763">
            <a:off x="8306464" y="3897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35" name="文本框 37"/>
          <p:cNvSpPr txBox="1">
            <a:spLocks noChangeArrowheads="1"/>
          </p:cNvSpPr>
          <p:nvPr/>
        </p:nvSpPr>
        <p:spPr bwMode="auto">
          <a:xfrm rot="39237">
            <a:off x="8306464" y="46216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36" name="文本框 45"/>
          <p:cNvSpPr txBox="1">
            <a:spLocks noChangeArrowheads="1"/>
          </p:cNvSpPr>
          <p:nvPr/>
        </p:nvSpPr>
        <p:spPr bwMode="auto">
          <a:xfrm rot="-1160763">
            <a:off x="9053649" y="39274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37" name="文本框 46"/>
          <p:cNvSpPr txBox="1">
            <a:spLocks noChangeArrowheads="1"/>
          </p:cNvSpPr>
          <p:nvPr/>
        </p:nvSpPr>
        <p:spPr bwMode="auto">
          <a:xfrm rot="-1160763">
            <a:off x="9546831" y="42131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38" name="文本框 47"/>
          <p:cNvSpPr txBox="1">
            <a:spLocks noChangeArrowheads="1"/>
          </p:cNvSpPr>
          <p:nvPr/>
        </p:nvSpPr>
        <p:spPr bwMode="auto">
          <a:xfrm rot="39237">
            <a:off x="9129849" y="49709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39" name="文本框 49"/>
          <p:cNvSpPr txBox="1">
            <a:spLocks noChangeArrowheads="1"/>
          </p:cNvSpPr>
          <p:nvPr/>
        </p:nvSpPr>
        <p:spPr bwMode="auto">
          <a:xfrm rot="-1160763">
            <a:off x="10241097" y="4600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40" name="文本框 50"/>
          <p:cNvSpPr txBox="1">
            <a:spLocks noChangeArrowheads="1"/>
          </p:cNvSpPr>
          <p:nvPr/>
        </p:nvSpPr>
        <p:spPr bwMode="auto">
          <a:xfrm rot="-1160763">
            <a:off x="10179715" y="50915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1541" name="文本框 51"/>
          <p:cNvSpPr txBox="1">
            <a:spLocks noChangeArrowheads="1"/>
          </p:cNvSpPr>
          <p:nvPr/>
        </p:nvSpPr>
        <p:spPr bwMode="auto">
          <a:xfrm rot="-1160763">
            <a:off x="9030364" y="1525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35467" y="1"/>
            <a:ext cx="3668184" cy="1471084"/>
            <a:chOff x="0" y="127959"/>
            <a:chExt cx="2751581" cy="1102407"/>
          </a:xfrm>
        </p:grpSpPr>
        <p:pic>
          <p:nvPicPr>
            <p:cNvPr id="61544" name="Picture 3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7959"/>
              <a:ext cx="2751581" cy="110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45" name="TextBox 3"/>
            <p:cNvSpPr txBox="1">
              <a:spLocks noChangeArrowheads="1"/>
            </p:cNvSpPr>
            <p:nvPr/>
          </p:nvSpPr>
          <p:spPr bwMode="auto">
            <a:xfrm>
              <a:off x="336618" y="386774"/>
              <a:ext cx="1832848" cy="5842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300" b="1" dirty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9060101010101" pitchFamily="2" charset="-122"/>
                </a:rPr>
                <a:t>写作背景</a:t>
              </a:r>
              <a:endParaRPr lang="zh-CN" altLang="en-US" sz="43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3550" y="1308101"/>
            <a:ext cx="10640483" cy="4564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US" altLang="zh-CN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    《</a:t>
            </a:r>
            <a:r>
              <a:rPr lang="zh-CN" altLang="en-US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你是人间的四月天</a:t>
            </a:r>
            <a:r>
              <a:rPr lang="en-US" altLang="zh-CN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r>
              <a:rPr lang="zh-CN" altLang="en-US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是林徽因的经典诗作，最初发表于</a:t>
            </a:r>
            <a:r>
              <a:rPr lang="en-US" altLang="zh-CN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学文</a:t>
            </a:r>
            <a:r>
              <a:rPr lang="en-US" altLang="zh-CN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r>
              <a:rPr lang="zh-CN" altLang="en-US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一卷一期（</a:t>
            </a:r>
            <a:r>
              <a:rPr lang="en-US" altLang="zh-CN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1934</a:t>
            </a:r>
            <a:r>
              <a:rPr lang="zh-CN" altLang="en-US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年</a:t>
            </a:r>
            <a:r>
              <a:rPr lang="en-US" altLang="zh-CN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月</a:t>
            </a:r>
            <a:r>
              <a:rPr lang="en-US" altLang="zh-CN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日）。关于本诗的创作意图，有两种说法：一是为悼念徐志摩而作，一是为儿子的出生而作。学术界一般认为是林徽因写给儿子梁从诫的。以表达心中对儿子的希望和儿子出生带来的喜悦。</a:t>
            </a:r>
            <a:endParaRPr lang="zh-CN" altLang="en-US" sz="37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35467" y="1"/>
            <a:ext cx="3668184" cy="1471084"/>
            <a:chOff x="0" y="127959"/>
            <a:chExt cx="2751581" cy="1102407"/>
          </a:xfrm>
        </p:grpSpPr>
        <p:pic>
          <p:nvPicPr>
            <p:cNvPr id="62468" name="Picture 3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7959"/>
              <a:ext cx="2751581" cy="110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69" name="TextBox 3"/>
            <p:cNvSpPr txBox="1">
              <a:spLocks noChangeArrowheads="1"/>
            </p:cNvSpPr>
            <p:nvPr/>
          </p:nvSpPr>
          <p:spPr bwMode="auto">
            <a:xfrm>
              <a:off x="336618" y="386774"/>
              <a:ext cx="1832848" cy="5842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300" b="1" dirty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9060101010101" pitchFamily="2" charset="-122"/>
                </a:rPr>
                <a:t>文体知识</a:t>
              </a:r>
              <a:endParaRPr lang="zh-CN" altLang="en-US" sz="43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93751" y="1060451"/>
            <a:ext cx="10640483" cy="4678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ctr" eaLnBrk="1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新月派及新月诗</a:t>
            </a:r>
            <a:endParaRPr lang="en-US" altLang="zh-CN" sz="37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37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“新月派”是现代新诗史上一个重要的诗歌流派，主张新诗应具备音乐美、绘画美、建筑美三个美学标准。</a:t>
            </a:r>
            <a:r>
              <a:rPr lang="zh-CN" altLang="en-US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该诗派大体上以</a:t>
            </a:r>
            <a:r>
              <a:rPr lang="en-US" altLang="zh-CN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1927</a:t>
            </a:r>
            <a:r>
              <a:rPr lang="zh-CN" altLang="en-US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年为界分为前后两个时期。前期自</a:t>
            </a:r>
            <a:r>
              <a:rPr lang="en-US" altLang="zh-CN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1926</a:t>
            </a:r>
            <a:r>
              <a:rPr lang="zh-CN" altLang="en-US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年春始，代表人物有徐志摩、闻一多、胡适、梁实秋、朱湘等。他们</a:t>
            </a:r>
            <a:endParaRPr lang="zh-CN" altLang="en-US" sz="37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35567" y="694267"/>
            <a:ext cx="10640484" cy="530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zh-CN" altLang="en-US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提倡新格律诗，主张“理性节制情感”，反对滥情主义和诗的散文化倾向。</a:t>
            </a:r>
            <a:r>
              <a:rPr lang="en-US" altLang="zh-CN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1927</a:t>
            </a:r>
            <a:r>
              <a:rPr lang="zh-CN" altLang="en-US" sz="3700" b="1" dirty="0">
                <a:latin typeface="黑体" panose="02010609060101010101" pitchFamily="2" charset="-122"/>
                <a:ea typeface="黑体" panose="02010609060101010101" pitchFamily="2" charset="-122"/>
              </a:rPr>
              <a:t>年春，“新月派”的主要活动转移到上海，这是后期新月派。后期新月派提出“健康”“尊严”的原则，坚持超功利的、自我表现的、贵族化的“纯诗”立场，讲求“本质的醇正、技巧的周密和格律的谨严”，诗的艺术表现、抒情方式与现代派趋近。</a:t>
            </a:r>
            <a:endParaRPr lang="zh-CN" altLang="en-US" sz="37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2"/>
          <p:cNvGrpSpPr/>
          <p:nvPr/>
        </p:nvGrpSpPr>
        <p:grpSpPr bwMode="auto">
          <a:xfrm>
            <a:off x="0" y="124884"/>
            <a:ext cx="3668184" cy="1471083"/>
            <a:chOff x="0" y="127959"/>
            <a:chExt cx="2751581" cy="1102407"/>
          </a:xfrm>
        </p:grpSpPr>
        <p:pic>
          <p:nvPicPr>
            <p:cNvPr id="64521" name="Picture 3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7959"/>
              <a:ext cx="2751581" cy="110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2" name="TextBox 44"/>
            <p:cNvSpPr txBox="1">
              <a:spLocks noChangeArrowheads="1"/>
            </p:cNvSpPr>
            <p:nvPr/>
          </p:nvSpPr>
          <p:spPr bwMode="auto">
            <a:xfrm>
              <a:off x="608112" y="396624"/>
              <a:ext cx="968209" cy="5650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300" b="1" dirty="0" smtClean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9060101010101" pitchFamily="2" charset="-122"/>
                </a:rPr>
                <a:t>字词</a:t>
              </a:r>
              <a:endParaRPr lang="zh-CN" altLang="en-US" sz="43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64516" name="TextBox 43"/>
          <p:cNvSpPr txBox="1">
            <a:spLocks noChangeArrowheads="1"/>
          </p:cNvSpPr>
          <p:nvPr/>
        </p:nvSpPr>
        <p:spPr bwMode="auto">
          <a:xfrm>
            <a:off x="810685" y="2595034"/>
            <a:ext cx="10782300" cy="27699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4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娉</a:t>
            </a:r>
            <a:r>
              <a:rPr lang="zh-CN" altLang="en-US" sz="4300" b="1" dirty="0">
                <a:latin typeface="楷体" panose="02010609060101010101" pitchFamily="49" charset="-122"/>
                <a:ea typeface="楷体" panose="02010609060101010101" pitchFamily="49" charset="-122"/>
              </a:rPr>
              <a:t>婷（     ）         鲜</a:t>
            </a:r>
            <a:r>
              <a:rPr lang="zh-CN" altLang="en-US" sz="4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妍</a:t>
            </a:r>
            <a:r>
              <a:rPr lang="zh-CN" altLang="en-US" sz="43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  <a:endParaRPr lang="zh-CN" altLang="en-US" sz="4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4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冠冕</a:t>
            </a:r>
            <a:r>
              <a:rPr lang="zh-CN" altLang="en-US" sz="43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     ）    </a:t>
            </a:r>
            <a:r>
              <a:rPr lang="zh-CN" altLang="en-US" sz="4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呢喃</a:t>
            </a:r>
            <a:r>
              <a:rPr lang="zh-CN" altLang="en-US" sz="43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  ）</a:t>
            </a:r>
            <a:endParaRPr lang="zh-CN" altLang="en-US" sz="4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591551" y="2918885"/>
            <a:ext cx="1073149" cy="781049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300" b="1" dirty="0" err="1">
                <a:solidFill>
                  <a:srgbClr val="FF33CC"/>
                </a:solidFill>
                <a:latin typeface="+mn-ea"/>
              </a:rPr>
              <a:t>yán</a:t>
            </a:r>
            <a:endParaRPr lang="zh-CN" altLang="en-US" sz="4300" b="1" dirty="0">
              <a:solidFill>
                <a:srgbClr val="FF33CC"/>
              </a:solidFill>
              <a:latin typeface="+mn-e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84452" y="2916767"/>
            <a:ext cx="1350433" cy="781051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300" b="1" dirty="0" err="1">
                <a:solidFill>
                  <a:srgbClr val="FF33CC"/>
                </a:solidFill>
                <a:latin typeface="+mn-ea"/>
              </a:rPr>
              <a:t>pīnɡ</a:t>
            </a:r>
            <a:endParaRPr lang="zh-CN" altLang="en-US" sz="4300" b="1" dirty="0">
              <a:solidFill>
                <a:srgbClr val="FF33CC"/>
              </a:solidFill>
              <a:latin typeface="+mn-e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71751" y="4246034"/>
            <a:ext cx="2742091" cy="784826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300" b="1" dirty="0" err="1">
                <a:solidFill>
                  <a:srgbClr val="FF33CC"/>
                </a:solidFill>
                <a:latin typeface="+mn-ea"/>
              </a:rPr>
              <a:t>ɡuān</a:t>
            </a:r>
            <a:r>
              <a:rPr lang="en-US" altLang="zh-CN" sz="4300" b="1" dirty="0">
                <a:solidFill>
                  <a:srgbClr val="FF33CC"/>
                </a:solidFill>
                <a:latin typeface="+mn-ea"/>
              </a:rPr>
              <a:t> </a:t>
            </a:r>
            <a:r>
              <a:rPr lang="en-US" altLang="zh-CN" sz="4300" b="1" dirty="0" err="1">
                <a:solidFill>
                  <a:srgbClr val="FF33CC"/>
                </a:solidFill>
                <a:latin typeface="+mn-ea"/>
              </a:rPr>
              <a:t>miǎn</a:t>
            </a:r>
            <a:endParaRPr lang="zh-CN" altLang="en-US" sz="4300" b="1" dirty="0">
              <a:solidFill>
                <a:srgbClr val="FF33CC"/>
              </a:solidFill>
              <a:latin typeface="+mn-e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600018" y="4248151"/>
            <a:ext cx="1910132" cy="784826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300" b="1" dirty="0" err="1">
                <a:solidFill>
                  <a:srgbClr val="FF33CC"/>
                </a:solidFill>
                <a:latin typeface="+mn-ea"/>
              </a:rPr>
              <a:t>ní</a:t>
            </a:r>
            <a:r>
              <a:rPr lang="en-US" altLang="zh-CN" sz="4300" b="1" dirty="0">
                <a:solidFill>
                  <a:srgbClr val="FF33CC"/>
                </a:solidFill>
                <a:latin typeface="+mn-ea"/>
              </a:rPr>
              <a:t> </a:t>
            </a:r>
            <a:r>
              <a:rPr lang="en-US" altLang="zh-CN" sz="4300" b="1" dirty="0" err="1">
                <a:solidFill>
                  <a:srgbClr val="FF33CC"/>
                </a:solidFill>
                <a:latin typeface="+mn-ea"/>
              </a:rPr>
              <a:t>nán</a:t>
            </a:r>
            <a:endParaRPr lang="zh-CN" altLang="en-US" sz="4300" b="1" dirty="0">
              <a:solidFill>
                <a:srgbClr val="FF33CC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文本框 32"/>
          <p:cNvSpPr txBox="1">
            <a:spLocks noChangeArrowheads="1"/>
          </p:cNvSpPr>
          <p:nvPr/>
        </p:nvSpPr>
        <p:spPr bwMode="auto">
          <a:xfrm>
            <a:off x="5966885" y="390101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39" name="文本框 34"/>
          <p:cNvSpPr txBox="1">
            <a:spLocks noChangeArrowheads="1"/>
          </p:cNvSpPr>
          <p:nvPr/>
        </p:nvSpPr>
        <p:spPr bwMode="auto">
          <a:xfrm rot="-280097">
            <a:off x="4565257" y="1635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40" name="文本框 36"/>
          <p:cNvSpPr txBox="1">
            <a:spLocks noChangeArrowheads="1"/>
          </p:cNvSpPr>
          <p:nvPr/>
        </p:nvSpPr>
        <p:spPr bwMode="auto">
          <a:xfrm rot="-5350866">
            <a:off x="7805873" y="17525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41" name="文本框 37"/>
          <p:cNvSpPr txBox="1">
            <a:spLocks noChangeArrowheads="1"/>
          </p:cNvSpPr>
          <p:nvPr/>
        </p:nvSpPr>
        <p:spPr bwMode="auto">
          <a:xfrm rot="-4150866">
            <a:off x="7098907" y="22965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42" name="文本框 45"/>
          <p:cNvSpPr txBox="1">
            <a:spLocks noChangeArrowheads="1"/>
          </p:cNvSpPr>
          <p:nvPr/>
        </p:nvSpPr>
        <p:spPr bwMode="auto">
          <a:xfrm rot="-5350866">
            <a:off x="8553056" y="17821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43" name="文本框 46"/>
          <p:cNvSpPr txBox="1">
            <a:spLocks noChangeArrowheads="1"/>
          </p:cNvSpPr>
          <p:nvPr/>
        </p:nvSpPr>
        <p:spPr bwMode="auto">
          <a:xfrm rot="-424911">
            <a:off x="9413482" y="209015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44" name="文本框 47"/>
          <p:cNvSpPr txBox="1">
            <a:spLocks noChangeArrowheads="1"/>
          </p:cNvSpPr>
          <p:nvPr/>
        </p:nvSpPr>
        <p:spPr bwMode="auto">
          <a:xfrm rot="-4150866">
            <a:off x="10197707" y="33294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45" name="文本框 49"/>
          <p:cNvSpPr txBox="1">
            <a:spLocks noChangeArrowheads="1"/>
          </p:cNvSpPr>
          <p:nvPr/>
        </p:nvSpPr>
        <p:spPr bwMode="auto">
          <a:xfrm rot="657351">
            <a:off x="7254482" y="17768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46" name="文本框 50"/>
          <p:cNvSpPr txBox="1">
            <a:spLocks noChangeArrowheads="1"/>
          </p:cNvSpPr>
          <p:nvPr/>
        </p:nvSpPr>
        <p:spPr bwMode="auto">
          <a:xfrm rot="1480325">
            <a:off x="9845282" y="1656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47" name="文本框 51"/>
          <p:cNvSpPr txBox="1">
            <a:spLocks noChangeArrowheads="1"/>
          </p:cNvSpPr>
          <p:nvPr/>
        </p:nvSpPr>
        <p:spPr bwMode="auto">
          <a:xfrm rot="-5350866">
            <a:off x="7964623" y="28997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48" name="文本框 32"/>
          <p:cNvSpPr txBox="1">
            <a:spLocks noChangeArrowheads="1"/>
          </p:cNvSpPr>
          <p:nvPr/>
        </p:nvSpPr>
        <p:spPr bwMode="auto">
          <a:xfrm>
            <a:off x="4349751" y="474768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49" name="文本框 34"/>
          <p:cNvSpPr txBox="1">
            <a:spLocks noChangeArrowheads="1"/>
          </p:cNvSpPr>
          <p:nvPr/>
        </p:nvSpPr>
        <p:spPr bwMode="auto">
          <a:xfrm rot="4149897">
            <a:off x="5938974" y="46619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50" name="文本框 36"/>
          <p:cNvSpPr txBox="1">
            <a:spLocks noChangeArrowheads="1"/>
          </p:cNvSpPr>
          <p:nvPr/>
        </p:nvSpPr>
        <p:spPr bwMode="auto">
          <a:xfrm rot="-1380000">
            <a:off x="5190731" y="1732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51" name="文本框 37"/>
          <p:cNvSpPr txBox="1">
            <a:spLocks noChangeArrowheads="1"/>
          </p:cNvSpPr>
          <p:nvPr/>
        </p:nvSpPr>
        <p:spPr bwMode="auto">
          <a:xfrm rot="-180000">
            <a:off x="5497649" y="27357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52" name="文本框 45"/>
          <p:cNvSpPr txBox="1">
            <a:spLocks noChangeArrowheads="1"/>
          </p:cNvSpPr>
          <p:nvPr/>
        </p:nvSpPr>
        <p:spPr bwMode="auto">
          <a:xfrm rot="-1380000">
            <a:off x="5937915" y="1762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53" name="文本框 46"/>
          <p:cNvSpPr txBox="1">
            <a:spLocks noChangeArrowheads="1"/>
          </p:cNvSpPr>
          <p:nvPr/>
        </p:nvSpPr>
        <p:spPr bwMode="auto">
          <a:xfrm rot="-1380000">
            <a:off x="6431097" y="2047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54" name="文本框 47"/>
          <p:cNvSpPr txBox="1">
            <a:spLocks noChangeArrowheads="1"/>
          </p:cNvSpPr>
          <p:nvPr/>
        </p:nvSpPr>
        <p:spPr bwMode="auto">
          <a:xfrm rot="-180000">
            <a:off x="6742249" y="29770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55" name="文本框 49"/>
          <p:cNvSpPr txBox="1">
            <a:spLocks noChangeArrowheads="1"/>
          </p:cNvSpPr>
          <p:nvPr/>
        </p:nvSpPr>
        <p:spPr bwMode="auto">
          <a:xfrm rot="-5350866">
            <a:off x="8404889" y="28108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56" name="文本框 50"/>
          <p:cNvSpPr txBox="1">
            <a:spLocks noChangeArrowheads="1"/>
          </p:cNvSpPr>
          <p:nvPr/>
        </p:nvSpPr>
        <p:spPr bwMode="auto">
          <a:xfrm rot="-170103">
            <a:off x="7442864" y="34511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57" name="文本框 51"/>
          <p:cNvSpPr txBox="1">
            <a:spLocks noChangeArrowheads="1"/>
          </p:cNvSpPr>
          <p:nvPr/>
        </p:nvSpPr>
        <p:spPr bwMode="auto">
          <a:xfrm rot="-5350866">
            <a:off x="7784707" y="45761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58" name="文本框 32"/>
          <p:cNvSpPr txBox="1">
            <a:spLocks noChangeArrowheads="1"/>
          </p:cNvSpPr>
          <p:nvPr/>
        </p:nvSpPr>
        <p:spPr bwMode="auto">
          <a:xfrm rot="1209897">
            <a:off x="1990331" y="38533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59" name="文本框 34"/>
          <p:cNvSpPr txBox="1">
            <a:spLocks noChangeArrowheads="1"/>
          </p:cNvSpPr>
          <p:nvPr/>
        </p:nvSpPr>
        <p:spPr bwMode="auto">
          <a:xfrm rot="4149897">
            <a:off x="2844407" y="460475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60" name="文本框 25"/>
          <p:cNvSpPr txBox="1">
            <a:spLocks noChangeArrowheads="1"/>
          </p:cNvSpPr>
          <p:nvPr/>
        </p:nvSpPr>
        <p:spPr bwMode="auto">
          <a:xfrm rot="-1380000">
            <a:off x="2130031" y="43020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61" name="文本框 26"/>
          <p:cNvSpPr txBox="1">
            <a:spLocks noChangeArrowheads="1"/>
          </p:cNvSpPr>
          <p:nvPr/>
        </p:nvSpPr>
        <p:spPr bwMode="auto">
          <a:xfrm rot="1029897">
            <a:off x="3304782" y="36691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62" name="文本框 45"/>
          <p:cNvSpPr txBox="1">
            <a:spLocks noChangeArrowheads="1"/>
          </p:cNvSpPr>
          <p:nvPr/>
        </p:nvSpPr>
        <p:spPr bwMode="auto">
          <a:xfrm rot="-1380000">
            <a:off x="4206482" y="4192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63" name="文本框 46"/>
          <p:cNvSpPr txBox="1">
            <a:spLocks noChangeArrowheads="1"/>
          </p:cNvSpPr>
          <p:nvPr/>
        </p:nvSpPr>
        <p:spPr bwMode="auto">
          <a:xfrm rot="-170103">
            <a:off x="1039949" y="2037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64" name="文本框 47"/>
          <p:cNvSpPr txBox="1">
            <a:spLocks noChangeArrowheads="1"/>
          </p:cNvSpPr>
          <p:nvPr/>
        </p:nvSpPr>
        <p:spPr bwMode="auto">
          <a:xfrm rot="1029897">
            <a:off x="1094982" y="45306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65" name="文本框 49"/>
          <p:cNvSpPr txBox="1">
            <a:spLocks noChangeArrowheads="1"/>
          </p:cNvSpPr>
          <p:nvPr/>
        </p:nvSpPr>
        <p:spPr bwMode="auto">
          <a:xfrm rot="-170103">
            <a:off x="4003282" y="51127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66" name="文本框 50"/>
          <p:cNvSpPr txBox="1">
            <a:spLocks noChangeArrowheads="1"/>
          </p:cNvSpPr>
          <p:nvPr/>
        </p:nvSpPr>
        <p:spPr bwMode="auto">
          <a:xfrm rot="-170103">
            <a:off x="5533631" y="42237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67" name="文本框 51"/>
          <p:cNvSpPr txBox="1">
            <a:spLocks noChangeArrowheads="1"/>
          </p:cNvSpPr>
          <p:nvPr/>
        </p:nvSpPr>
        <p:spPr bwMode="auto">
          <a:xfrm rot="-170103">
            <a:off x="5755882" y="5235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68" name="文本框 32"/>
          <p:cNvSpPr txBox="1">
            <a:spLocks noChangeArrowheads="1"/>
          </p:cNvSpPr>
          <p:nvPr/>
        </p:nvSpPr>
        <p:spPr bwMode="auto">
          <a:xfrm rot="-5070842">
            <a:off x="420823" y="27198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69" name="文本框 34"/>
          <p:cNvSpPr txBox="1">
            <a:spLocks noChangeArrowheads="1"/>
          </p:cNvSpPr>
          <p:nvPr/>
        </p:nvSpPr>
        <p:spPr bwMode="auto">
          <a:xfrm rot="4149897">
            <a:off x="1773374" y="2875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70" name="文本框 36"/>
          <p:cNvSpPr txBox="1">
            <a:spLocks noChangeArrowheads="1"/>
          </p:cNvSpPr>
          <p:nvPr/>
        </p:nvSpPr>
        <p:spPr bwMode="auto">
          <a:xfrm rot="-170103">
            <a:off x="1647431" y="17006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71" name="文本框 37"/>
          <p:cNvSpPr txBox="1">
            <a:spLocks noChangeArrowheads="1"/>
          </p:cNvSpPr>
          <p:nvPr/>
        </p:nvSpPr>
        <p:spPr bwMode="auto">
          <a:xfrm rot="1029897">
            <a:off x="1774431" y="22425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72" name="文本框 45"/>
          <p:cNvSpPr txBox="1">
            <a:spLocks noChangeArrowheads="1"/>
          </p:cNvSpPr>
          <p:nvPr/>
        </p:nvSpPr>
        <p:spPr bwMode="auto">
          <a:xfrm rot="-1380000">
            <a:off x="2813715" y="1525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73" name="文本框 46"/>
          <p:cNvSpPr txBox="1">
            <a:spLocks noChangeArrowheads="1"/>
          </p:cNvSpPr>
          <p:nvPr/>
        </p:nvSpPr>
        <p:spPr bwMode="auto">
          <a:xfrm rot="-1380000">
            <a:off x="3573597" y="17514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74" name="文本框 47"/>
          <p:cNvSpPr txBox="1">
            <a:spLocks noChangeArrowheads="1"/>
          </p:cNvSpPr>
          <p:nvPr/>
        </p:nvSpPr>
        <p:spPr bwMode="auto">
          <a:xfrm rot="-180000">
            <a:off x="3211649" y="25029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75" name="文本框 49"/>
          <p:cNvSpPr txBox="1">
            <a:spLocks noChangeArrowheads="1"/>
          </p:cNvSpPr>
          <p:nvPr/>
        </p:nvSpPr>
        <p:spPr bwMode="auto">
          <a:xfrm rot="-1380000">
            <a:off x="4358882" y="2047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76" name="文本框 50"/>
          <p:cNvSpPr txBox="1">
            <a:spLocks noChangeArrowheads="1"/>
          </p:cNvSpPr>
          <p:nvPr/>
        </p:nvSpPr>
        <p:spPr bwMode="auto">
          <a:xfrm rot="-1380000">
            <a:off x="3789497" y="2822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77" name="文本框 51"/>
          <p:cNvSpPr txBox="1">
            <a:spLocks noChangeArrowheads="1"/>
          </p:cNvSpPr>
          <p:nvPr/>
        </p:nvSpPr>
        <p:spPr bwMode="auto">
          <a:xfrm rot="-1380000">
            <a:off x="4636164" y="30045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78" name="文本框 32"/>
          <p:cNvSpPr txBox="1">
            <a:spLocks noChangeArrowheads="1"/>
          </p:cNvSpPr>
          <p:nvPr/>
        </p:nvSpPr>
        <p:spPr bwMode="auto">
          <a:xfrm rot="1209897">
            <a:off x="6809982" y="47148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79" name="文本框 34"/>
          <p:cNvSpPr txBox="1">
            <a:spLocks noChangeArrowheads="1"/>
          </p:cNvSpPr>
          <p:nvPr/>
        </p:nvSpPr>
        <p:spPr bwMode="auto">
          <a:xfrm rot="-1030866">
            <a:off x="8404890" y="51889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80" name="文本框 36"/>
          <p:cNvSpPr txBox="1">
            <a:spLocks noChangeArrowheads="1"/>
          </p:cNvSpPr>
          <p:nvPr/>
        </p:nvSpPr>
        <p:spPr bwMode="auto">
          <a:xfrm rot="368503">
            <a:off x="7688397" y="38088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81" name="文本框 37"/>
          <p:cNvSpPr txBox="1">
            <a:spLocks noChangeArrowheads="1"/>
          </p:cNvSpPr>
          <p:nvPr/>
        </p:nvSpPr>
        <p:spPr bwMode="auto">
          <a:xfrm rot="829244">
            <a:off x="7036464" y="5294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82" name="文本框 45"/>
          <p:cNvSpPr txBox="1">
            <a:spLocks noChangeArrowheads="1"/>
          </p:cNvSpPr>
          <p:nvPr/>
        </p:nvSpPr>
        <p:spPr bwMode="auto">
          <a:xfrm rot="-4502722">
            <a:off x="9029307" y="33315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83" name="文本框 46"/>
          <p:cNvSpPr txBox="1">
            <a:spLocks noChangeArrowheads="1"/>
          </p:cNvSpPr>
          <p:nvPr/>
        </p:nvSpPr>
        <p:spPr bwMode="auto">
          <a:xfrm rot="2702238">
            <a:off x="10081289" y="408087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84" name="文本框 47"/>
          <p:cNvSpPr txBox="1">
            <a:spLocks noChangeArrowheads="1"/>
          </p:cNvSpPr>
          <p:nvPr/>
        </p:nvSpPr>
        <p:spPr bwMode="auto">
          <a:xfrm rot="-3456638">
            <a:off x="8982741" y="4535963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85" name="文本框 49"/>
          <p:cNvSpPr txBox="1">
            <a:spLocks noChangeArrowheads="1"/>
          </p:cNvSpPr>
          <p:nvPr/>
        </p:nvSpPr>
        <p:spPr bwMode="auto">
          <a:xfrm rot="-3180423">
            <a:off x="2609457" y="30966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86" name="文本框 50"/>
          <p:cNvSpPr txBox="1">
            <a:spLocks noChangeArrowheads="1"/>
          </p:cNvSpPr>
          <p:nvPr/>
        </p:nvSpPr>
        <p:spPr bwMode="auto">
          <a:xfrm rot="-3640556">
            <a:off x="9643141" y="4785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87" name="文本框 51"/>
          <p:cNvSpPr txBox="1">
            <a:spLocks noChangeArrowheads="1"/>
          </p:cNvSpPr>
          <p:nvPr/>
        </p:nvSpPr>
        <p:spPr bwMode="auto">
          <a:xfrm rot="1549510">
            <a:off x="10329997" y="28966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88" name="文本框 32"/>
          <p:cNvSpPr txBox="1">
            <a:spLocks noChangeArrowheads="1"/>
          </p:cNvSpPr>
          <p:nvPr/>
        </p:nvSpPr>
        <p:spPr bwMode="auto">
          <a:xfrm rot="4190103">
            <a:off x="5708256" y="33400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89" name="文本框 34"/>
          <p:cNvSpPr txBox="1">
            <a:spLocks noChangeArrowheads="1"/>
          </p:cNvSpPr>
          <p:nvPr/>
        </p:nvSpPr>
        <p:spPr bwMode="auto">
          <a:xfrm rot="8340000">
            <a:off x="6550690" y="41814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90" name="文本框 36"/>
          <p:cNvSpPr txBox="1">
            <a:spLocks noChangeArrowheads="1"/>
          </p:cNvSpPr>
          <p:nvPr/>
        </p:nvSpPr>
        <p:spPr bwMode="auto">
          <a:xfrm rot="-1160763">
            <a:off x="7688397" y="233145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91" name="文本框 37"/>
          <p:cNvSpPr txBox="1">
            <a:spLocks noChangeArrowheads="1"/>
          </p:cNvSpPr>
          <p:nvPr/>
        </p:nvSpPr>
        <p:spPr bwMode="auto">
          <a:xfrm rot="39237">
            <a:off x="7523297" y="30278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92" name="文本框 45"/>
          <p:cNvSpPr txBox="1">
            <a:spLocks noChangeArrowheads="1"/>
          </p:cNvSpPr>
          <p:nvPr/>
        </p:nvSpPr>
        <p:spPr bwMode="auto">
          <a:xfrm rot="-1160763">
            <a:off x="8435582" y="23610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93" name="文本框 46"/>
          <p:cNvSpPr txBox="1">
            <a:spLocks noChangeArrowheads="1"/>
          </p:cNvSpPr>
          <p:nvPr/>
        </p:nvSpPr>
        <p:spPr bwMode="auto">
          <a:xfrm rot="-1160763">
            <a:off x="8928764" y="26468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94" name="文本框 47"/>
          <p:cNvSpPr txBox="1">
            <a:spLocks noChangeArrowheads="1"/>
          </p:cNvSpPr>
          <p:nvPr/>
        </p:nvSpPr>
        <p:spPr bwMode="auto">
          <a:xfrm rot="39237">
            <a:off x="9570115" y="32733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95" name="文本框 49"/>
          <p:cNvSpPr txBox="1">
            <a:spLocks noChangeArrowheads="1"/>
          </p:cNvSpPr>
          <p:nvPr/>
        </p:nvSpPr>
        <p:spPr bwMode="auto">
          <a:xfrm rot="-1160763">
            <a:off x="9375382" y="28754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96" name="文本框 50"/>
          <p:cNvSpPr txBox="1">
            <a:spLocks noChangeArrowheads="1"/>
          </p:cNvSpPr>
          <p:nvPr/>
        </p:nvSpPr>
        <p:spPr bwMode="auto">
          <a:xfrm rot="-1160763">
            <a:off x="9974397" y="25748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97" name="文本框 51"/>
          <p:cNvSpPr txBox="1">
            <a:spLocks noChangeArrowheads="1"/>
          </p:cNvSpPr>
          <p:nvPr/>
        </p:nvSpPr>
        <p:spPr bwMode="auto">
          <a:xfrm rot="-1160763">
            <a:off x="9709815" y="37221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98" name="文本框 32"/>
          <p:cNvSpPr txBox="1">
            <a:spLocks noChangeArrowheads="1"/>
          </p:cNvSpPr>
          <p:nvPr/>
        </p:nvSpPr>
        <p:spPr bwMode="auto">
          <a:xfrm rot="4190103">
            <a:off x="3678374" y="44512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599" name="文本框 34"/>
          <p:cNvSpPr txBox="1">
            <a:spLocks noChangeArrowheads="1"/>
          </p:cNvSpPr>
          <p:nvPr/>
        </p:nvSpPr>
        <p:spPr bwMode="auto">
          <a:xfrm rot="8340000">
            <a:off x="5219306" y="37517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00" name="文本框 36"/>
          <p:cNvSpPr txBox="1">
            <a:spLocks noChangeArrowheads="1"/>
          </p:cNvSpPr>
          <p:nvPr/>
        </p:nvSpPr>
        <p:spPr bwMode="auto">
          <a:xfrm rot="2810103">
            <a:off x="5075373" y="23113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01" name="文本框 37"/>
          <p:cNvSpPr txBox="1">
            <a:spLocks noChangeArrowheads="1"/>
          </p:cNvSpPr>
          <p:nvPr/>
        </p:nvSpPr>
        <p:spPr bwMode="auto">
          <a:xfrm rot="4010103">
            <a:off x="5075373" y="30352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02" name="文本框 45"/>
          <p:cNvSpPr txBox="1">
            <a:spLocks noChangeArrowheads="1"/>
          </p:cNvSpPr>
          <p:nvPr/>
        </p:nvSpPr>
        <p:spPr bwMode="auto">
          <a:xfrm rot="2810103">
            <a:off x="5822556" y="23409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03" name="文本框 46"/>
          <p:cNvSpPr txBox="1">
            <a:spLocks noChangeArrowheads="1"/>
          </p:cNvSpPr>
          <p:nvPr/>
        </p:nvSpPr>
        <p:spPr bwMode="auto">
          <a:xfrm rot="2810103">
            <a:off x="6315741" y="2626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04" name="文本框 47"/>
          <p:cNvSpPr txBox="1">
            <a:spLocks noChangeArrowheads="1"/>
          </p:cNvSpPr>
          <p:nvPr/>
        </p:nvSpPr>
        <p:spPr bwMode="auto">
          <a:xfrm rot="4010103">
            <a:off x="6315741" y="33506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05" name="文本框 49"/>
          <p:cNvSpPr txBox="1">
            <a:spLocks noChangeArrowheads="1"/>
          </p:cNvSpPr>
          <p:nvPr/>
        </p:nvSpPr>
        <p:spPr bwMode="auto">
          <a:xfrm rot="-1160763">
            <a:off x="8289531" y="3389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06" name="文本框 50"/>
          <p:cNvSpPr txBox="1">
            <a:spLocks noChangeArrowheads="1"/>
          </p:cNvSpPr>
          <p:nvPr/>
        </p:nvSpPr>
        <p:spPr bwMode="auto">
          <a:xfrm rot="4020000">
            <a:off x="6948623" y="35051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07" name="文本框 51"/>
          <p:cNvSpPr txBox="1">
            <a:spLocks noChangeArrowheads="1"/>
          </p:cNvSpPr>
          <p:nvPr/>
        </p:nvSpPr>
        <p:spPr bwMode="auto">
          <a:xfrm rot="-1160763">
            <a:off x="7455564" y="42893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08" name="文本框 32"/>
          <p:cNvSpPr txBox="1">
            <a:spLocks noChangeArrowheads="1"/>
          </p:cNvSpPr>
          <p:nvPr/>
        </p:nvSpPr>
        <p:spPr bwMode="auto">
          <a:xfrm rot="5400000">
            <a:off x="1513023" y="43031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09" name="文本框 34"/>
          <p:cNvSpPr txBox="1">
            <a:spLocks noChangeArrowheads="1"/>
          </p:cNvSpPr>
          <p:nvPr/>
        </p:nvSpPr>
        <p:spPr bwMode="auto">
          <a:xfrm rot="8340000">
            <a:off x="2495157" y="47338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10" name="文本框 36"/>
          <p:cNvSpPr txBox="1">
            <a:spLocks noChangeArrowheads="1"/>
          </p:cNvSpPr>
          <p:nvPr/>
        </p:nvSpPr>
        <p:spPr bwMode="auto">
          <a:xfrm rot="2810103">
            <a:off x="2473989" y="364061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11" name="文本框 37"/>
          <p:cNvSpPr txBox="1">
            <a:spLocks noChangeArrowheads="1"/>
          </p:cNvSpPr>
          <p:nvPr/>
        </p:nvSpPr>
        <p:spPr bwMode="auto">
          <a:xfrm rot="5220000">
            <a:off x="3053956" y="40173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12" name="文本框 45"/>
          <p:cNvSpPr txBox="1">
            <a:spLocks noChangeArrowheads="1"/>
          </p:cNvSpPr>
          <p:nvPr/>
        </p:nvSpPr>
        <p:spPr bwMode="auto">
          <a:xfrm rot="2810103">
            <a:off x="3737641" y="365966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13" name="文本框 46"/>
          <p:cNvSpPr txBox="1">
            <a:spLocks noChangeArrowheads="1"/>
          </p:cNvSpPr>
          <p:nvPr/>
        </p:nvSpPr>
        <p:spPr bwMode="auto">
          <a:xfrm rot="4020000">
            <a:off x="924589" y="26161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14" name="文本框 47"/>
          <p:cNvSpPr txBox="1">
            <a:spLocks noChangeArrowheads="1"/>
          </p:cNvSpPr>
          <p:nvPr/>
        </p:nvSpPr>
        <p:spPr bwMode="auto">
          <a:xfrm rot="5220000">
            <a:off x="926707" y="38607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15" name="文本框 49"/>
          <p:cNvSpPr txBox="1">
            <a:spLocks noChangeArrowheads="1"/>
          </p:cNvSpPr>
          <p:nvPr/>
        </p:nvSpPr>
        <p:spPr bwMode="auto">
          <a:xfrm rot="4020000">
            <a:off x="3276207" y="49846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16" name="文本框 50"/>
          <p:cNvSpPr txBox="1">
            <a:spLocks noChangeArrowheads="1"/>
          </p:cNvSpPr>
          <p:nvPr/>
        </p:nvSpPr>
        <p:spPr bwMode="auto">
          <a:xfrm rot="4020000">
            <a:off x="4927207" y="44872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17" name="文本框 51"/>
          <p:cNvSpPr txBox="1">
            <a:spLocks noChangeArrowheads="1"/>
          </p:cNvSpPr>
          <p:nvPr/>
        </p:nvSpPr>
        <p:spPr bwMode="auto">
          <a:xfrm rot="4020000">
            <a:off x="5420390" y="47730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18" name="文本框 32"/>
          <p:cNvSpPr txBox="1">
            <a:spLocks noChangeArrowheads="1"/>
          </p:cNvSpPr>
          <p:nvPr/>
        </p:nvSpPr>
        <p:spPr bwMode="auto">
          <a:xfrm rot="-880739">
            <a:off x="675882" y="33495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19" name="文本框 34"/>
          <p:cNvSpPr txBox="1">
            <a:spLocks noChangeArrowheads="1"/>
          </p:cNvSpPr>
          <p:nvPr/>
        </p:nvSpPr>
        <p:spPr bwMode="auto">
          <a:xfrm rot="8340000">
            <a:off x="1659073" y="34532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20" name="文本框 36"/>
          <p:cNvSpPr txBox="1">
            <a:spLocks noChangeArrowheads="1"/>
          </p:cNvSpPr>
          <p:nvPr/>
        </p:nvSpPr>
        <p:spPr bwMode="auto">
          <a:xfrm rot="4020000">
            <a:off x="2217874" y="20128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21" name="文本框 37"/>
          <p:cNvSpPr txBox="1">
            <a:spLocks noChangeArrowheads="1"/>
          </p:cNvSpPr>
          <p:nvPr/>
        </p:nvSpPr>
        <p:spPr bwMode="auto">
          <a:xfrm rot="5220000">
            <a:off x="2217874" y="27367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22" name="文本框 45"/>
          <p:cNvSpPr txBox="1">
            <a:spLocks noChangeArrowheads="1"/>
          </p:cNvSpPr>
          <p:nvPr/>
        </p:nvSpPr>
        <p:spPr bwMode="auto">
          <a:xfrm rot="2810103">
            <a:off x="2965056" y="20425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23" name="文本框 46"/>
          <p:cNvSpPr txBox="1">
            <a:spLocks noChangeArrowheads="1"/>
          </p:cNvSpPr>
          <p:nvPr/>
        </p:nvSpPr>
        <p:spPr bwMode="auto">
          <a:xfrm rot="2810103">
            <a:off x="3458240" y="232827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24" name="文本框 47"/>
          <p:cNvSpPr txBox="1">
            <a:spLocks noChangeArrowheads="1"/>
          </p:cNvSpPr>
          <p:nvPr/>
        </p:nvSpPr>
        <p:spPr bwMode="auto">
          <a:xfrm rot="4010103">
            <a:off x="3096289" y="3081812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25" name="文本框 49"/>
          <p:cNvSpPr txBox="1">
            <a:spLocks noChangeArrowheads="1"/>
          </p:cNvSpPr>
          <p:nvPr/>
        </p:nvSpPr>
        <p:spPr bwMode="auto">
          <a:xfrm rot="2810103">
            <a:off x="4241407" y="2626729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26" name="文本框 50"/>
          <p:cNvSpPr txBox="1">
            <a:spLocks noChangeArrowheads="1"/>
          </p:cNvSpPr>
          <p:nvPr/>
        </p:nvSpPr>
        <p:spPr bwMode="auto">
          <a:xfrm rot="2810103">
            <a:off x="4091123" y="32066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27" name="文本框 51"/>
          <p:cNvSpPr txBox="1">
            <a:spLocks noChangeArrowheads="1"/>
          </p:cNvSpPr>
          <p:nvPr/>
        </p:nvSpPr>
        <p:spPr bwMode="auto">
          <a:xfrm rot="2810103">
            <a:off x="4584307" y="3492445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28" name="文本框 32"/>
          <p:cNvSpPr txBox="1">
            <a:spLocks noChangeArrowheads="1"/>
          </p:cNvSpPr>
          <p:nvPr/>
        </p:nvSpPr>
        <p:spPr bwMode="auto">
          <a:xfrm rot="5400000">
            <a:off x="6326323" y="4908496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29" name="文本框 34"/>
          <p:cNvSpPr txBox="1">
            <a:spLocks noChangeArrowheads="1"/>
          </p:cNvSpPr>
          <p:nvPr/>
        </p:nvSpPr>
        <p:spPr bwMode="auto">
          <a:xfrm rot="3159237">
            <a:off x="7746607" y="53392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30" name="文本框 36"/>
          <p:cNvSpPr txBox="1">
            <a:spLocks noChangeArrowheads="1"/>
          </p:cNvSpPr>
          <p:nvPr/>
        </p:nvSpPr>
        <p:spPr bwMode="auto">
          <a:xfrm rot="-1160763">
            <a:off x="8306464" y="38977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31" name="文本框 37"/>
          <p:cNvSpPr txBox="1">
            <a:spLocks noChangeArrowheads="1"/>
          </p:cNvSpPr>
          <p:nvPr/>
        </p:nvSpPr>
        <p:spPr bwMode="auto">
          <a:xfrm rot="39237">
            <a:off x="8306464" y="46216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32" name="文本框 45"/>
          <p:cNvSpPr txBox="1">
            <a:spLocks noChangeArrowheads="1"/>
          </p:cNvSpPr>
          <p:nvPr/>
        </p:nvSpPr>
        <p:spPr bwMode="auto">
          <a:xfrm rot="-1160763">
            <a:off x="9053649" y="39274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33" name="文本框 46"/>
          <p:cNvSpPr txBox="1">
            <a:spLocks noChangeArrowheads="1"/>
          </p:cNvSpPr>
          <p:nvPr/>
        </p:nvSpPr>
        <p:spPr bwMode="auto">
          <a:xfrm rot="-1160763">
            <a:off x="9546831" y="421317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34" name="文本框 47"/>
          <p:cNvSpPr txBox="1">
            <a:spLocks noChangeArrowheads="1"/>
          </p:cNvSpPr>
          <p:nvPr/>
        </p:nvSpPr>
        <p:spPr bwMode="auto">
          <a:xfrm rot="39237">
            <a:off x="9129849" y="4970937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35" name="文本框 49"/>
          <p:cNvSpPr txBox="1">
            <a:spLocks noChangeArrowheads="1"/>
          </p:cNvSpPr>
          <p:nvPr/>
        </p:nvSpPr>
        <p:spPr bwMode="auto">
          <a:xfrm rot="-1160763">
            <a:off x="10241097" y="4600521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36" name="文本框 50"/>
          <p:cNvSpPr txBox="1">
            <a:spLocks noChangeArrowheads="1"/>
          </p:cNvSpPr>
          <p:nvPr/>
        </p:nvSpPr>
        <p:spPr bwMode="auto">
          <a:xfrm rot="-1160763">
            <a:off x="10179715" y="5091588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37" name="文本框 51"/>
          <p:cNvSpPr txBox="1">
            <a:spLocks noChangeArrowheads="1"/>
          </p:cNvSpPr>
          <p:nvPr/>
        </p:nvSpPr>
        <p:spPr bwMode="auto">
          <a:xfrm rot="-1160763">
            <a:off x="9030364" y="1525004"/>
            <a:ext cx="695056" cy="230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700" dirty="0">
                <a:solidFill>
                  <a:srgbClr val="C8F6F3"/>
                </a:solidFill>
              </a:rPr>
              <a:t>状元成才路</a:t>
            </a:r>
            <a:endParaRPr lang="zh-CN" altLang="zh-CN" sz="700" dirty="0">
              <a:solidFill>
                <a:srgbClr val="C8F6F3"/>
              </a:solidFill>
            </a:endParaRPr>
          </a:p>
        </p:txBody>
      </p:sp>
      <p:sp>
        <p:nvSpPr>
          <p:cNvPr id="65638" name="TextBox 4"/>
          <p:cNvSpPr txBox="1">
            <a:spLocks noChangeArrowheads="1"/>
          </p:cNvSpPr>
          <p:nvPr/>
        </p:nvSpPr>
        <p:spPr bwMode="auto">
          <a:xfrm>
            <a:off x="575734" y="524933"/>
            <a:ext cx="2992967" cy="781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300" b="1" dirty="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词语解释。</a:t>
            </a:r>
            <a:endParaRPr lang="zh-CN" altLang="en-US" sz="4300" b="1" dirty="0">
              <a:solidFill>
                <a:srgbClr val="00B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20" name="TextBox 43"/>
          <p:cNvSpPr txBox="1">
            <a:spLocks noChangeArrowheads="1"/>
          </p:cNvSpPr>
          <p:nvPr/>
        </p:nvSpPr>
        <p:spPr bwMode="auto">
          <a:xfrm>
            <a:off x="706967" y="1428751"/>
            <a:ext cx="10949517" cy="4581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lnSpc>
                <a:spcPct val="120000"/>
              </a:lnSpc>
              <a:spcBef>
                <a:spcPts val="665"/>
              </a:spcBef>
            </a:pPr>
            <a:r>
              <a:rPr lang="zh-CN" altLang="en-US" sz="37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轻灵：</a:t>
            </a:r>
            <a:r>
              <a:rPr lang="zh-CN" altLang="en-US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动作轻巧灵活，也指一种轻松、飘逸的心境。</a:t>
            </a:r>
            <a:endParaRPr lang="zh-CN" altLang="en-US" sz="3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665"/>
              </a:spcBef>
            </a:pPr>
            <a:r>
              <a:rPr lang="zh-CN" altLang="en-US" sz="37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娉婷：</a:t>
            </a:r>
            <a:r>
              <a:rPr lang="zh-CN" altLang="en-US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形容女子的姿态美。</a:t>
            </a:r>
            <a:endParaRPr lang="zh-CN" altLang="en-US" sz="3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665"/>
              </a:spcBef>
            </a:pPr>
            <a:r>
              <a:rPr lang="zh-CN" altLang="en-US" sz="37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鲜妍：</a:t>
            </a:r>
            <a:r>
              <a:rPr lang="zh-CN" altLang="en-US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鲜艳。</a:t>
            </a:r>
            <a:endParaRPr lang="zh-CN" altLang="en-US" sz="3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665"/>
              </a:spcBef>
            </a:pPr>
            <a:r>
              <a:rPr lang="zh-CN" altLang="en-US" sz="37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冠冕：</a:t>
            </a:r>
            <a:r>
              <a:rPr lang="zh-CN" altLang="en-US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文中是王冠的意思。冕，古代天子、诸侯、卿、大夫所戴的礼帽，后来专指帝王的礼帽。</a:t>
            </a:r>
            <a:endParaRPr lang="zh-CN" altLang="en-US" sz="3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665"/>
              </a:spcBef>
            </a:pPr>
            <a:r>
              <a:rPr lang="zh-CN" altLang="en-US" sz="37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呢喃：</a:t>
            </a:r>
            <a:r>
              <a:rPr lang="zh-CN" altLang="en-US" sz="3700" b="1" dirty="0">
                <a:latin typeface="楷体" panose="02010609060101010101" pitchFamily="49" charset="-122"/>
                <a:ea typeface="楷体" panose="02010609060101010101" pitchFamily="49" charset="-122"/>
              </a:rPr>
              <a:t>拟声词，形容燕子的叫声。</a:t>
            </a:r>
            <a:endParaRPr lang="zh-CN" altLang="en-US" sz="3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文本框 1"/>
          <p:cNvSpPr txBox="1">
            <a:spLocks noChangeArrowheads="1"/>
          </p:cNvSpPr>
          <p:nvPr/>
        </p:nvSpPr>
        <p:spPr bwMode="auto">
          <a:xfrm>
            <a:off x="1278467" y="165100"/>
            <a:ext cx="9110133" cy="614475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4300" b="1" dirty="0">
                <a:latin typeface="黑体" panose="02010609060101010101" pitchFamily="2" charset="-122"/>
                <a:ea typeface="黑体" panose="02010609060101010101" pitchFamily="2" charset="-122"/>
              </a:rPr>
              <a:t>我说∕你是人间的∕四月天；</a:t>
            </a:r>
            <a:endParaRPr lang="zh-CN" altLang="zh-CN" sz="43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4300" b="1" dirty="0">
                <a:latin typeface="黑体" panose="02010609060101010101" pitchFamily="2" charset="-122"/>
                <a:ea typeface="黑体" panose="02010609060101010101" pitchFamily="2" charset="-122"/>
              </a:rPr>
              <a:t>笑响∕点亮了∕四面风；轻灵</a:t>
            </a:r>
            <a:endParaRPr lang="zh-CN" altLang="zh-CN" sz="43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4300" b="1" dirty="0">
                <a:latin typeface="黑体" panose="02010609060101010101" pitchFamily="2" charset="-122"/>
                <a:ea typeface="黑体" panose="02010609060101010101" pitchFamily="2" charset="-122"/>
              </a:rPr>
              <a:t>在春的光艳中∕交舞着∕变。</a:t>
            </a:r>
            <a:endParaRPr lang="zh-CN" altLang="zh-CN" sz="43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endParaRPr lang="zh-CN" altLang="zh-CN" sz="43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4300" b="1" dirty="0">
                <a:latin typeface="黑体" panose="02010609060101010101" pitchFamily="2" charset="-122"/>
                <a:ea typeface="黑体" panose="02010609060101010101" pitchFamily="2" charset="-122"/>
              </a:rPr>
              <a:t>你是∕四月早天里的∕云烟， 　</a:t>
            </a:r>
            <a:endParaRPr lang="zh-CN" altLang="zh-CN" sz="43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4300" b="1" dirty="0">
                <a:latin typeface="黑体" panose="02010609060101010101" pitchFamily="2" charset="-122"/>
                <a:ea typeface="黑体" panose="02010609060101010101" pitchFamily="2" charset="-122"/>
              </a:rPr>
              <a:t>黄昏∕吹着风的软，星子∕在</a:t>
            </a:r>
            <a:endParaRPr lang="zh-CN" altLang="zh-CN" sz="43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4300" b="1" dirty="0">
                <a:latin typeface="黑体" panose="02010609060101010101" pitchFamily="2" charset="-122"/>
                <a:ea typeface="黑体" panose="02010609060101010101" pitchFamily="2" charset="-122"/>
              </a:rPr>
              <a:t>无意中闪，细雨∕点洒在∕花前。</a:t>
            </a:r>
            <a:endParaRPr lang="zh-CN" altLang="zh-CN" sz="43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ULTRA_SCORM_COURSE_ID" val="D2864D67-51D8-4007-B8B1-3F1FED7622A4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4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主题3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</Template>
  <TotalTime>0</TotalTime>
  <Words>8088</Words>
  <Application>WPS 演示</Application>
  <PresentationFormat>自定义</PresentationFormat>
  <Paragraphs>2268</Paragraphs>
  <Slides>33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Franklin Gothic Medium</vt:lpstr>
      <vt:lpstr>黑体</vt:lpstr>
      <vt:lpstr>Calibri</vt:lpstr>
      <vt:lpstr>楷体</vt:lpstr>
      <vt:lpstr>Arial Unicode MS</vt:lpstr>
      <vt:lpstr>等线</vt:lpstr>
      <vt:lpstr>主题3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</dc:title>
  <dc:creator>WIN7</dc:creator>
  <cp:lastModifiedBy>shine</cp:lastModifiedBy>
  <cp:revision>149</cp:revision>
  <dcterms:created xsi:type="dcterms:W3CDTF">2017-08-18T03:02:00Z</dcterms:created>
  <dcterms:modified xsi:type="dcterms:W3CDTF">2020-01-06T03:24:08Z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