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5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920"/>
    <a:srgbClr val="FFC800"/>
    <a:srgbClr val="5A8E2A"/>
    <a:srgbClr val="BED63A"/>
    <a:srgbClr val="BF9000"/>
    <a:srgbClr val="33CC33"/>
    <a:srgbClr val="B5DFE6"/>
    <a:srgbClr val="73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3" autoAdjust="0"/>
    <p:restoredTop sz="94414" autoAdjust="0"/>
  </p:normalViewPr>
  <p:slideViewPr>
    <p:cSldViewPr snapToGrid="0">
      <p:cViewPr varScale="1">
        <p:scale>
          <a:sx n="87" d="100"/>
          <a:sy n="87" d="100"/>
        </p:scale>
        <p:origin x="1325" y="48"/>
      </p:cViewPr>
      <p:guideLst>
        <p:guide orient="horz" pos="30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E36C90-18F6-40BB-8007-111138A2CE3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5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B89817-93B8-480B-913B-2F5BABD75C4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700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á</a:t>
            </a:r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68763E52-4D28-4F33-A7FF-6CDD01C1444F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89817-93B8-480B-913B-2F5BABD75C4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27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4" name="组合 3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7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8" name="等腰三角形 7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9" name="弦形 8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0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" name="弦形 10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5" name="直接连接符 4"/>
            <p:cNvCxnSpPr>
              <a:stCxn id="10" idx="1"/>
              <a:endCxn id="10" idx="5"/>
            </p:cNvCxnSpPr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>
              <a:stCxn id="10" idx="1"/>
              <a:endCxn id="10" idx="5"/>
            </p:cNvCxnSpPr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70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45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rgbClr val="9F7D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4450557" y="633413"/>
            <a:ext cx="192881" cy="258762"/>
          </a:xfrm>
          <a:prstGeom prst="ellipse">
            <a:avLst/>
          </a:prstGeom>
          <a:solidFill>
            <a:srgbClr val="865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30354" y="666750"/>
            <a:ext cx="142875" cy="190500"/>
          </a:xfrm>
          <a:prstGeom prst="ellipse">
            <a:avLst/>
          </a:prstGeom>
          <a:solidFill>
            <a:srgbClr val="865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20766" y="666750"/>
            <a:ext cx="142875" cy="190500"/>
          </a:xfrm>
          <a:prstGeom prst="ellipse">
            <a:avLst/>
          </a:prstGeom>
          <a:solidFill>
            <a:srgbClr val="865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6" name="图片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196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75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891" y="285750"/>
            <a:ext cx="5238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747" y="385763"/>
            <a:ext cx="571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52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>
            <a:grpSpLocks/>
          </p:cNvGrpSpPr>
          <p:nvPr userDrawn="1"/>
        </p:nvGrpSpPr>
        <p:grpSpPr bwMode="auto">
          <a:xfrm rot="1215844">
            <a:off x="303610" y="268288"/>
            <a:ext cx="478631" cy="603250"/>
            <a:chOff x="343893" y="269257"/>
            <a:chExt cx="637122" cy="604076"/>
          </a:xfrm>
        </p:grpSpPr>
        <p:sp>
          <p:nvSpPr>
            <p:cNvPr id="20" name="Freeform 1235"/>
            <p:cNvSpPr>
              <a:spLocks noChangeArrowheads="1"/>
            </p:cNvSpPr>
            <p:nvPr userDrawn="1"/>
          </p:nvSpPr>
          <p:spPr bwMode="auto">
            <a:xfrm>
              <a:off x="343893" y="303625"/>
              <a:ext cx="536663" cy="569708"/>
            </a:xfrm>
            <a:custGeom>
              <a:avLst/>
              <a:gdLst>
                <a:gd name="T0" fmla="*/ 404 w 404"/>
                <a:gd name="T1" fmla="*/ 214 h 429"/>
                <a:gd name="T2" fmla="*/ 376 w 404"/>
                <a:gd name="T3" fmla="*/ 301 h 429"/>
                <a:gd name="T4" fmla="*/ 376 w 404"/>
                <a:gd name="T5" fmla="*/ 302 h 429"/>
                <a:gd name="T6" fmla="*/ 247 w 404"/>
                <a:gd name="T7" fmla="*/ 405 h 429"/>
                <a:gd name="T8" fmla="*/ 35 w 404"/>
                <a:gd name="T9" fmla="*/ 311 h 429"/>
                <a:gd name="T10" fmla="*/ 153 w 404"/>
                <a:gd name="T11" fmla="*/ 276 h 429"/>
                <a:gd name="T12" fmla="*/ 31 w 404"/>
                <a:gd name="T13" fmla="*/ 106 h 429"/>
                <a:gd name="T14" fmla="*/ 56 w 404"/>
                <a:gd name="T15" fmla="*/ 132 h 429"/>
                <a:gd name="T16" fmla="*/ 85 w 404"/>
                <a:gd name="T17" fmla="*/ 0 h 429"/>
                <a:gd name="T18" fmla="*/ 266 w 404"/>
                <a:gd name="T19" fmla="*/ 124 h 429"/>
                <a:gd name="T20" fmla="*/ 266 w 404"/>
                <a:gd name="T21" fmla="*/ 124 h 429"/>
                <a:gd name="T22" fmla="*/ 376 w 404"/>
                <a:gd name="T23" fmla="*/ 145 h 429"/>
                <a:gd name="T24" fmla="*/ 404 w 404"/>
                <a:gd name="T25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429">
                  <a:moveTo>
                    <a:pt x="404" y="214"/>
                  </a:moveTo>
                  <a:cubicBezTo>
                    <a:pt x="404" y="242"/>
                    <a:pt x="395" y="273"/>
                    <a:pt x="376" y="301"/>
                  </a:cubicBezTo>
                  <a:cubicBezTo>
                    <a:pt x="376" y="301"/>
                    <a:pt x="376" y="301"/>
                    <a:pt x="376" y="302"/>
                  </a:cubicBezTo>
                  <a:cubicBezTo>
                    <a:pt x="344" y="361"/>
                    <a:pt x="297" y="393"/>
                    <a:pt x="247" y="405"/>
                  </a:cubicBezTo>
                  <a:cubicBezTo>
                    <a:pt x="154" y="429"/>
                    <a:pt x="53" y="381"/>
                    <a:pt x="35" y="311"/>
                  </a:cubicBezTo>
                  <a:cubicBezTo>
                    <a:pt x="129" y="359"/>
                    <a:pt x="153" y="276"/>
                    <a:pt x="153" y="276"/>
                  </a:cubicBezTo>
                  <a:cubicBezTo>
                    <a:pt x="0" y="267"/>
                    <a:pt x="31" y="106"/>
                    <a:pt x="31" y="106"/>
                  </a:cubicBezTo>
                  <a:cubicBezTo>
                    <a:pt x="41" y="130"/>
                    <a:pt x="56" y="132"/>
                    <a:pt x="56" y="132"/>
                  </a:cubicBezTo>
                  <a:cubicBezTo>
                    <a:pt x="56" y="132"/>
                    <a:pt x="24" y="45"/>
                    <a:pt x="85" y="0"/>
                  </a:cubicBezTo>
                  <a:cubicBezTo>
                    <a:pt x="117" y="132"/>
                    <a:pt x="202" y="124"/>
                    <a:pt x="266" y="124"/>
                  </a:cubicBezTo>
                  <a:cubicBezTo>
                    <a:pt x="266" y="124"/>
                    <a:pt x="266" y="124"/>
                    <a:pt x="266" y="124"/>
                  </a:cubicBezTo>
                  <a:cubicBezTo>
                    <a:pt x="307" y="112"/>
                    <a:pt x="349" y="118"/>
                    <a:pt x="376" y="145"/>
                  </a:cubicBezTo>
                  <a:cubicBezTo>
                    <a:pt x="394" y="163"/>
                    <a:pt x="403" y="188"/>
                    <a:pt x="404" y="214"/>
                  </a:cubicBez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236"/>
            <p:cNvSpPr>
              <a:spLocks noChangeArrowheads="1"/>
            </p:cNvSpPr>
            <p:nvPr userDrawn="1"/>
          </p:nvSpPr>
          <p:spPr bwMode="auto">
            <a:xfrm>
              <a:off x="415272" y="372360"/>
              <a:ext cx="216780" cy="247182"/>
            </a:xfrm>
            <a:custGeom>
              <a:avLst/>
              <a:gdLst>
                <a:gd name="T0" fmla="*/ 77 w 163"/>
                <a:gd name="T1" fmla="*/ 186 h 186"/>
                <a:gd name="T2" fmla="*/ 22 w 163"/>
                <a:gd name="T3" fmla="*/ 164 h 186"/>
                <a:gd name="T4" fmla="*/ 0 w 163"/>
                <a:gd name="T5" fmla="*/ 104 h 186"/>
                <a:gd name="T6" fmla="*/ 39 w 163"/>
                <a:gd name="T7" fmla="*/ 108 h 186"/>
                <a:gd name="T8" fmla="*/ 26 w 163"/>
                <a:gd name="T9" fmla="*/ 71 h 186"/>
                <a:gd name="T10" fmla="*/ 23 w 163"/>
                <a:gd name="T11" fmla="*/ 0 h 186"/>
                <a:gd name="T12" fmla="*/ 163 w 163"/>
                <a:gd name="T13" fmla="*/ 97 h 186"/>
                <a:gd name="T14" fmla="*/ 99 w 163"/>
                <a:gd name="T15" fmla="*/ 184 h 186"/>
                <a:gd name="T16" fmla="*/ 77 w 163"/>
                <a:gd name="T1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6">
                  <a:moveTo>
                    <a:pt x="77" y="186"/>
                  </a:moveTo>
                  <a:cubicBezTo>
                    <a:pt x="53" y="186"/>
                    <a:pt x="33" y="178"/>
                    <a:pt x="22" y="164"/>
                  </a:cubicBezTo>
                  <a:cubicBezTo>
                    <a:pt x="8" y="146"/>
                    <a:pt x="2" y="123"/>
                    <a:pt x="0" y="104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0"/>
                    <a:pt x="12" y="33"/>
                    <a:pt x="23" y="0"/>
                  </a:cubicBezTo>
                  <a:cubicBezTo>
                    <a:pt x="61" y="90"/>
                    <a:pt x="118" y="97"/>
                    <a:pt x="163" y="97"/>
                  </a:cubicBezTo>
                  <a:cubicBezTo>
                    <a:pt x="156" y="121"/>
                    <a:pt x="135" y="177"/>
                    <a:pt x="99" y="184"/>
                  </a:cubicBezTo>
                  <a:cubicBezTo>
                    <a:pt x="92" y="185"/>
                    <a:pt x="85" y="186"/>
                    <a:pt x="77" y="18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237"/>
            <p:cNvSpPr>
              <a:spLocks noChangeArrowheads="1"/>
            </p:cNvSpPr>
            <p:nvPr userDrawn="1"/>
          </p:nvSpPr>
          <p:spPr bwMode="auto">
            <a:xfrm>
              <a:off x="651880" y="553451"/>
              <a:ext cx="228676" cy="288159"/>
            </a:xfrm>
            <a:custGeom>
              <a:avLst/>
              <a:gdLst>
                <a:gd name="T0" fmla="*/ 173 w 173"/>
                <a:gd name="T1" fmla="*/ 26 h 217"/>
                <a:gd name="T2" fmla="*/ 145 w 173"/>
                <a:gd name="T3" fmla="*/ 113 h 217"/>
                <a:gd name="T4" fmla="*/ 145 w 173"/>
                <a:gd name="T5" fmla="*/ 114 h 217"/>
                <a:gd name="T6" fmla="*/ 16 w 173"/>
                <a:gd name="T7" fmla="*/ 217 h 217"/>
                <a:gd name="T8" fmla="*/ 31 w 173"/>
                <a:gd name="T9" fmla="*/ 90 h 217"/>
                <a:gd name="T10" fmla="*/ 168 w 173"/>
                <a:gd name="T11" fmla="*/ 23 h 217"/>
                <a:gd name="T12" fmla="*/ 173 w 173"/>
                <a:gd name="T13" fmla="*/ 2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17">
                  <a:moveTo>
                    <a:pt x="173" y="26"/>
                  </a:moveTo>
                  <a:cubicBezTo>
                    <a:pt x="173" y="54"/>
                    <a:pt x="164" y="85"/>
                    <a:pt x="145" y="113"/>
                  </a:cubicBezTo>
                  <a:cubicBezTo>
                    <a:pt x="145" y="113"/>
                    <a:pt x="145" y="113"/>
                    <a:pt x="145" y="114"/>
                  </a:cubicBezTo>
                  <a:cubicBezTo>
                    <a:pt x="113" y="173"/>
                    <a:pt x="66" y="205"/>
                    <a:pt x="16" y="217"/>
                  </a:cubicBezTo>
                  <a:cubicBezTo>
                    <a:pt x="0" y="185"/>
                    <a:pt x="4" y="135"/>
                    <a:pt x="31" y="90"/>
                  </a:cubicBezTo>
                  <a:cubicBezTo>
                    <a:pt x="66" y="29"/>
                    <a:pt x="128" y="0"/>
                    <a:pt x="168" y="23"/>
                  </a:cubicBezTo>
                  <a:cubicBezTo>
                    <a:pt x="170" y="24"/>
                    <a:pt x="171" y="25"/>
                    <a:pt x="173" y="2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238"/>
            <p:cNvSpPr>
              <a:spLocks noChangeArrowheads="1"/>
            </p:cNvSpPr>
            <p:nvPr userDrawn="1"/>
          </p:nvSpPr>
          <p:spPr bwMode="auto">
            <a:xfrm>
              <a:off x="903027" y="324774"/>
              <a:ext cx="77988" cy="55517"/>
            </a:xfrm>
            <a:custGeom>
              <a:avLst/>
              <a:gdLst>
                <a:gd name="T0" fmla="*/ 0 w 59"/>
                <a:gd name="T1" fmla="*/ 0 h 42"/>
                <a:gd name="T2" fmla="*/ 59 w 59"/>
                <a:gd name="T3" fmla="*/ 4 h 42"/>
                <a:gd name="T4" fmla="*/ 10 w 59"/>
                <a:gd name="T5" fmla="*/ 42 h 42"/>
                <a:gd name="T6" fmla="*/ 0 w 5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2">
                  <a:moveTo>
                    <a:pt x="0" y="0"/>
                  </a:moveTo>
                  <a:lnTo>
                    <a:pt x="59" y="4"/>
                  </a:ln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Oval 1239"/>
            <p:cNvSpPr>
              <a:spLocks noChangeArrowheads="1"/>
            </p:cNvSpPr>
            <p:nvPr/>
          </p:nvSpPr>
          <p:spPr bwMode="auto">
            <a:xfrm>
              <a:off x="674043" y="268444"/>
              <a:ext cx="247241" cy="247989"/>
            </a:xfrm>
            <a:prstGeom prst="ellipse">
              <a:avLst/>
            </a:pr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Oval 1240"/>
            <p:cNvSpPr>
              <a:spLocks noChangeArrowheads="1"/>
            </p:cNvSpPr>
            <p:nvPr/>
          </p:nvSpPr>
          <p:spPr bwMode="auto">
            <a:xfrm>
              <a:off x="843509" y="309833"/>
              <a:ext cx="41207" cy="3974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08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193403" y="1569060"/>
            <a:ext cx="685800" cy="4413729"/>
          </a:xfrm>
          <a:custGeom>
            <a:avLst/>
            <a:gdLst>
              <a:gd name="connsiteX0" fmla="*/ 0 w 914400"/>
              <a:gd name="connsiteY0" fmla="*/ 0 h 4413729"/>
              <a:gd name="connsiteX1" fmla="*/ 914400 w 914400"/>
              <a:gd name="connsiteY1" fmla="*/ 0 h 4413729"/>
              <a:gd name="connsiteX2" fmla="*/ 914400 w 914400"/>
              <a:gd name="connsiteY2" fmla="*/ 4413729 h 4413729"/>
              <a:gd name="connsiteX3" fmla="*/ 0 w 914400"/>
              <a:gd name="connsiteY3" fmla="*/ 4413729 h 4413729"/>
              <a:gd name="connsiteX4" fmla="*/ 0 w 914400"/>
              <a:gd name="connsiteY4" fmla="*/ 0 h 441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413729">
                <a:moveTo>
                  <a:pt x="0" y="0"/>
                </a:moveTo>
                <a:lnTo>
                  <a:pt x="914400" y="0"/>
                </a:lnTo>
                <a:lnTo>
                  <a:pt x="914400" y="4413729"/>
                </a:lnTo>
                <a:lnTo>
                  <a:pt x="0" y="441372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8" name="组合 7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9" name="组合 8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2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弦形 13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6" name="弦形 15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20" name="组合 19"/>
          <p:cNvGrpSpPr>
            <a:grpSpLocks/>
          </p:cNvGrpSpPr>
          <p:nvPr userDrawn="1"/>
        </p:nvGrpSpPr>
        <p:grpSpPr bwMode="auto">
          <a:xfrm rot="433303">
            <a:off x="257175" y="215900"/>
            <a:ext cx="608410" cy="642938"/>
            <a:chOff x="5254626" y="922338"/>
            <a:chExt cx="528638" cy="420688"/>
          </a:xfrm>
        </p:grpSpPr>
        <p:sp>
          <p:nvSpPr>
            <p:cNvPr id="21" name="Freeform 35"/>
            <p:cNvSpPr/>
            <p:nvPr/>
          </p:nvSpPr>
          <p:spPr bwMode="auto">
            <a:xfrm>
              <a:off x="5280251" y="920387"/>
              <a:ext cx="502775" cy="336550"/>
            </a:xfrm>
            <a:custGeom>
              <a:avLst/>
              <a:gdLst>
                <a:gd name="T0" fmla="*/ 185 w 185"/>
                <a:gd name="T1" fmla="*/ 37 h 123"/>
                <a:gd name="T2" fmla="*/ 183 w 185"/>
                <a:gd name="T3" fmla="*/ 35 h 123"/>
                <a:gd name="T4" fmla="*/ 90 w 185"/>
                <a:gd name="T5" fmla="*/ 1 h 123"/>
                <a:gd name="T6" fmla="*/ 86 w 185"/>
                <a:gd name="T7" fmla="*/ 2 h 123"/>
                <a:gd name="T8" fmla="*/ 2 w 185"/>
                <a:gd name="T9" fmla="*/ 74 h 123"/>
                <a:gd name="T10" fmla="*/ 1 w 185"/>
                <a:gd name="T11" fmla="*/ 77 h 123"/>
                <a:gd name="T12" fmla="*/ 3 w 185"/>
                <a:gd name="T13" fmla="*/ 80 h 123"/>
                <a:gd name="T14" fmla="*/ 99 w 185"/>
                <a:gd name="T15" fmla="*/ 123 h 123"/>
                <a:gd name="T16" fmla="*/ 101 w 185"/>
                <a:gd name="T17" fmla="*/ 123 h 123"/>
                <a:gd name="T18" fmla="*/ 104 w 185"/>
                <a:gd name="T19" fmla="*/ 122 h 123"/>
                <a:gd name="T20" fmla="*/ 184 w 185"/>
                <a:gd name="T21" fmla="*/ 41 h 123"/>
                <a:gd name="T22" fmla="*/ 185 w 185"/>
                <a:gd name="T23" fmla="*/ 3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3">
                  <a:moveTo>
                    <a:pt x="185" y="37"/>
                  </a:moveTo>
                  <a:cubicBezTo>
                    <a:pt x="185" y="36"/>
                    <a:pt x="184" y="35"/>
                    <a:pt x="183" y="35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8" y="0"/>
                    <a:pt x="87" y="1"/>
                    <a:pt x="86" y="2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5"/>
                    <a:pt x="0" y="76"/>
                    <a:pt x="1" y="77"/>
                  </a:cubicBezTo>
                  <a:cubicBezTo>
                    <a:pt x="1" y="79"/>
                    <a:pt x="2" y="80"/>
                    <a:pt x="3" y="80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1" y="123"/>
                    <a:pt x="101" y="123"/>
                  </a:cubicBezTo>
                  <a:cubicBezTo>
                    <a:pt x="102" y="123"/>
                    <a:pt x="103" y="123"/>
                    <a:pt x="104" y="122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5" y="40"/>
                    <a:pt x="185" y="39"/>
                    <a:pt x="185" y="3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22" name="Freeform 36"/>
            <p:cNvSpPr/>
            <p:nvPr/>
          </p:nvSpPr>
          <p:spPr bwMode="auto">
            <a:xfrm>
              <a:off x="5254466" y="1119400"/>
              <a:ext cx="513120" cy="223328"/>
            </a:xfrm>
            <a:custGeom>
              <a:avLst/>
              <a:gdLst>
                <a:gd name="T0" fmla="*/ 111 w 188"/>
                <a:gd name="T1" fmla="*/ 82 h 82"/>
                <a:gd name="T2" fmla="*/ 109 w 188"/>
                <a:gd name="T3" fmla="*/ 82 h 82"/>
                <a:gd name="T4" fmla="*/ 16 w 188"/>
                <a:gd name="T5" fmla="*/ 42 h 82"/>
                <a:gd name="T6" fmla="*/ 0 w 188"/>
                <a:gd name="T7" fmla="*/ 20 h 82"/>
                <a:gd name="T8" fmla="*/ 12 w 188"/>
                <a:gd name="T9" fmla="*/ 1 h 82"/>
                <a:gd name="T10" fmla="*/ 17 w 188"/>
                <a:gd name="T11" fmla="*/ 3 h 82"/>
                <a:gd name="T12" fmla="*/ 15 w 188"/>
                <a:gd name="T13" fmla="*/ 8 h 82"/>
                <a:gd name="T14" fmla="*/ 8 w 188"/>
                <a:gd name="T15" fmla="*/ 20 h 82"/>
                <a:gd name="T16" fmla="*/ 19 w 188"/>
                <a:gd name="T17" fmla="*/ 34 h 82"/>
                <a:gd name="T18" fmla="*/ 110 w 188"/>
                <a:gd name="T19" fmla="*/ 73 h 82"/>
                <a:gd name="T20" fmla="*/ 180 w 188"/>
                <a:gd name="T21" fmla="*/ 2 h 82"/>
                <a:gd name="T22" fmla="*/ 186 w 188"/>
                <a:gd name="T23" fmla="*/ 2 h 82"/>
                <a:gd name="T24" fmla="*/ 186 w 188"/>
                <a:gd name="T25" fmla="*/ 7 h 82"/>
                <a:gd name="T26" fmla="*/ 114 w 188"/>
                <a:gd name="T27" fmla="*/ 81 h 82"/>
                <a:gd name="T28" fmla="*/ 111 w 188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82">
                  <a:moveTo>
                    <a:pt x="111" y="82"/>
                  </a:moveTo>
                  <a:cubicBezTo>
                    <a:pt x="110" y="82"/>
                    <a:pt x="110" y="82"/>
                    <a:pt x="109" y="82"/>
                  </a:cubicBezTo>
                  <a:cubicBezTo>
                    <a:pt x="109" y="82"/>
                    <a:pt x="44" y="54"/>
                    <a:pt x="16" y="42"/>
                  </a:cubicBezTo>
                  <a:cubicBezTo>
                    <a:pt x="2" y="36"/>
                    <a:pt x="0" y="25"/>
                    <a:pt x="0" y="20"/>
                  </a:cubicBezTo>
                  <a:cubicBezTo>
                    <a:pt x="1" y="11"/>
                    <a:pt x="7" y="3"/>
                    <a:pt x="12" y="1"/>
                  </a:cubicBezTo>
                  <a:cubicBezTo>
                    <a:pt x="14" y="0"/>
                    <a:pt x="17" y="1"/>
                    <a:pt x="17" y="3"/>
                  </a:cubicBezTo>
                  <a:cubicBezTo>
                    <a:pt x="18" y="6"/>
                    <a:pt x="17" y="8"/>
                    <a:pt x="15" y="8"/>
                  </a:cubicBezTo>
                  <a:cubicBezTo>
                    <a:pt x="13" y="9"/>
                    <a:pt x="9" y="14"/>
                    <a:pt x="8" y="20"/>
                  </a:cubicBezTo>
                  <a:cubicBezTo>
                    <a:pt x="8" y="26"/>
                    <a:pt x="12" y="31"/>
                    <a:pt x="19" y="34"/>
                  </a:cubicBezTo>
                  <a:cubicBezTo>
                    <a:pt x="44" y="45"/>
                    <a:pt x="98" y="68"/>
                    <a:pt x="110" y="73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82" y="0"/>
                    <a:pt x="184" y="0"/>
                    <a:pt x="186" y="2"/>
                  </a:cubicBezTo>
                  <a:cubicBezTo>
                    <a:pt x="188" y="3"/>
                    <a:pt x="188" y="6"/>
                    <a:pt x="186" y="7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3" y="82"/>
                    <a:pt x="112" y="82"/>
                    <a:pt x="111" y="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solidFill>
                <a:schemeClr val="accent6">
                  <a:lumMod val="50000"/>
                </a:schemeClr>
              </a:solidFill>
              <a:rou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23" name="Freeform 37"/>
            <p:cNvSpPr/>
            <p:nvPr/>
          </p:nvSpPr>
          <p:spPr bwMode="auto">
            <a:xfrm>
              <a:off x="5705460" y="1048040"/>
              <a:ext cx="50692" cy="105951"/>
            </a:xfrm>
            <a:custGeom>
              <a:avLst/>
              <a:gdLst>
                <a:gd name="T0" fmla="*/ 14 w 19"/>
                <a:gd name="T1" fmla="*/ 39 h 39"/>
                <a:gd name="T2" fmla="*/ 11 w 19"/>
                <a:gd name="T3" fmla="*/ 37 h 39"/>
                <a:gd name="T4" fmla="*/ 10 w 19"/>
                <a:gd name="T5" fmla="*/ 3 h 39"/>
                <a:gd name="T6" fmla="*/ 15 w 19"/>
                <a:gd name="T7" fmla="*/ 1 h 39"/>
                <a:gd name="T8" fmla="*/ 17 w 19"/>
                <a:gd name="T9" fmla="*/ 6 h 39"/>
                <a:gd name="T10" fmla="*/ 17 w 19"/>
                <a:gd name="T11" fmla="*/ 6 h 39"/>
                <a:gd name="T12" fmla="*/ 17 w 19"/>
                <a:gd name="T13" fmla="*/ 33 h 39"/>
                <a:gd name="T14" fmla="*/ 16 w 19"/>
                <a:gd name="T15" fmla="*/ 38 h 39"/>
                <a:gd name="T16" fmla="*/ 14 w 19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9">
                  <a:moveTo>
                    <a:pt x="14" y="39"/>
                  </a:moveTo>
                  <a:cubicBezTo>
                    <a:pt x="13" y="39"/>
                    <a:pt x="12" y="38"/>
                    <a:pt x="11" y="37"/>
                  </a:cubicBezTo>
                  <a:cubicBezTo>
                    <a:pt x="0" y="22"/>
                    <a:pt x="10" y="3"/>
                    <a:pt x="10" y="3"/>
                  </a:cubicBezTo>
                  <a:cubicBezTo>
                    <a:pt x="11" y="1"/>
                    <a:pt x="14" y="0"/>
                    <a:pt x="15" y="1"/>
                  </a:cubicBezTo>
                  <a:cubicBezTo>
                    <a:pt x="17" y="2"/>
                    <a:pt x="18" y="4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9" y="21"/>
                    <a:pt x="17" y="33"/>
                  </a:cubicBezTo>
                  <a:cubicBezTo>
                    <a:pt x="19" y="34"/>
                    <a:pt x="18" y="37"/>
                    <a:pt x="16" y="38"/>
                  </a:cubicBezTo>
                  <a:cubicBezTo>
                    <a:pt x="16" y="39"/>
                    <a:pt x="15" y="39"/>
                    <a:pt x="14" y="3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  <p:sp>
          <p:nvSpPr>
            <p:cNvPr id="24" name="Freeform 38"/>
            <p:cNvSpPr/>
            <p:nvPr/>
          </p:nvSpPr>
          <p:spPr bwMode="auto">
            <a:xfrm>
              <a:off x="5514255" y="1239725"/>
              <a:ext cx="52761" cy="96602"/>
            </a:xfrm>
            <a:custGeom>
              <a:avLst/>
              <a:gdLst>
                <a:gd name="T0" fmla="*/ 14 w 19"/>
                <a:gd name="T1" fmla="*/ 35 h 35"/>
                <a:gd name="T2" fmla="*/ 11 w 19"/>
                <a:gd name="T3" fmla="*/ 34 h 35"/>
                <a:gd name="T4" fmla="*/ 10 w 19"/>
                <a:gd name="T5" fmla="*/ 3 h 35"/>
                <a:gd name="T6" fmla="*/ 16 w 19"/>
                <a:gd name="T7" fmla="*/ 1 h 35"/>
                <a:gd name="T8" fmla="*/ 17 w 19"/>
                <a:gd name="T9" fmla="*/ 7 h 35"/>
                <a:gd name="T10" fmla="*/ 17 w 19"/>
                <a:gd name="T11" fmla="*/ 29 h 35"/>
                <a:gd name="T12" fmla="*/ 17 w 19"/>
                <a:gd name="T13" fmla="*/ 34 h 35"/>
                <a:gd name="T14" fmla="*/ 14 w 19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5">
                  <a:moveTo>
                    <a:pt x="14" y="35"/>
                  </a:moveTo>
                  <a:cubicBezTo>
                    <a:pt x="13" y="35"/>
                    <a:pt x="12" y="35"/>
                    <a:pt x="11" y="34"/>
                  </a:cubicBezTo>
                  <a:cubicBezTo>
                    <a:pt x="0" y="20"/>
                    <a:pt x="10" y="3"/>
                    <a:pt x="10" y="3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8" y="2"/>
                    <a:pt x="18" y="5"/>
                    <a:pt x="17" y="7"/>
                  </a:cubicBezTo>
                  <a:cubicBezTo>
                    <a:pt x="17" y="7"/>
                    <a:pt x="10" y="19"/>
                    <a:pt x="17" y="29"/>
                  </a:cubicBezTo>
                  <a:cubicBezTo>
                    <a:pt x="19" y="31"/>
                    <a:pt x="18" y="33"/>
                    <a:pt x="17" y="34"/>
                  </a:cubicBezTo>
                  <a:cubicBezTo>
                    <a:pt x="16" y="35"/>
                    <a:pt x="15" y="35"/>
                    <a:pt x="14" y="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latin typeface="+mn-lt"/>
                <a:ea typeface="+mn-ea"/>
              </a:endParaRPr>
            </a:p>
          </p:txBody>
        </p:sp>
      </p:grpSp>
      <p:grpSp>
        <p:nvGrpSpPr>
          <p:cNvPr id="25" name="组合 24"/>
          <p:cNvGrpSpPr>
            <a:grpSpLocks/>
          </p:cNvGrpSpPr>
          <p:nvPr userDrawn="1"/>
        </p:nvGrpSpPr>
        <p:grpSpPr bwMode="auto">
          <a:xfrm rot="18091546">
            <a:off x="409972" y="278606"/>
            <a:ext cx="273050" cy="204788"/>
            <a:chOff x="8914858" y="1139028"/>
            <a:chExt cx="622925" cy="622925"/>
          </a:xfrm>
        </p:grpSpPr>
        <p:sp>
          <p:nvSpPr>
            <p:cNvPr id="26" name="Freeform 127"/>
            <p:cNvSpPr>
              <a:spLocks noChangeArrowheads="1"/>
            </p:cNvSpPr>
            <p:nvPr/>
          </p:nvSpPr>
          <p:spPr bwMode="auto">
            <a:xfrm>
              <a:off x="8914858" y="1532403"/>
              <a:ext cx="229550" cy="229550"/>
            </a:xfrm>
            <a:custGeom>
              <a:avLst/>
              <a:gdLst>
                <a:gd name="T0" fmla="*/ 131 w 297"/>
                <a:gd name="T1" fmla="*/ 0 h 297"/>
                <a:gd name="T2" fmla="*/ 80 w 297"/>
                <a:gd name="T3" fmla="*/ 52 h 297"/>
                <a:gd name="T4" fmla="*/ 3 w 297"/>
                <a:gd name="T5" fmla="*/ 282 h 297"/>
                <a:gd name="T6" fmla="*/ 15 w 297"/>
                <a:gd name="T7" fmla="*/ 294 h 297"/>
                <a:gd name="T8" fmla="*/ 245 w 297"/>
                <a:gd name="T9" fmla="*/ 217 h 297"/>
                <a:gd name="T10" fmla="*/ 297 w 297"/>
                <a:gd name="T11" fmla="*/ 166 h 297"/>
                <a:gd name="T12" fmla="*/ 131 w 297"/>
                <a:gd name="T1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7" h="297">
                  <a:moveTo>
                    <a:pt x="131" y="0"/>
                  </a:moveTo>
                  <a:cubicBezTo>
                    <a:pt x="80" y="52"/>
                    <a:pt x="80" y="52"/>
                    <a:pt x="80" y="5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0" y="291"/>
                    <a:pt x="6" y="297"/>
                    <a:pt x="15" y="294"/>
                  </a:cubicBezTo>
                  <a:cubicBezTo>
                    <a:pt x="245" y="217"/>
                    <a:pt x="245" y="217"/>
                    <a:pt x="245" y="217"/>
                  </a:cubicBezTo>
                  <a:cubicBezTo>
                    <a:pt x="297" y="166"/>
                    <a:pt x="297" y="166"/>
                    <a:pt x="297" y="166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FFE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28"/>
            <p:cNvSpPr>
              <a:spLocks noChangeArrowheads="1"/>
            </p:cNvSpPr>
            <p:nvPr/>
          </p:nvSpPr>
          <p:spPr bwMode="auto">
            <a:xfrm>
              <a:off x="9350742" y="1139028"/>
              <a:ext cx="187041" cy="187041"/>
            </a:xfrm>
            <a:custGeom>
              <a:avLst/>
              <a:gdLst>
                <a:gd name="T0" fmla="*/ 165 w 242"/>
                <a:gd name="T1" fmla="*/ 242 h 242"/>
                <a:gd name="T2" fmla="*/ 0 w 242"/>
                <a:gd name="T3" fmla="*/ 77 h 242"/>
                <a:gd name="T4" fmla="*/ 60 w 242"/>
                <a:gd name="T5" fmla="*/ 17 h 242"/>
                <a:gd name="T6" fmla="*/ 121 w 242"/>
                <a:gd name="T7" fmla="*/ 17 h 242"/>
                <a:gd name="T8" fmla="*/ 225 w 242"/>
                <a:gd name="T9" fmla="*/ 121 h 242"/>
                <a:gd name="T10" fmla="*/ 225 w 242"/>
                <a:gd name="T11" fmla="*/ 182 h 242"/>
                <a:gd name="T12" fmla="*/ 165 w 242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42">
                  <a:moveTo>
                    <a:pt x="165" y="242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77" y="0"/>
                    <a:pt x="104" y="0"/>
                    <a:pt x="121" y="17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242" y="138"/>
                    <a:pt x="242" y="165"/>
                    <a:pt x="225" y="182"/>
                  </a:cubicBezTo>
                  <a:lnTo>
                    <a:pt x="165" y="242"/>
                  </a:lnTo>
                  <a:close/>
                </a:path>
              </a:pathLst>
            </a:custGeom>
            <a:solidFill>
              <a:srgbClr val="3CAE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29"/>
            <p:cNvSpPr>
              <a:spLocks noChangeArrowheads="1"/>
            </p:cNvSpPr>
            <p:nvPr/>
          </p:nvSpPr>
          <p:spPr bwMode="auto">
            <a:xfrm>
              <a:off x="9306598" y="1191020"/>
              <a:ext cx="179193" cy="179193"/>
            </a:xfrm>
            <a:custGeom>
              <a:avLst/>
              <a:gdLst>
                <a:gd name="T0" fmla="*/ 392 w 548"/>
                <a:gd name="T1" fmla="*/ 548 h 548"/>
                <a:gd name="T2" fmla="*/ 0 w 548"/>
                <a:gd name="T3" fmla="*/ 156 h 548"/>
                <a:gd name="T4" fmla="*/ 158 w 548"/>
                <a:gd name="T5" fmla="*/ 0 h 548"/>
                <a:gd name="T6" fmla="*/ 548 w 548"/>
                <a:gd name="T7" fmla="*/ 389 h 548"/>
                <a:gd name="T8" fmla="*/ 392 w 548"/>
                <a:gd name="T9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548">
                  <a:moveTo>
                    <a:pt x="392" y="548"/>
                  </a:moveTo>
                  <a:lnTo>
                    <a:pt x="0" y="156"/>
                  </a:lnTo>
                  <a:lnTo>
                    <a:pt x="158" y="0"/>
                  </a:lnTo>
                  <a:lnTo>
                    <a:pt x="548" y="389"/>
                  </a:lnTo>
                  <a:lnTo>
                    <a:pt x="392" y="548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130"/>
            <p:cNvSpPr>
              <a:spLocks noChangeArrowheads="1"/>
            </p:cNvSpPr>
            <p:nvPr/>
          </p:nvSpPr>
          <p:spPr bwMode="auto">
            <a:xfrm>
              <a:off x="8976660" y="1239743"/>
              <a:ext cx="460409" cy="460409"/>
            </a:xfrm>
            <a:custGeom>
              <a:avLst/>
              <a:gdLst>
                <a:gd name="T0" fmla="*/ 1016 w 1408"/>
                <a:gd name="T1" fmla="*/ 0 h 1408"/>
                <a:gd name="T2" fmla="*/ 0 w 1408"/>
                <a:gd name="T3" fmla="*/ 1018 h 1408"/>
                <a:gd name="T4" fmla="*/ 208 w 1408"/>
                <a:gd name="T5" fmla="*/ 1004 h 1408"/>
                <a:gd name="T6" fmla="*/ 196 w 1408"/>
                <a:gd name="T7" fmla="*/ 1212 h 1408"/>
                <a:gd name="T8" fmla="*/ 404 w 1408"/>
                <a:gd name="T9" fmla="*/ 1200 h 1408"/>
                <a:gd name="T10" fmla="*/ 390 w 1408"/>
                <a:gd name="T11" fmla="*/ 1408 h 1408"/>
                <a:gd name="T12" fmla="*/ 1408 w 1408"/>
                <a:gd name="T13" fmla="*/ 392 h 1408"/>
                <a:gd name="T14" fmla="*/ 1016 w 1408"/>
                <a:gd name="T15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1408">
                  <a:moveTo>
                    <a:pt x="1016" y="0"/>
                  </a:moveTo>
                  <a:lnTo>
                    <a:pt x="0" y="1018"/>
                  </a:lnTo>
                  <a:lnTo>
                    <a:pt x="208" y="1004"/>
                  </a:lnTo>
                  <a:lnTo>
                    <a:pt x="196" y="1212"/>
                  </a:lnTo>
                  <a:lnTo>
                    <a:pt x="404" y="1200"/>
                  </a:lnTo>
                  <a:lnTo>
                    <a:pt x="390" y="1408"/>
                  </a:lnTo>
                  <a:lnTo>
                    <a:pt x="1408" y="392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8B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131"/>
            <p:cNvSpPr>
              <a:spLocks noChangeArrowheads="1"/>
            </p:cNvSpPr>
            <p:nvPr/>
          </p:nvSpPr>
          <p:spPr bwMode="auto">
            <a:xfrm>
              <a:off x="8976660" y="1239743"/>
              <a:ext cx="364926" cy="332881"/>
            </a:xfrm>
            <a:custGeom>
              <a:avLst/>
              <a:gdLst>
                <a:gd name="T0" fmla="*/ 1116 w 1116"/>
                <a:gd name="T1" fmla="*/ 99 h 1018"/>
                <a:gd name="T2" fmla="*/ 1016 w 1116"/>
                <a:gd name="T3" fmla="*/ 0 h 1018"/>
                <a:gd name="T4" fmla="*/ 0 w 1116"/>
                <a:gd name="T5" fmla="*/ 1018 h 1018"/>
                <a:gd name="T6" fmla="*/ 208 w 1116"/>
                <a:gd name="T7" fmla="*/ 1004 h 1018"/>
                <a:gd name="T8" fmla="*/ 1116 w 1116"/>
                <a:gd name="T9" fmla="*/ 99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" h="1018">
                  <a:moveTo>
                    <a:pt x="1116" y="99"/>
                  </a:moveTo>
                  <a:lnTo>
                    <a:pt x="1016" y="0"/>
                  </a:lnTo>
                  <a:lnTo>
                    <a:pt x="0" y="1018"/>
                  </a:lnTo>
                  <a:lnTo>
                    <a:pt x="208" y="1004"/>
                  </a:lnTo>
                  <a:lnTo>
                    <a:pt x="1116" y="99"/>
                  </a:lnTo>
                  <a:close/>
                </a:path>
              </a:pathLst>
            </a:custGeom>
            <a:solidFill>
              <a:srgbClr val="FF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132"/>
            <p:cNvSpPr>
              <a:spLocks noChangeArrowheads="1"/>
            </p:cNvSpPr>
            <p:nvPr/>
          </p:nvSpPr>
          <p:spPr bwMode="auto">
            <a:xfrm>
              <a:off x="9104188" y="1335225"/>
              <a:ext cx="332881" cy="364926"/>
            </a:xfrm>
            <a:custGeom>
              <a:avLst/>
              <a:gdLst>
                <a:gd name="T0" fmla="*/ 919 w 1018"/>
                <a:gd name="T1" fmla="*/ 0 h 1116"/>
                <a:gd name="T2" fmla="*/ 1018 w 1018"/>
                <a:gd name="T3" fmla="*/ 100 h 1116"/>
                <a:gd name="T4" fmla="*/ 0 w 1018"/>
                <a:gd name="T5" fmla="*/ 1116 h 1116"/>
                <a:gd name="T6" fmla="*/ 14 w 1018"/>
                <a:gd name="T7" fmla="*/ 908 h 1116"/>
                <a:gd name="T8" fmla="*/ 919 w 1018"/>
                <a:gd name="T9" fmla="*/ 0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8" h="1116">
                  <a:moveTo>
                    <a:pt x="919" y="0"/>
                  </a:moveTo>
                  <a:lnTo>
                    <a:pt x="1018" y="100"/>
                  </a:lnTo>
                  <a:lnTo>
                    <a:pt x="0" y="1116"/>
                  </a:lnTo>
                  <a:lnTo>
                    <a:pt x="14" y="908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C98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133"/>
            <p:cNvSpPr>
              <a:spLocks noChangeArrowheads="1"/>
            </p:cNvSpPr>
            <p:nvPr/>
          </p:nvSpPr>
          <p:spPr bwMode="auto">
            <a:xfrm>
              <a:off x="8914858" y="1692957"/>
              <a:ext cx="68996" cy="68996"/>
            </a:xfrm>
            <a:custGeom>
              <a:avLst/>
              <a:gdLst>
                <a:gd name="T0" fmla="*/ 27 w 89"/>
                <a:gd name="T1" fmla="*/ 0 h 89"/>
                <a:gd name="T2" fmla="*/ 3 w 89"/>
                <a:gd name="T3" fmla="*/ 74 h 89"/>
                <a:gd name="T4" fmla="*/ 15 w 89"/>
                <a:gd name="T5" fmla="*/ 86 h 89"/>
                <a:gd name="T6" fmla="*/ 89 w 89"/>
                <a:gd name="T7" fmla="*/ 62 h 89"/>
                <a:gd name="T8" fmla="*/ 66 w 89"/>
                <a:gd name="T9" fmla="*/ 23 h 89"/>
                <a:gd name="T10" fmla="*/ 27 w 8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9">
                  <a:moveTo>
                    <a:pt x="27" y="0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0" y="83"/>
                    <a:pt x="6" y="89"/>
                    <a:pt x="15" y="86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4" y="47"/>
                    <a:pt x="77" y="34"/>
                    <a:pt x="66" y="23"/>
                  </a:cubicBezTo>
                  <a:cubicBezTo>
                    <a:pt x="55" y="12"/>
                    <a:pt x="42" y="5"/>
                    <a:pt x="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204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>
            <a:grpSpLocks/>
          </p:cNvGrpSpPr>
          <p:nvPr userDrawn="1"/>
        </p:nvGrpSpPr>
        <p:grpSpPr bwMode="auto">
          <a:xfrm rot="433303">
            <a:off x="261938" y="215901"/>
            <a:ext cx="517922" cy="549275"/>
            <a:chOff x="5254626" y="922338"/>
            <a:chExt cx="528638" cy="420688"/>
          </a:xfrm>
        </p:grpSpPr>
        <p:sp>
          <p:nvSpPr>
            <p:cNvPr id="20" name="Freeform 35"/>
            <p:cNvSpPr>
              <a:spLocks noChangeArrowheads="1"/>
            </p:cNvSpPr>
            <p:nvPr/>
          </p:nvSpPr>
          <p:spPr bwMode="auto">
            <a:xfrm>
              <a:off x="5280026" y="922338"/>
              <a:ext cx="503238" cy="336550"/>
            </a:xfrm>
            <a:custGeom>
              <a:avLst/>
              <a:gdLst>
                <a:gd name="T0" fmla="*/ 185 w 185"/>
                <a:gd name="T1" fmla="*/ 37 h 123"/>
                <a:gd name="T2" fmla="*/ 183 w 185"/>
                <a:gd name="T3" fmla="*/ 35 h 123"/>
                <a:gd name="T4" fmla="*/ 90 w 185"/>
                <a:gd name="T5" fmla="*/ 1 h 123"/>
                <a:gd name="T6" fmla="*/ 86 w 185"/>
                <a:gd name="T7" fmla="*/ 2 h 123"/>
                <a:gd name="T8" fmla="*/ 2 w 185"/>
                <a:gd name="T9" fmla="*/ 74 h 123"/>
                <a:gd name="T10" fmla="*/ 1 w 185"/>
                <a:gd name="T11" fmla="*/ 77 h 123"/>
                <a:gd name="T12" fmla="*/ 3 w 185"/>
                <a:gd name="T13" fmla="*/ 80 h 123"/>
                <a:gd name="T14" fmla="*/ 99 w 185"/>
                <a:gd name="T15" fmla="*/ 123 h 123"/>
                <a:gd name="T16" fmla="*/ 101 w 185"/>
                <a:gd name="T17" fmla="*/ 123 h 123"/>
                <a:gd name="T18" fmla="*/ 104 w 185"/>
                <a:gd name="T19" fmla="*/ 122 h 123"/>
                <a:gd name="T20" fmla="*/ 184 w 185"/>
                <a:gd name="T21" fmla="*/ 41 h 123"/>
                <a:gd name="T22" fmla="*/ 185 w 185"/>
                <a:gd name="T23" fmla="*/ 3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3">
                  <a:moveTo>
                    <a:pt x="185" y="37"/>
                  </a:moveTo>
                  <a:cubicBezTo>
                    <a:pt x="185" y="36"/>
                    <a:pt x="184" y="35"/>
                    <a:pt x="183" y="35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8" y="0"/>
                    <a:pt x="87" y="1"/>
                    <a:pt x="86" y="2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5"/>
                    <a:pt x="0" y="76"/>
                    <a:pt x="1" y="77"/>
                  </a:cubicBezTo>
                  <a:cubicBezTo>
                    <a:pt x="1" y="79"/>
                    <a:pt x="2" y="80"/>
                    <a:pt x="3" y="80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1" y="123"/>
                    <a:pt x="101" y="123"/>
                  </a:cubicBezTo>
                  <a:cubicBezTo>
                    <a:pt x="102" y="123"/>
                    <a:pt x="103" y="123"/>
                    <a:pt x="104" y="122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5" y="40"/>
                    <a:pt x="185" y="39"/>
                    <a:pt x="185" y="37"/>
                  </a:cubicBezTo>
                  <a:close/>
                </a:path>
              </a:pathLst>
            </a:custGeom>
            <a:solidFill>
              <a:srgbClr val="865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36"/>
            <p:cNvSpPr>
              <a:spLocks noChangeArrowheads="1"/>
            </p:cNvSpPr>
            <p:nvPr/>
          </p:nvSpPr>
          <p:spPr bwMode="auto">
            <a:xfrm>
              <a:off x="5254626" y="1119188"/>
              <a:ext cx="512763" cy="223838"/>
            </a:xfrm>
            <a:custGeom>
              <a:avLst/>
              <a:gdLst>
                <a:gd name="T0" fmla="*/ 111 w 188"/>
                <a:gd name="T1" fmla="*/ 82 h 82"/>
                <a:gd name="T2" fmla="*/ 109 w 188"/>
                <a:gd name="T3" fmla="*/ 82 h 82"/>
                <a:gd name="T4" fmla="*/ 16 w 188"/>
                <a:gd name="T5" fmla="*/ 42 h 82"/>
                <a:gd name="T6" fmla="*/ 0 w 188"/>
                <a:gd name="T7" fmla="*/ 20 h 82"/>
                <a:gd name="T8" fmla="*/ 12 w 188"/>
                <a:gd name="T9" fmla="*/ 1 h 82"/>
                <a:gd name="T10" fmla="*/ 17 w 188"/>
                <a:gd name="T11" fmla="*/ 3 h 82"/>
                <a:gd name="T12" fmla="*/ 15 w 188"/>
                <a:gd name="T13" fmla="*/ 8 h 82"/>
                <a:gd name="T14" fmla="*/ 8 w 188"/>
                <a:gd name="T15" fmla="*/ 20 h 82"/>
                <a:gd name="T16" fmla="*/ 19 w 188"/>
                <a:gd name="T17" fmla="*/ 34 h 82"/>
                <a:gd name="T18" fmla="*/ 110 w 188"/>
                <a:gd name="T19" fmla="*/ 73 h 82"/>
                <a:gd name="T20" fmla="*/ 180 w 188"/>
                <a:gd name="T21" fmla="*/ 2 h 82"/>
                <a:gd name="T22" fmla="*/ 186 w 188"/>
                <a:gd name="T23" fmla="*/ 2 h 82"/>
                <a:gd name="T24" fmla="*/ 186 w 188"/>
                <a:gd name="T25" fmla="*/ 7 h 82"/>
                <a:gd name="T26" fmla="*/ 114 w 188"/>
                <a:gd name="T27" fmla="*/ 81 h 82"/>
                <a:gd name="T28" fmla="*/ 111 w 188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82">
                  <a:moveTo>
                    <a:pt x="111" y="82"/>
                  </a:moveTo>
                  <a:cubicBezTo>
                    <a:pt x="110" y="82"/>
                    <a:pt x="110" y="82"/>
                    <a:pt x="109" y="82"/>
                  </a:cubicBezTo>
                  <a:cubicBezTo>
                    <a:pt x="109" y="82"/>
                    <a:pt x="44" y="54"/>
                    <a:pt x="16" y="42"/>
                  </a:cubicBezTo>
                  <a:cubicBezTo>
                    <a:pt x="2" y="36"/>
                    <a:pt x="0" y="25"/>
                    <a:pt x="0" y="20"/>
                  </a:cubicBezTo>
                  <a:cubicBezTo>
                    <a:pt x="1" y="11"/>
                    <a:pt x="7" y="3"/>
                    <a:pt x="12" y="1"/>
                  </a:cubicBezTo>
                  <a:cubicBezTo>
                    <a:pt x="14" y="0"/>
                    <a:pt x="17" y="1"/>
                    <a:pt x="17" y="3"/>
                  </a:cubicBezTo>
                  <a:cubicBezTo>
                    <a:pt x="18" y="6"/>
                    <a:pt x="17" y="8"/>
                    <a:pt x="15" y="8"/>
                  </a:cubicBezTo>
                  <a:cubicBezTo>
                    <a:pt x="13" y="9"/>
                    <a:pt x="9" y="14"/>
                    <a:pt x="8" y="20"/>
                  </a:cubicBezTo>
                  <a:cubicBezTo>
                    <a:pt x="8" y="26"/>
                    <a:pt x="12" y="31"/>
                    <a:pt x="19" y="34"/>
                  </a:cubicBezTo>
                  <a:cubicBezTo>
                    <a:pt x="44" y="45"/>
                    <a:pt x="98" y="68"/>
                    <a:pt x="110" y="73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82" y="0"/>
                    <a:pt x="184" y="0"/>
                    <a:pt x="186" y="2"/>
                  </a:cubicBezTo>
                  <a:cubicBezTo>
                    <a:pt x="188" y="3"/>
                    <a:pt x="188" y="6"/>
                    <a:pt x="186" y="7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3" y="82"/>
                    <a:pt x="112" y="82"/>
                    <a:pt x="111" y="82"/>
                  </a:cubicBezTo>
                  <a:close/>
                </a:path>
              </a:pathLst>
            </a:custGeom>
            <a:solidFill>
              <a:srgbClr val="865B3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37"/>
            <p:cNvSpPr>
              <a:spLocks noChangeArrowheads="1"/>
            </p:cNvSpPr>
            <p:nvPr/>
          </p:nvSpPr>
          <p:spPr bwMode="auto">
            <a:xfrm>
              <a:off x="5705476" y="1047750"/>
              <a:ext cx="50800" cy="106363"/>
            </a:xfrm>
            <a:custGeom>
              <a:avLst/>
              <a:gdLst>
                <a:gd name="T0" fmla="*/ 14 w 19"/>
                <a:gd name="T1" fmla="*/ 39 h 39"/>
                <a:gd name="T2" fmla="*/ 11 w 19"/>
                <a:gd name="T3" fmla="*/ 37 h 39"/>
                <a:gd name="T4" fmla="*/ 10 w 19"/>
                <a:gd name="T5" fmla="*/ 3 h 39"/>
                <a:gd name="T6" fmla="*/ 15 w 19"/>
                <a:gd name="T7" fmla="*/ 1 h 39"/>
                <a:gd name="T8" fmla="*/ 17 w 19"/>
                <a:gd name="T9" fmla="*/ 6 h 39"/>
                <a:gd name="T10" fmla="*/ 17 w 19"/>
                <a:gd name="T11" fmla="*/ 6 h 39"/>
                <a:gd name="T12" fmla="*/ 17 w 19"/>
                <a:gd name="T13" fmla="*/ 33 h 39"/>
                <a:gd name="T14" fmla="*/ 16 w 19"/>
                <a:gd name="T15" fmla="*/ 38 h 39"/>
                <a:gd name="T16" fmla="*/ 14 w 19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9">
                  <a:moveTo>
                    <a:pt x="14" y="39"/>
                  </a:moveTo>
                  <a:cubicBezTo>
                    <a:pt x="13" y="39"/>
                    <a:pt x="12" y="38"/>
                    <a:pt x="11" y="37"/>
                  </a:cubicBezTo>
                  <a:cubicBezTo>
                    <a:pt x="0" y="22"/>
                    <a:pt x="10" y="3"/>
                    <a:pt x="10" y="3"/>
                  </a:cubicBezTo>
                  <a:cubicBezTo>
                    <a:pt x="11" y="1"/>
                    <a:pt x="14" y="0"/>
                    <a:pt x="15" y="1"/>
                  </a:cubicBezTo>
                  <a:cubicBezTo>
                    <a:pt x="17" y="2"/>
                    <a:pt x="18" y="4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9" y="21"/>
                    <a:pt x="17" y="33"/>
                  </a:cubicBezTo>
                  <a:cubicBezTo>
                    <a:pt x="19" y="34"/>
                    <a:pt x="18" y="37"/>
                    <a:pt x="16" y="38"/>
                  </a:cubicBezTo>
                  <a:cubicBezTo>
                    <a:pt x="16" y="39"/>
                    <a:pt x="15" y="39"/>
                    <a:pt x="14" y="39"/>
                  </a:cubicBezTo>
                  <a:close/>
                </a:path>
              </a:pathLst>
            </a:custGeom>
            <a:solidFill>
              <a:srgbClr val="865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38"/>
            <p:cNvSpPr>
              <a:spLocks noChangeArrowheads="1"/>
            </p:cNvSpPr>
            <p:nvPr/>
          </p:nvSpPr>
          <p:spPr bwMode="auto">
            <a:xfrm>
              <a:off x="5516563" y="1241425"/>
              <a:ext cx="52388" cy="96838"/>
            </a:xfrm>
            <a:custGeom>
              <a:avLst/>
              <a:gdLst>
                <a:gd name="T0" fmla="*/ 14 w 19"/>
                <a:gd name="T1" fmla="*/ 35 h 35"/>
                <a:gd name="T2" fmla="*/ 11 w 19"/>
                <a:gd name="T3" fmla="*/ 34 h 35"/>
                <a:gd name="T4" fmla="*/ 10 w 19"/>
                <a:gd name="T5" fmla="*/ 3 h 35"/>
                <a:gd name="T6" fmla="*/ 16 w 19"/>
                <a:gd name="T7" fmla="*/ 1 h 35"/>
                <a:gd name="T8" fmla="*/ 17 w 19"/>
                <a:gd name="T9" fmla="*/ 7 h 35"/>
                <a:gd name="T10" fmla="*/ 17 w 19"/>
                <a:gd name="T11" fmla="*/ 29 h 35"/>
                <a:gd name="T12" fmla="*/ 17 w 19"/>
                <a:gd name="T13" fmla="*/ 34 h 35"/>
                <a:gd name="T14" fmla="*/ 14 w 19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5">
                  <a:moveTo>
                    <a:pt x="14" y="35"/>
                  </a:moveTo>
                  <a:cubicBezTo>
                    <a:pt x="13" y="35"/>
                    <a:pt x="12" y="35"/>
                    <a:pt x="11" y="34"/>
                  </a:cubicBezTo>
                  <a:cubicBezTo>
                    <a:pt x="0" y="20"/>
                    <a:pt x="10" y="3"/>
                    <a:pt x="10" y="3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8" y="2"/>
                    <a:pt x="18" y="5"/>
                    <a:pt x="17" y="7"/>
                  </a:cubicBezTo>
                  <a:cubicBezTo>
                    <a:pt x="17" y="7"/>
                    <a:pt x="10" y="19"/>
                    <a:pt x="17" y="29"/>
                  </a:cubicBezTo>
                  <a:cubicBezTo>
                    <a:pt x="19" y="31"/>
                    <a:pt x="18" y="33"/>
                    <a:pt x="17" y="34"/>
                  </a:cubicBezTo>
                  <a:cubicBezTo>
                    <a:pt x="16" y="35"/>
                    <a:pt x="15" y="35"/>
                    <a:pt x="14" y="35"/>
                  </a:cubicBezTo>
                  <a:close/>
                </a:path>
              </a:pathLst>
            </a:custGeom>
            <a:solidFill>
              <a:srgbClr val="865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>
            <a:grpSpLocks/>
          </p:cNvGrpSpPr>
          <p:nvPr userDrawn="1"/>
        </p:nvGrpSpPr>
        <p:grpSpPr bwMode="auto">
          <a:xfrm rot="18091546">
            <a:off x="348060" y="270669"/>
            <a:ext cx="273050" cy="204788"/>
            <a:chOff x="8914858" y="1139028"/>
            <a:chExt cx="622925" cy="622925"/>
          </a:xfrm>
        </p:grpSpPr>
        <p:sp>
          <p:nvSpPr>
            <p:cNvPr id="25" name="Freeform 127"/>
            <p:cNvSpPr>
              <a:spLocks noChangeArrowheads="1"/>
            </p:cNvSpPr>
            <p:nvPr/>
          </p:nvSpPr>
          <p:spPr bwMode="auto">
            <a:xfrm>
              <a:off x="8914858" y="1532403"/>
              <a:ext cx="229550" cy="229550"/>
            </a:xfrm>
            <a:custGeom>
              <a:avLst/>
              <a:gdLst>
                <a:gd name="T0" fmla="*/ 131 w 297"/>
                <a:gd name="T1" fmla="*/ 0 h 297"/>
                <a:gd name="T2" fmla="*/ 80 w 297"/>
                <a:gd name="T3" fmla="*/ 52 h 297"/>
                <a:gd name="T4" fmla="*/ 3 w 297"/>
                <a:gd name="T5" fmla="*/ 282 h 297"/>
                <a:gd name="T6" fmla="*/ 15 w 297"/>
                <a:gd name="T7" fmla="*/ 294 h 297"/>
                <a:gd name="T8" fmla="*/ 245 w 297"/>
                <a:gd name="T9" fmla="*/ 217 h 297"/>
                <a:gd name="T10" fmla="*/ 297 w 297"/>
                <a:gd name="T11" fmla="*/ 166 h 297"/>
                <a:gd name="T12" fmla="*/ 131 w 297"/>
                <a:gd name="T1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7" h="297">
                  <a:moveTo>
                    <a:pt x="131" y="0"/>
                  </a:moveTo>
                  <a:cubicBezTo>
                    <a:pt x="80" y="52"/>
                    <a:pt x="80" y="52"/>
                    <a:pt x="80" y="5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0" y="291"/>
                    <a:pt x="6" y="297"/>
                    <a:pt x="15" y="294"/>
                  </a:cubicBezTo>
                  <a:cubicBezTo>
                    <a:pt x="245" y="217"/>
                    <a:pt x="245" y="217"/>
                    <a:pt x="245" y="217"/>
                  </a:cubicBezTo>
                  <a:cubicBezTo>
                    <a:pt x="297" y="166"/>
                    <a:pt x="297" y="166"/>
                    <a:pt x="297" y="166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FFE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28"/>
            <p:cNvSpPr>
              <a:spLocks noChangeArrowheads="1"/>
            </p:cNvSpPr>
            <p:nvPr/>
          </p:nvSpPr>
          <p:spPr bwMode="auto">
            <a:xfrm>
              <a:off x="9350742" y="1139028"/>
              <a:ext cx="187041" cy="187041"/>
            </a:xfrm>
            <a:custGeom>
              <a:avLst/>
              <a:gdLst>
                <a:gd name="T0" fmla="*/ 165 w 242"/>
                <a:gd name="T1" fmla="*/ 242 h 242"/>
                <a:gd name="T2" fmla="*/ 0 w 242"/>
                <a:gd name="T3" fmla="*/ 77 h 242"/>
                <a:gd name="T4" fmla="*/ 60 w 242"/>
                <a:gd name="T5" fmla="*/ 17 h 242"/>
                <a:gd name="T6" fmla="*/ 121 w 242"/>
                <a:gd name="T7" fmla="*/ 17 h 242"/>
                <a:gd name="T8" fmla="*/ 225 w 242"/>
                <a:gd name="T9" fmla="*/ 121 h 242"/>
                <a:gd name="T10" fmla="*/ 225 w 242"/>
                <a:gd name="T11" fmla="*/ 182 h 242"/>
                <a:gd name="T12" fmla="*/ 165 w 242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42">
                  <a:moveTo>
                    <a:pt x="165" y="242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77" y="0"/>
                    <a:pt x="104" y="0"/>
                    <a:pt x="121" y="17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242" y="138"/>
                    <a:pt x="242" y="165"/>
                    <a:pt x="225" y="182"/>
                  </a:cubicBezTo>
                  <a:lnTo>
                    <a:pt x="165" y="242"/>
                  </a:lnTo>
                  <a:close/>
                </a:path>
              </a:pathLst>
            </a:custGeom>
            <a:solidFill>
              <a:srgbClr val="3CAE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29"/>
            <p:cNvSpPr>
              <a:spLocks noChangeArrowheads="1"/>
            </p:cNvSpPr>
            <p:nvPr/>
          </p:nvSpPr>
          <p:spPr bwMode="auto">
            <a:xfrm>
              <a:off x="9306598" y="1191020"/>
              <a:ext cx="179193" cy="179193"/>
            </a:xfrm>
            <a:custGeom>
              <a:avLst/>
              <a:gdLst>
                <a:gd name="T0" fmla="*/ 392 w 548"/>
                <a:gd name="T1" fmla="*/ 548 h 548"/>
                <a:gd name="T2" fmla="*/ 0 w 548"/>
                <a:gd name="T3" fmla="*/ 156 h 548"/>
                <a:gd name="T4" fmla="*/ 158 w 548"/>
                <a:gd name="T5" fmla="*/ 0 h 548"/>
                <a:gd name="T6" fmla="*/ 548 w 548"/>
                <a:gd name="T7" fmla="*/ 389 h 548"/>
                <a:gd name="T8" fmla="*/ 392 w 548"/>
                <a:gd name="T9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548">
                  <a:moveTo>
                    <a:pt x="392" y="548"/>
                  </a:moveTo>
                  <a:lnTo>
                    <a:pt x="0" y="156"/>
                  </a:lnTo>
                  <a:lnTo>
                    <a:pt x="158" y="0"/>
                  </a:lnTo>
                  <a:lnTo>
                    <a:pt x="548" y="389"/>
                  </a:lnTo>
                  <a:lnTo>
                    <a:pt x="392" y="548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30"/>
            <p:cNvSpPr>
              <a:spLocks noChangeArrowheads="1"/>
            </p:cNvSpPr>
            <p:nvPr/>
          </p:nvSpPr>
          <p:spPr bwMode="auto">
            <a:xfrm>
              <a:off x="8976660" y="1239743"/>
              <a:ext cx="460409" cy="460409"/>
            </a:xfrm>
            <a:custGeom>
              <a:avLst/>
              <a:gdLst>
                <a:gd name="T0" fmla="*/ 1016 w 1408"/>
                <a:gd name="T1" fmla="*/ 0 h 1408"/>
                <a:gd name="T2" fmla="*/ 0 w 1408"/>
                <a:gd name="T3" fmla="*/ 1018 h 1408"/>
                <a:gd name="T4" fmla="*/ 208 w 1408"/>
                <a:gd name="T5" fmla="*/ 1004 h 1408"/>
                <a:gd name="T6" fmla="*/ 196 w 1408"/>
                <a:gd name="T7" fmla="*/ 1212 h 1408"/>
                <a:gd name="T8" fmla="*/ 404 w 1408"/>
                <a:gd name="T9" fmla="*/ 1200 h 1408"/>
                <a:gd name="T10" fmla="*/ 390 w 1408"/>
                <a:gd name="T11" fmla="*/ 1408 h 1408"/>
                <a:gd name="T12" fmla="*/ 1408 w 1408"/>
                <a:gd name="T13" fmla="*/ 392 h 1408"/>
                <a:gd name="T14" fmla="*/ 1016 w 1408"/>
                <a:gd name="T15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1408">
                  <a:moveTo>
                    <a:pt x="1016" y="0"/>
                  </a:moveTo>
                  <a:lnTo>
                    <a:pt x="0" y="1018"/>
                  </a:lnTo>
                  <a:lnTo>
                    <a:pt x="208" y="1004"/>
                  </a:lnTo>
                  <a:lnTo>
                    <a:pt x="196" y="1212"/>
                  </a:lnTo>
                  <a:lnTo>
                    <a:pt x="404" y="1200"/>
                  </a:lnTo>
                  <a:lnTo>
                    <a:pt x="390" y="1408"/>
                  </a:lnTo>
                  <a:lnTo>
                    <a:pt x="1408" y="392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8B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131"/>
            <p:cNvSpPr>
              <a:spLocks noChangeArrowheads="1"/>
            </p:cNvSpPr>
            <p:nvPr/>
          </p:nvSpPr>
          <p:spPr bwMode="auto">
            <a:xfrm>
              <a:off x="8976660" y="1239743"/>
              <a:ext cx="364926" cy="332881"/>
            </a:xfrm>
            <a:custGeom>
              <a:avLst/>
              <a:gdLst>
                <a:gd name="T0" fmla="*/ 1116 w 1116"/>
                <a:gd name="T1" fmla="*/ 99 h 1018"/>
                <a:gd name="T2" fmla="*/ 1016 w 1116"/>
                <a:gd name="T3" fmla="*/ 0 h 1018"/>
                <a:gd name="T4" fmla="*/ 0 w 1116"/>
                <a:gd name="T5" fmla="*/ 1018 h 1018"/>
                <a:gd name="T6" fmla="*/ 208 w 1116"/>
                <a:gd name="T7" fmla="*/ 1004 h 1018"/>
                <a:gd name="T8" fmla="*/ 1116 w 1116"/>
                <a:gd name="T9" fmla="*/ 99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" h="1018">
                  <a:moveTo>
                    <a:pt x="1116" y="99"/>
                  </a:moveTo>
                  <a:lnTo>
                    <a:pt x="1016" y="0"/>
                  </a:lnTo>
                  <a:lnTo>
                    <a:pt x="0" y="1018"/>
                  </a:lnTo>
                  <a:lnTo>
                    <a:pt x="208" y="1004"/>
                  </a:lnTo>
                  <a:lnTo>
                    <a:pt x="1116" y="99"/>
                  </a:lnTo>
                  <a:close/>
                </a:path>
              </a:pathLst>
            </a:custGeom>
            <a:solidFill>
              <a:srgbClr val="FF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132"/>
            <p:cNvSpPr>
              <a:spLocks noChangeArrowheads="1"/>
            </p:cNvSpPr>
            <p:nvPr/>
          </p:nvSpPr>
          <p:spPr bwMode="auto">
            <a:xfrm>
              <a:off x="9104188" y="1335225"/>
              <a:ext cx="332881" cy="364926"/>
            </a:xfrm>
            <a:custGeom>
              <a:avLst/>
              <a:gdLst>
                <a:gd name="T0" fmla="*/ 919 w 1018"/>
                <a:gd name="T1" fmla="*/ 0 h 1116"/>
                <a:gd name="T2" fmla="*/ 1018 w 1018"/>
                <a:gd name="T3" fmla="*/ 100 h 1116"/>
                <a:gd name="T4" fmla="*/ 0 w 1018"/>
                <a:gd name="T5" fmla="*/ 1116 h 1116"/>
                <a:gd name="T6" fmla="*/ 14 w 1018"/>
                <a:gd name="T7" fmla="*/ 908 h 1116"/>
                <a:gd name="T8" fmla="*/ 919 w 1018"/>
                <a:gd name="T9" fmla="*/ 0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8" h="1116">
                  <a:moveTo>
                    <a:pt x="919" y="0"/>
                  </a:moveTo>
                  <a:lnTo>
                    <a:pt x="1018" y="100"/>
                  </a:lnTo>
                  <a:lnTo>
                    <a:pt x="0" y="1116"/>
                  </a:lnTo>
                  <a:lnTo>
                    <a:pt x="14" y="908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C98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133"/>
            <p:cNvSpPr>
              <a:spLocks noChangeArrowheads="1"/>
            </p:cNvSpPr>
            <p:nvPr/>
          </p:nvSpPr>
          <p:spPr bwMode="auto">
            <a:xfrm>
              <a:off x="8914858" y="1692957"/>
              <a:ext cx="68996" cy="68996"/>
            </a:xfrm>
            <a:custGeom>
              <a:avLst/>
              <a:gdLst>
                <a:gd name="T0" fmla="*/ 27 w 89"/>
                <a:gd name="T1" fmla="*/ 0 h 89"/>
                <a:gd name="T2" fmla="*/ 3 w 89"/>
                <a:gd name="T3" fmla="*/ 74 h 89"/>
                <a:gd name="T4" fmla="*/ 15 w 89"/>
                <a:gd name="T5" fmla="*/ 86 h 89"/>
                <a:gd name="T6" fmla="*/ 89 w 89"/>
                <a:gd name="T7" fmla="*/ 62 h 89"/>
                <a:gd name="T8" fmla="*/ 66 w 89"/>
                <a:gd name="T9" fmla="*/ 23 h 89"/>
                <a:gd name="T10" fmla="*/ 27 w 8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9">
                  <a:moveTo>
                    <a:pt x="27" y="0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0" y="83"/>
                    <a:pt x="6" y="89"/>
                    <a:pt x="15" y="86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4" y="47"/>
                    <a:pt x="77" y="34"/>
                    <a:pt x="66" y="23"/>
                  </a:cubicBezTo>
                  <a:cubicBezTo>
                    <a:pt x="55" y="12"/>
                    <a:pt x="42" y="5"/>
                    <a:pt x="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240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007" t="-46031"/>
          <a:stretch>
            <a:fillRect/>
          </a:stretch>
        </p:blipFill>
        <p:spPr>
          <a:xfrm>
            <a:off x="-192852" y="1413671"/>
            <a:ext cx="437110" cy="2647701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8" name="组合 7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1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弦形 12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5" name="弦形 14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>
            <a:grpSpLocks/>
          </p:cNvGrpSpPr>
          <p:nvPr userDrawn="1"/>
        </p:nvGrpSpPr>
        <p:grpSpPr bwMode="auto">
          <a:xfrm>
            <a:off x="263129" y="307976"/>
            <a:ext cx="411956" cy="523875"/>
            <a:chOff x="9711059" y="3356906"/>
            <a:chExt cx="597654" cy="597654"/>
          </a:xfrm>
        </p:grpSpPr>
        <p:sp>
          <p:nvSpPr>
            <p:cNvPr id="20" name="Freeform 442"/>
            <p:cNvSpPr>
              <a:spLocks noChangeArrowheads="1"/>
            </p:cNvSpPr>
            <p:nvPr userDrawn="1"/>
          </p:nvSpPr>
          <p:spPr bwMode="auto">
            <a:xfrm>
              <a:off x="9711059" y="3356906"/>
              <a:ext cx="597654" cy="597654"/>
            </a:xfrm>
            <a:custGeom>
              <a:avLst/>
              <a:gdLst>
                <a:gd name="T0" fmla="*/ 128 w 128"/>
                <a:gd name="T1" fmla="*/ 120 h 128"/>
                <a:gd name="T2" fmla="*/ 120 w 128"/>
                <a:gd name="T3" fmla="*/ 128 h 128"/>
                <a:gd name="T4" fmla="*/ 8 w 128"/>
                <a:gd name="T5" fmla="*/ 128 h 128"/>
                <a:gd name="T6" fmla="*/ 0 w 128"/>
                <a:gd name="T7" fmla="*/ 120 h 128"/>
                <a:gd name="T8" fmla="*/ 0 w 128"/>
                <a:gd name="T9" fmla="*/ 8 h 128"/>
                <a:gd name="T10" fmla="*/ 8 w 128"/>
                <a:gd name="T11" fmla="*/ 0 h 128"/>
                <a:gd name="T12" fmla="*/ 120 w 128"/>
                <a:gd name="T13" fmla="*/ 0 h 128"/>
                <a:gd name="T14" fmla="*/ 128 w 128"/>
                <a:gd name="T15" fmla="*/ 8 h 128"/>
                <a:gd name="T16" fmla="*/ 128 w 128"/>
                <a:gd name="T1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28">
                  <a:moveTo>
                    <a:pt x="128" y="120"/>
                  </a:moveTo>
                  <a:cubicBezTo>
                    <a:pt x="128" y="124"/>
                    <a:pt x="124" y="128"/>
                    <a:pt x="120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4" y="0"/>
                    <a:pt x="128" y="4"/>
                    <a:pt x="128" y="8"/>
                  </a:cubicBezTo>
                  <a:cubicBezTo>
                    <a:pt x="128" y="120"/>
                    <a:pt x="128" y="120"/>
                    <a:pt x="128" y="120"/>
                  </a:cubicBezTo>
                </a:path>
              </a:pathLst>
            </a:custGeom>
            <a:solidFill>
              <a:srgbClr val="3449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443"/>
            <p:cNvSpPr>
              <a:spLocks noEditPoints="1" noChangeArrowheads="1"/>
            </p:cNvSpPr>
            <p:nvPr userDrawn="1"/>
          </p:nvSpPr>
          <p:spPr bwMode="auto">
            <a:xfrm>
              <a:off x="9748536" y="3899331"/>
              <a:ext cx="522701" cy="37477"/>
            </a:xfrm>
            <a:custGeom>
              <a:avLst/>
              <a:gdLst>
                <a:gd name="T0" fmla="*/ 0 w 112"/>
                <a:gd name="T1" fmla="*/ 0 h 8"/>
                <a:gd name="T2" fmla="*/ 2 w 112"/>
                <a:gd name="T3" fmla="*/ 6 h 8"/>
                <a:gd name="T4" fmla="*/ 4 w 112"/>
                <a:gd name="T5" fmla="*/ 4 h 8"/>
                <a:gd name="T6" fmla="*/ 0 w 112"/>
                <a:gd name="T7" fmla="*/ 0 h 8"/>
                <a:gd name="T8" fmla="*/ 112 w 112"/>
                <a:gd name="T9" fmla="*/ 0 h 8"/>
                <a:gd name="T10" fmla="*/ 108 w 112"/>
                <a:gd name="T11" fmla="*/ 4 h 8"/>
                <a:gd name="T12" fmla="*/ 56 w 112"/>
                <a:gd name="T13" fmla="*/ 4 h 8"/>
                <a:gd name="T14" fmla="*/ 56 w 112"/>
                <a:gd name="T15" fmla="*/ 0 h 8"/>
                <a:gd name="T16" fmla="*/ 56 w 112"/>
                <a:gd name="T17" fmla="*/ 4 h 8"/>
                <a:gd name="T18" fmla="*/ 52 w 112"/>
                <a:gd name="T19" fmla="*/ 4 h 8"/>
                <a:gd name="T20" fmla="*/ 48 w 112"/>
                <a:gd name="T21" fmla="*/ 8 h 8"/>
                <a:gd name="T22" fmla="*/ 104 w 112"/>
                <a:gd name="T23" fmla="*/ 8 h 8"/>
                <a:gd name="T24" fmla="*/ 112 w 112"/>
                <a:gd name="T25" fmla="*/ 0 h 8"/>
                <a:gd name="T26" fmla="*/ 112 w 112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8">
                  <a:moveTo>
                    <a:pt x="0" y="0"/>
                  </a:moveTo>
                  <a:cubicBezTo>
                    <a:pt x="0" y="2"/>
                    <a:pt x="1" y="4"/>
                    <a:pt x="2" y="6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2"/>
                    <a:pt x="0" y="0"/>
                  </a:cubicBezTo>
                  <a:moveTo>
                    <a:pt x="112" y="0"/>
                  </a:moveTo>
                  <a:cubicBezTo>
                    <a:pt x="112" y="2"/>
                    <a:pt x="110" y="4"/>
                    <a:pt x="108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8" y="8"/>
                    <a:pt x="112" y="4"/>
                    <a:pt x="112" y="0"/>
                  </a:cubicBezTo>
                  <a:cubicBezTo>
                    <a:pt x="112" y="0"/>
                    <a:pt x="112" y="0"/>
                    <a:pt x="112" y="0"/>
                  </a:cubicBezTo>
                </a:path>
              </a:pathLst>
            </a:custGeom>
            <a:solidFill>
              <a:srgbClr val="243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444"/>
            <p:cNvSpPr>
              <a:spLocks noChangeArrowheads="1"/>
            </p:cNvSpPr>
            <p:nvPr userDrawn="1"/>
          </p:nvSpPr>
          <p:spPr bwMode="auto">
            <a:xfrm>
              <a:off x="9748536" y="3356906"/>
              <a:ext cx="262336" cy="560177"/>
            </a:xfrm>
            <a:custGeom>
              <a:avLst/>
              <a:gdLst>
                <a:gd name="T0" fmla="*/ 56 w 56"/>
                <a:gd name="T1" fmla="*/ 0 h 120"/>
                <a:gd name="T2" fmla="*/ 4 w 56"/>
                <a:gd name="T3" fmla="*/ 0 h 120"/>
                <a:gd name="T4" fmla="*/ 0 w 56"/>
                <a:gd name="T5" fmla="*/ 4 h 120"/>
                <a:gd name="T6" fmla="*/ 0 w 56"/>
                <a:gd name="T7" fmla="*/ 116 h 120"/>
                <a:gd name="T8" fmla="*/ 4 w 56"/>
                <a:gd name="T9" fmla="*/ 120 h 120"/>
                <a:gd name="T10" fmla="*/ 56 w 56"/>
                <a:gd name="T11" fmla="*/ 120 h 120"/>
                <a:gd name="T12" fmla="*/ 56 w 56"/>
                <a:gd name="T1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20">
                  <a:moveTo>
                    <a:pt x="5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8"/>
                    <a:pt x="2" y="120"/>
                    <a:pt x="4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0"/>
                    <a:pt x="56" y="0"/>
                    <a:pt x="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445"/>
            <p:cNvSpPr>
              <a:spLocks noChangeArrowheads="1"/>
            </p:cNvSpPr>
            <p:nvPr userDrawn="1"/>
          </p:nvSpPr>
          <p:spPr bwMode="auto">
            <a:xfrm>
              <a:off x="10010872" y="3356906"/>
              <a:ext cx="260364" cy="560177"/>
            </a:xfrm>
            <a:custGeom>
              <a:avLst/>
              <a:gdLst>
                <a:gd name="T0" fmla="*/ 0 w 56"/>
                <a:gd name="T1" fmla="*/ 120 h 120"/>
                <a:gd name="T2" fmla="*/ 52 w 56"/>
                <a:gd name="T3" fmla="*/ 120 h 120"/>
                <a:gd name="T4" fmla="*/ 56 w 56"/>
                <a:gd name="T5" fmla="*/ 116 h 120"/>
                <a:gd name="T6" fmla="*/ 56 w 56"/>
                <a:gd name="T7" fmla="*/ 4 h 120"/>
                <a:gd name="T8" fmla="*/ 52 w 56"/>
                <a:gd name="T9" fmla="*/ 0 h 120"/>
                <a:gd name="T10" fmla="*/ 0 w 56"/>
                <a:gd name="T11" fmla="*/ 0 h 120"/>
                <a:gd name="T12" fmla="*/ 0 w 56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20">
                  <a:moveTo>
                    <a:pt x="0" y="120"/>
                  </a:moveTo>
                  <a:cubicBezTo>
                    <a:pt x="52" y="120"/>
                    <a:pt x="52" y="120"/>
                    <a:pt x="52" y="120"/>
                  </a:cubicBezTo>
                  <a:cubicBezTo>
                    <a:pt x="54" y="120"/>
                    <a:pt x="56" y="118"/>
                    <a:pt x="56" y="116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0"/>
                    <a:pt x="0" y="120"/>
                    <a:pt x="0" y="120"/>
                  </a:cubicBezTo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Rectangle 446"/>
            <p:cNvSpPr>
              <a:spLocks noChangeArrowheads="1"/>
            </p:cNvSpPr>
            <p:nvPr/>
          </p:nvSpPr>
          <p:spPr bwMode="auto">
            <a:xfrm>
              <a:off x="9785333" y="3431161"/>
              <a:ext cx="188279" cy="130397"/>
            </a:xfrm>
            <a:prstGeom prst="rect">
              <a:avLst/>
            </a:prstGeom>
            <a:solidFill>
              <a:srgbClr val="119B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Rectangle 447"/>
            <p:cNvSpPr>
              <a:spLocks noChangeArrowheads="1"/>
            </p:cNvSpPr>
            <p:nvPr/>
          </p:nvSpPr>
          <p:spPr bwMode="auto">
            <a:xfrm>
              <a:off x="9785333" y="3657544"/>
              <a:ext cx="188279" cy="163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Rectangle 448"/>
            <p:cNvSpPr>
              <a:spLocks noChangeArrowheads="1"/>
            </p:cNvSpPr>
            <p:nvPr/>
          </p:nvSpPr>
          <p:spPr bwMode="auto">
            <a:xfrm>
              <a:off x="9785333" y="3657544"/>
              <a:ext cx="188279" cy="1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449"/>
            <p:cNvSpPr>
              <a:spLocks noChangeArrowheads="1"/>
            </p:cNvSpPr>
            <p:nvPr/>
          </p:nvSpPr>
          <p:spPr bwMode="auto">
            <a:xfrm>
              <a:off x="9785333" y="3599590"/>
              <a:ext cx="188279" cy="1992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Rectangle 450"/>
            <p:cNvSpPr>
              <a:spLocks noChangeArrowheads="1"/>
            </p:cNvSpPr>
            <p:nvPr/>
          </p:nvSpPr>
          <p:spPr bwMode="auto">
            <a:xfrm>
              <a:off x="9785333" y="3599590"/>
              <a:ext cx="188279" cy="1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451"/>
            <p:cNvSpPr>
              <a:spLocks noChangeArrowheads="1"/>
            </p:cNvSpPr>
            <p:nvPr userDrawn="1"/>
          </p:nvSpPr>
          <p:spPr bwMode="auto">
            <a:xfrm>
              <a:off x="9786012" y="3711948"/>
              <a:ext cx="187383" cy="19725"/>
            </a:xfrm>
            <a:custGeom>
              <a:avLst/>
              <a:gdLst>
                <a:gd name="T0" fmla="*/ 95 w 95"/>
                <a:gd name="T1" fmla="*/ 0 h 10"/>
                <a:gd name="T2" fmla="*/ 0 w 95"/>
                <a:gd name="T3" fmla="*/ 0 h 10"/>
                <a:gd name="T4" fmla="*/ 0 w 95"/>
                <a:gd name="T5" fmla="*/ 10 h 10"/>
                <a:gd name="T6" fmla="*/ 85 w 95"/>
                <a:gd name="T7" fmla="*/ 10 h 10"/>
                <a:gd name="T8" fmla="*/ 95 w 9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">
                  <a:moveTo>
                    <a:pt x="95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85" y="1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452"/>
            <p:cNvSpPr>
              <a:spLocks noChangeArrowheads="1"/>
            </p:cNvSpPr>
            <p:nvPr userDrawn="1"/>
          </p:nvSpPr>
          <p:spPr bwMode="auto">
            <a:xfrm>
              <a:off x="9786012" y="3711948"/>
              <a:ext cx="187383" cy="19725"/>
            </a:xfrm>
            <a:custGeom>
              <a:avLst/>
              <a:gdLst>
                <a:gd name="T0" fmla="*/ 95 w 95"/>
                <a:gd name="T1" fmla="*/ 0 h 10"/>
                <a:gd name="T2" fmla="*/ 0 w 95"/>
                <a:gd name="T3" fmla="*/ 0 h 10"/>
                <a:gd name="T4" fmla="*/ 0 w 95"/>
                <a:gd name="T5" fmla="*/ 10 h 10"/>
                <a:gd name="T6" fmla="*/ 85 w 95"/>
                <a:gd name="T7" fmla="*/ 10 h 10"/>
                <a:gd name="T8" fmla="*/ 95 w 9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">
                  <a:moveTo>
                    <a:pt x="95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85" y="10"/>
                  </a:lnTo>
                  <a:lnTo>
                    <a:pt x="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453"/>
            <p:cNvSpPr>
              <a:spLocks noChangeArrowheads="1"/>
            </p:cNvSpPr>
            <p:nvPr userDrawn="1"/>
          </p:nvSpPr>
          <p:spPr bwMode="auto">
            <a:xfrm>
              <a:off x="9786012" y="3769149"/>
              <a:ext cx="130182" cy="17752"/>
            </a:xfrm>
            <a:custGeom>
              <a:avLst/>
              <a:gdLst>
                <a:gd name="T0" fmla="*/ 66 w 66"/>
                <a:gd name="T1" fmla="*/ 0 h 9"/>
                <a:gd name="T2" fmla="*/ 0 w 66"/>
                <a:gd name="T3" fmla="*/ 0 h 9"/>
                <a:gd name="T4" fmla="*/ 0 w 66"/>
                <a:gd name="T5" fmla="*/ 9 h 9"/>
                <a:gd name="T6" fmla="*/ 57 w 66"/>
                <a:gd name="T7" fmla="*/ 9 h 9"/>
                <a:gd name="T8" fmla="*/ 66 w 66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">
                  <a:moveTo>
                    <a:pt x="66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7" y="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454"/>
            <p:cNvSpPr>
              <a:spLocks noChangeArrowheads="1"/>
            </p:cNvSpPr>
            <p:nvPr userDrawn="1"/>
          </p:nvSpPr>
          <p:spPr bwMode="auto">
            <a:xfrm>
              <a:off x="9786012" y="3769149"/>
              <a:ext cx="130182" cy="17752"/>
            </a:xfrm>
            <a:custGeom>
              <a:avLst/>
              <a:gdLst>
                <a:gd name="T0" fmla="*/ 66 w 66"/>
                <a:gd name="T1" fmla="*/ 0 h 9"/>
                <a:gd name="T2" fmla="*/ 0 w 66"/>
                <a:gd name="T3" fmla="*/ 0 h 9"/>
                <a:gd name="T4" fmla="*/ 0 w 66"/>
                <a:gd name="T5" fmla="*/ 9 h 9"/>
                <a:gd name="T6" fmla="*/ 57 w 66"/>
                <a:gd name="T7" fmla="*/ 9 h 9"/>
                <a:gd name="T8" fmla="*/ 66 w 66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">
                  <a:moveTo>
                    <a:pt x="66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57" y="9"/>
                  </a:lnTo>
                  <a:lnTo>
                    <a:pt x="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Rectangle 455"/>
            <p:cNvSpPr>
              <a:spLocks noChangeArrowheads="1"/>
            </p:cNvSpPr>
            <p:nvPr/>
          </p:nvSpPr>
          <p:spPr bwMode="auto">
            <a:xfrm>
              <a:off x="10047887" y="3431161"/>
              <a:ext cx="186551" cy="19921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ectangle 456"/>
            <p:cNvSpPr>
              <a:spLocks noChangeArrowheads="1"/>
            </p:cNvSpPr>
            <p:nvPr/>
          </p:nvSpPr>
          <p:spPr bwMode="auto">
            <a:xfrm>
              <a:off x="10047887" y="3431161"/>
              <a:ext cx="186551" cy="19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Freeform 457"/>
            <p:cNvSpPr>
              <a:spLocks noEditPoints="1" noChangeArrowheads="1"/>
            </p:cNvSpPr>
            <p:nvPr userDrawn="1"/>
          </p:nvSpPr>
          <p:spPr bwMode="auto">
            <a:xfrm>
              <a:off x="10048349" y="3487088"/>
              <a:ext cx="185411" cy="19725"/>
            </a:xfrm>
            <a:custGeom>
              <a:avLst/>
              <a:gdLst>
                <a:gd name="T0" fmla="*/ 75 w 94"/>
                <a:gd name="T1" fmla="*/ 0 h 10"/>
                <a:gd name="T2" fmla="*/ 0 w 94"/>
                <a:gd name="T3" fmla="*/ 0 h 10"/>
                <a:gd name="T4" fmla="*/ 0 w 94"/>
                <a:gd name="T5" fmla="*/ 10 h 10"/>
                <a:gd name="T6" fmla="*/ 66 w 94"/>
                <a:gd name="T7" fmla="*/ 10 h 10"/>
                <a:gd name="T8" fmla="*/ 75 w 94"/>
                <a:gd name="T9" fmla="*/ 0 h 10"/>
                <a:gd name="T10" fmla="*/ 94 w 94"/>
                <a:gd name="T11" fmla="*/ 0 h 10"/>
                <a:gd name="T12" fmla="*/ 75 w 94"/>
                <a:gd name="T13" fmla="*/ 0 h 10"/>
                <a:gd name="T14" fmla="*/ 85 w 94"/>
                <a:gd name="T15" fmla="*/ 10 h 10"/>
                <a:gd name="T16" fmla="*/ 94 w 94"/>
                <a:gd name="T17" fmla="*/ 10 h 10"/>
                <a:gd name="T18" fmla="*/ 94 w 9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0">
                  <a:moveTo>
                    <a:pt x="75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66" y="10"/>
                  </a:lnTo>
                  <a:lnTo>
                    <a:pt x="75" y="0"/>
                  </a:lnTo>
                  <a:close/>
                  <a:moveTo>
                    <a:pt x="94" y="0"/>
                  </a:moveTo>
                  <a:lnTo>
                    <a:pt x="75" y="0"/>
                  </a:lnTo>
                  <a:lnTo>
                    <a:pt x="85" y="10"/>
                  </a:lnTo>
                  <a:lnTo>
                    <a:pt x="94" y="1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458"/>
            <p:cNvSpPr>
              <a:spLocks noEditPoints="1" noChangeArrowheads="1"/>
            </p:cNvSpPr>
            <p:nvPr userDrawn="1"/>
          </p:nvSpPr>
          <p:spPr bwMode="auto">
            <a:xfrm>
              <a:off x="10048349" y="3487088"/>
              <a:ext cx="185411" cy="19725"/>
            </a:xfrm>
            <a:custGeom>
              <a:avLst/>
              <a:gdLst>
                <a:gd name="T0" fmla="*/ 75 w 94"/>
                <a:gd name="T1" fmla="*/ 0 h 10"/>
                <a:gd name="T2" fmla="*/ 0 w 94"/>
                <a:gd name="T3" fmla="*/ 0 h 10"/>
                <a:gd name="T4" fmla="*/ 0 w 94"/>
                <a:gd name="T5" fmla="*/ 10 h 10"/>
                <a:gd name="T6" fmla="*/ 66 w 94"/>
                <a:gd name="T7" fmla="*/ 10 h 10"/>
                <a:gd name="T8" fmla="*/ 75 w 94"/>
                <a:gd name="T9" fmla="*/ 0 h 10"/>
                <a:gd name="T10" fmla="*/ 94 w 94"/>
                <a:gd name="T11" fmla="*/ 0 h 10"/>
                <a:gd name="T12" fmla="*/ 75 w 94"/>
                <a:gd name="T13" fmla="*/ 0 h 10"/>
                <a:gd name="T14" fmla="*/ 85 w 94"/>
                <a:gd name="T15" fmla="*/ 10 h 10"/>
                <a:gd name="T16" fmla="*/ 94 w 94"/>
                <a:gd name="T17" fmla="*/ 10 h 10"/>
                <a:gd name="T18" fmla="*/ 94 w 9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0">
                  <a:moveTo>
                    <a:pt x="75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66" y="10"/>
                  </a:lnTo>
                  <a:lnTo>
                    <a:pt x="75" y="0"/>
                  </a:lnTo>
                  <a:moveTo>
                    <a:pt x="94" y="0"/>
                  </a:moveTo>
                  <a:lnTo>
                    <a:pt x="75" y="0"/>
                  </a:lnTo>
                  <a:lnTo>
                    <a:pt x="85" y="10"/>
                  </a:lnTo>
                  <a:lnTo>
                    <a:pt x="94" y="1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459"/>
            <p:cNvSpPr>
              <a:spLocks noChangeArrowheads="1"/>
            </p:cNvSpPr>
            <p:nvPr userDrawn="1"/>
          </p:nvSpPr>
          <p:spPr bwMode="auto">
            <a:xfrm>
              <a:off x="10048349" y="3544290"/>
              <a:ext cx="92705" cy="17752"/>
            </a:xfrm>
            <a:custGeom>
              <a:avLst/>
              <a:gdLst>
                <a:gd name="T0" fmla="*/ 47 w 47"/>
                <a:gd name="T1" fmla="*/ 0 h 9"/>
                <a:gd name="T2" fmla="*/ 0 w 47"/>
                <a:gd name="T3" fmla="*/ 0 h 9"/>
                <a:gd name="T4" fmla="*/ 0 w 47"/>
                <a:gd name="T5" fmla="*/ 9 h 9"/>
                <a:gd name="T6" fmla="*/ 37 w 47"/>
                <a:gd name="T7" fmla="*/ 9 h 9"/>
                <a:gd name="T8" fmla="*/ 47 w 4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">
                  <a:moveTo>
                    <a:pt x="47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37" y="9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460"/>
            <p:cNvSpPr>
              <a:spLocks noChangeArrowheads="1"/>
            </p:cNvSpPr>
            <p:nvPr userDrawn="1"/>
          </p:nvSpPr>
          <p:spPr bwMode="auto">
            <a:xfrm>
              <a:off x="10048349" y="3544290"/>
              <a:ext cx="92705" cy="17752"/>
            </a:xfrm>
            <a:custGeom>
              <a:avLst/>
              <a:gdLst>
                <a:gd name="T0" fmla="*/ 47 w 47"/>
                <a:gd name="T1" fmla="*/ 0 h 9"/>
                <a:gd name="T2" fmla="*/ 0 w 47"/>
                <a:gd name="T3" fmla="*/ 0 h 9"/>
                <a:gd name="T4" fmla="*/ 0 w 47"/>
                <a:gd name="T5" fmla="*/ 9 h 9"/>
                <a:gd name="T6" fmla="*/ 37 w 47"/>
                <a:gd name="T7" fmla="*/ 9 h 9"/>
                <a:gd name="T8" fmla="*/ 47 w 4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9">
                  <a:moveTo>
                    <a:pt x="47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37" y="9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461"/>
            <p:cNvSpPr>
              <a:spLocks noChangeArrowheads="1"/>
            </p:cNvSpPr>
            <p:nvPr userDrawn="1"/>
          </p:nvSpPr>
          <p:spPr bwMode="auto">
            <a:xfrm>
              <a:off x="10048349" y="3599518"/>
              <a:ext cx="35504" cy="19725"/>
            </a:xfrm>
            <a:custGeom>
              <a:avLst/>
              <a:gdLst>
                <a:gd name="T0" fmla="*/ 18 w 18"/>
                <a:gd name="T1" fmla="*/ 0 h 10"/>
                <a:gd name="T2" fmla="*/ 0 w 18"/>
                <a:gd name="T3" fmla="*/ 0 h 10"/>
                <a:gd name="T4" fmla="*/ 0 w 18"/>
                <a:gd name="T5" fmla="*/ 10 h 10"/>
                <a:gd name="T6" fmla="*/ 9 w 18"/>
                <a:gd name="T7" fmla="*/ 10 h 10"/>
                <a:gd name="T8" fmla="*/ 18 w 1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">
                  <a:moveTo>
                    <a:pt x="18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462"/>
            <p:cNvSpPr>
              <a:spLocks noChangeArrowheads="1"/>
            </p:cNvSpPr>
            <p:nvPr userDrawn="1"/>
          </p:nvSpPr>
          <p:spPr bwMode="auto">
            <a:xfrm>
              <a:off x="10048349" y="3599518"/>
              <a:ext cx="35504" cy="19725"/>
            </a:xfrm>
            <a:custGeom>
              <a:avLst/>
              <a:gdLst>
                <a:gd name="T0" fmla="*/ 18 w 18"/>
                <a:gd name="T1" fmla="*/ 0 h 10"/>
                <a:gd name="T2" fmla="*/ 0 w 18"/>
                <a:gd name="T3" fmla="*/ 0 h 10"/>
                <a:gd name="T4" fmla="*/ 0 w 18"/>
                <a:gd name="T5" fmla="*/ 10 h 10"/>
                <a:gd name="T6" fmla="*/ 9 w 18"/>
                <a:gd name="T7" fmla="*/ 10 h 10"/>
                <a:gd name="T8" fmla="*/ 18 w 1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">
                  <a:moveTo>
                    <a:pt x="18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463"/>
            <p:cNvSpPr>
              <a:spLocks noChangeArrowheads="1"/>
            </p:cNvSpPr>
            <p:nvPr userDrawn="1"/>
          </p:nvSpPr>
          <p:spPr bwMode="auto">
            <a:xfrm>
              <a:off x="10178531" y="3711948"/>
              <a:ext cx="55229" cy="19725"/>
            </a:xfrm>
            <a:custGeom>
              <a:avLst/>
              <a:gdLst>
                <a:gd name="T0" fmla="*/ 28 w 28"/>
                <a:gd name="T1" fmla="*/ 0 h 10"/>
                <a:gd name="T2" fmla="*/ 9 w 28"/>
                <a:gd name="T3" fmla="*/ 0 h 10"/>
                <a:gd name="T4" fmla="*/ 0 w 28"/>
                <a:gd name="T5" fmla="*/ 10 h 10"/>
                <a:gd name="T6" fmla="*/ 28 w 28"/>
                <a:gd name="T7" fmla="*/ 10 h 10"/>
                <a:gd name="T8" fmla="*/ 28 w 2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">
                  <a:moveTo>
                    <a:pt x="28" y="0"/>
                  </a:moveTo>
                  <a:lnTo>
                    <a:pt x="9" y="0"/>
                  </a:ln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464"/>
            <p:cNvSpPr>
              <a:spLocks noChangeArrowheads="1"/>
            </p:cNvSpPr>
            <p:nvPr userDrawn="1"/>
          </p:nvSpPr>
          <p:spPr bwMode="auto">
            <a:xfrm>
              <a:off x="10178531" y="3711948"/>
              <a:ext cx="55229" cy="19725"/>
            </a:xfrm>
            <a:custGeom>
              <a:avLst/>
              <a:gdLst>
                <a:gd name="T0" fmla="*/ 28 w 28"/>
                <a:gd name="T1" fmla="*/ 0 h 10"/>
                <a:gd name="T2" fmla="*/ 9 w 28"/>
                <a:gd name="T3" fmla="*/ 0 h 10"/>
                <a:gd name="T4" fmla="*/ 0 w 28"/>
                <a:gd name="T5" fmla="*/ 10 h 10"/>
                <a:gd name="T6" fmla="*/ 28 w 28"/>
                <a:gd name="T7" fmla="*/ 10 h 10"/>
                <a:gd name="T8" fmla="*/ 28 w 2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">
                  <a:moveTo>
                    <a:pt x="28" y="0"/>
                  </a:moveTo>
                  <a:lnTo>
                    <a:pt x="9" y="0"/>
                  </a:lnTo>
                  <a:lnTo>
                    <a:pt x="0" y="10"/>
                  </a:lnTo>
                  <a:lnTo>
                    <a:pt x="28" y="10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65"/>
            <p:cNvSpPr>
              <a:spLocks noChangeArrowheads="1"/>
            </p:cNvSpPr>
            <p:nvPr userDrawn="1"/>
          </p:nvSpPr>
          <p:spPr bwMode="auto">
            <a:xfrm>
              <a:off x="10121330" y="3769149"/>
              <a:ext cx="112430" cy="17752"/>
            </a:xfrm>
            <a:custGeom>
              <a:avLst/>
              <a:gdLst>
                <a:gd name="T0" fmla="*/ 57 w 57"/>
                <a:gd name="T1" fmla="*/ 0 h 9"/>
                <a:gd name="T2" fmla="*/ 10 w 57"/>
                <a:gd name="T3" fmla="*/ 0 h 9"/>
                <a:gd name="T4" fmla="*/ 0 w 57"/>
                <a:gd name="T5" fmla="*/ 9 h 9"/>
                <a:gd name="T6" fmla="*/ 57 w 57"/>
                <a:gd name="T7" fmla="*/ 9 h 9"/>
                <a:gd name="T8" fmla="*/ 57 w 5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9">
                  <a:moveTo>
                    <a:pt x="57" y="0"/>
                  </a:moveTo>
                  <a:lnTo>
                    <a:pt x="10" y="0"/>
                  </a:lnTo>
                  <a:lnTo>
                    <a:pt x="0" y="9"/>
                  </a:lnTo>
                  <a:lnTo>
                    <a:pt x="57" y="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466"/>
            <p:cNvSpPr>
              <a:spLocks noChangeArrowheads="1"/>
            </p:cNvSpPr>
            <p:nvPr userDrawn="1"/>
          </p:nvSpPr>
          <p:spPr bwMode="auto">
            <a:xfrm>
              <a:off x="10121330" y="3769149"/>
              <a:ext cx="112430" cy="17752"/>
            </a:xfrm>
            <a:custGeom>
              <a:avLst/>
              <a:gdLst>
                <a:gd name="T0" fmla="*/ 57 w 57"/>
                <a:gd name="T1" fmla="*/ 0 h 9"/>
                <a:gd name="T2" fmla="*/ 10 w 57"/>
                <a:gd name="T3" fmla="*/ 0 h 9"/>
                <a:gd name="T4" fmla="*/ 0 w 57"/>
                <a:gd name="T5" fmla="*/ 9 h 9"/>
                <a:gd name="T6" fmla="*/ 57 w 57"/>
                <a:gd name="T7" fmla="*/ 9 h 9"/>
                <a:gd name="T8" fmla="*/ 57 w 5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9">
                  <a:moveTo>
                    <a:pt x="57" y="0"/>
                  </a:moveTo>
                  <a:lnTo>
                    <a:pt x="10" y="0"/>
                  </a:lnTo>
                  <a:lnTo>
                    <a:pt x="0" y="9"/>
                  </a:lnTo>
                  <a:lnTo>
                    <a:pt x="57" y="9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467"/>
            <p:cNvSpPr>
              <a:spLocks noChangeArrowheads="1"/>
            </p:cNvSpPr>
            <p:nvPr userDrawn="1"/>
          </p:nvSpPr>
          <p:spPr bwMode="auto">
            <a:xfrm>
              <a:off x="10066101" y="3824378"/>
              <a:ext cx="167659" cy="19725"/>
            </a:xfrm>
            <a:custGeom>
              <a:avLst/>
              <a:gdLst>
                <a:gd name="T0" fmla="*/ 85 w 85"/>
                <a:gd name="T1" fmla="*/ 0 h 10"/>
                <a:gd name="T2" fmla="*/ 9 w 85"/>
                <a:gd name="T3" fmla="*/ 0 h 10"/>
                <a:gd name="T4" fmla="*/ 0 w 85"/>
                <a:gd name="T5" fmla="*/ 10 h 10"/>
                <a:gd name="T6" fmla="*/ 85 w 85"/>
                <a:gd name="T7" fmla="*/ 10 h 10"/>
                <a:gd name="T8" fmla="*/ 85 w 8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">
                  <a:moveTo>
                    <a:pt x="85" y="0"/>
                  </a:moveTo>
                  <a:lnTo>
                    <a:pt x="9" y="0"/>
                  </a:lnTo>
                  <a:lnTo>
                    <a:pt x="0" y="10"/>
                  </a:lnTo>
                  <a:lnTo>
                    <a:pt x="85" y="1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468"/>
            <p:cNvSpPr>
              <a:spLocks noChangeArrowheads="1"/>
            </p:cNvSpPr>
            <p:nvPr userDrawn="1"/>
          </p:nvSpPr>
          <p:spPr bwMode="auto">
            <a:xfrm>
              <a:off x="10066101" y="3824378"/>
              <a:ext cx="167659" cy="19725"/>
            </a:xfrm>
            <a:custGeom>
              <a:avLst/>
              <a:gdLst>
                <a:gd name="T0" fmla="*/ 85 w 85"/>
                <a:gd name="T1" fmla="*/ 0 h 10"/>
                <a:gd name="T2" fmla="*/ 9 w 85"/>
                <a:gd name="T3" fmla="*/ 0 h 10"/>
                <a:gd name="T4" fmla="*/ 0 w 85"/>
                <a:gd name="T5" fmla="*/ 10 h 10"/>
                <a:gd name="T6" fmla="*/ 85 w 85"/>
                <a:gd name="T7" fmla="*/ 10 h 10"/>
                <a:gd name="T8" fmla="*/ 85 w 8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">
                  <a:moveTo>
                    <a:pt x="85" y="0"/>
                  </a:moveTo>
                  <a:lnTo>
                    <a:pt x="9" y="0"/>
                  </a:lnTo>
                  <a:lnTo>
                    <a:pt x="0" y="10"/>
                  </a:lnTo>
                  <a:lnTo>
                    <a:pt x="85" y="10"/>
                  </a:lnTo>
                  <a:lnTo>
                    <a:pt x="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Rectangle 469"/>
            <p:cNvSpPr>
              <a:spLocks noChangeArrowheads="1"/>
            </p:cNvSpPr>
            <p:nvPr/>
          </p:nvSpPr>
          <p:spPr bwMode="auto">
            <a:xfrm>
              <a:off x="9785333" y="3824163"/>
              <a:ext cx="188279" cy="19922"/>
            </a:xfrm>
            <a:prstGeom prst="rect">
              <a:avLst/>
            </a:prstGeom>
            <a:solidFill>
              <a:srgbClr val="E74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Rectangle 470"/>
            <p:cNvSpPr>
              <a:spLocks noChangeArrowheads="1"/>
            </p:cNvSpPr>
            <p:nvPr/>
          </p:nvSpPr>
          <p:spPr bwMode="auto">
            <a:xfrm>
              <a:off x="9785333" y="3824163"/>
              <a:ext cx="188279" cy="1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471"/>
            <p:cNvSpPr>
              <a:spLocks noEditPoints="1" noChangeArrowheads="1"/>
            </p:cNvSpPr>
            <p:nvPr userDrawn="1"/>
          </p:nvSpPr>
          <p:spPr bwMode="auto">
            <a:xfrm>
              <a:off x="9860966" y="3731673"/>
              <a:ext cx="92705" cy="92705"/>
            </a:xfrm>
            <a:custGeom>
              <a:avLst/>
              <a:gdLst>
                <a:gd name="T0" fmla="*/ 47 w 47"/>
                <a:gd name="T1" fmla="*/ 28 h 47"/>
                <a:gd name="T2" fmla="*/ 19 w 47"/>
                <a:gd name="T3" fmla="*/ 28 h 47"/>
                <a:gd name="T4" fmla="*/ 0 w 47"/>
                <a:gd name="T5" fmla="*/ 47 h 47"/>
                <a:gd name="T6" fmla="*/ 47 w 47"/>
                <a:gd name="T7" fmla="*/ 47 h 47"/>
                <a:gd name="T8" fmla="*/ 47 w 47"/>
                <a:gd name="T9" fmla="*/ 28 h 47"/>
                <a:gd name="T10" fmla="*/ 47 w 47"/>
                <a:gd name="T11" fmla="*/ 0 h 47"/>
                <a:gd name="T12" fmla="*/ 47 w 47"/>
                <a:gd name="T13" fmla="*/ 0 h 47"/>
                <a:gd name="T14" fmla="*/ 28 w 47"/>
                <a:gd name="T15" fmla="*/ 19 h 47"/>
                <a:gd name="T16" fmla="*/ 47 w 47"/>
                <a:gd name="T17" fmla="*/ 19 h 47"/>
                <a:gd name="T18" fmla="*/ 47 w 47"/>
                <a:gd name="T1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7">
                  <a:moveTo>
                    <a:pt x="47" y="28"/>
                  </a:moveTo>
                  <a:lnTo>
                    <a:pt x="19" y="28"/>
                  </a:lnTo>
                  <a:lnTo>
                    <a:pt x="0" y="47"/>
                  </a:lnTo>
                  <a:lnTo>
                    <a:pt x="47" y="47"/>
                  </a:lnTo>
                  <a:lnTo>
                    <a:pt x="47" y="28"/>
                  </a:lnTo>
                  <a:close/>
                  <a:moveTo>
                    <a:pt x="47" y="0"/>
                  </a:moveTo>
                  <a:lnTo>
                    <a:pt x="47" y="0"/>
                  </a:lnTo>
                  <a:lnTo>
                    <a:pt x="28" y="19"/>
                  </a:lnTo>
                  <a:lnTo>
                    <a:pt x="47" y="19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472"/>
            <p:cNvSpPr>
              <a:spLocks noEditPoints="1" noChangeArrowheads="1"/>
            </p:cNvSpPr>
            <p:nvPr userDrawn="1"/>
          </p:nvSpPr>
          <p:spPr bwMode="auto">
            <a:xfrm>
              <a:off x="9860966" y="3731673"/>
              <a:ext cx="92705" cy="92705"/>
            </a:xfrm>
            <a:custGeom>
              <a:avLst/>
              <a:gdLst>
                <a:gd name="T0" fmla="*/ 47 w 47"/>
                <a:gd name="T1" fmla="*/ 28 h 47"/>
                <a:gd name="T2" fmla="*/ 19 w 47"/>
                <a:gd name="T3" fmla="*/ 28 h 47"/>
                <a:gd name="T4" fmla="*/ 0 w 47"/>
                <a:gd name="T5" fmla="*/ 47 h 47"/>
                <a:gd name="T6" fmla="*/ 47 w 47"/>
                <a:gd name="T7" fmla="*/ 47 h 47"/>
                <a:gd name="T8" fmla="*/ 47 w 47"/>
                <a:gd name="T9" fmla="*/ 28 h 47"/>
                <a:gd name="T10" fmla="*/ 47 w 47"/>
                <a:gd name="T11" fmla="*/ 0 h 47"/>
                <a:gd name="T12" fmla="*/ 47 w 47"/>
                <a:gd name="T13" fmla="*/ 0 h 47"/>
                <a:gd name="T14" fmla="*/ 28 w 47"/>
                <a:gd name="T15" fmla="*/ 19 h 47"/>
                <a:gd name="T16" fmla="*/ 47 w 47"/>
                <a:gd name="T17" fmla="*/ 19 h 47"/>
                <a:gd name="T18" fmla="*/ 47 w 47"/>
                <a:gd name="T1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7">
                  <a:moveTo>
                    <a:pt x="47" y="28"/>
                  </a:moveTo>
                  <a:lnTo>
                    <a:pt x="19" y="28"/>
                  </a:lnTo>
                  <a:lnTo>
                    <a:pt x="0" y="47"/>
                  </a:lnTo>
                  <a:lnTo>
                    <a:pt x="47" y="47"/>
                  </a:lnTo>
                  <a:lnTo>
                    <a:pt x="47" y="28"/>
                  </a:lnTo>
                  <a:moveTo>
                    <a:pt x="47" y="0"/>
                  </a:moveTo>
                  <a:lnTo>
                    <a:pt x="47" y="0"/>
                  </a:lnTo>
                  <a:lnTo>
                    <a:pt x="28" y="19"/>
                  </a:lnTo>
                  <a:lnTo>
                    <a:pt x="47" y="19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473"/>
            <p:cNvSpPr>
              <a:spLocks noChangeArrowheads="1"/>
            </p:cNvSpPr>
            <p:nvPr userDrawn="1"/>
          </p:nvSpPr>
          <p:spPr bwMode="auto">
            <a:xfrm>
              <a:off x="9898442" y="3769149"/>
              <a:ext cx="55229" cy="17752"/>
            </a:xfrm>
            <a:custGeom>
              <a:avLst/>
              <a:gdLst>
                <a:gd name="T0" fmla="*/ 28 w 28"/>
                <a:gd name="T1" fmla="*/ 0 h 9"/>
                <a:gd name="T2" fmla="*/ 9 w 28"/>
                <a:gd name="T3" fmla="*/ 0 h 9"/>
                <a:gd name="T4" fmla="*/ 0 w 28"/>
                <a:gd name="T5" fmla="*/ 9 h 9"/>
                <a:gd name="T6" fmla="*/ 28 w 28"/>
                <a:gd name="T7" fmla="*/ 9 h 9"/>
                <a:gd name="T8" fmla="*/ 28 w 2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8" y="0"/>
                  </a:moveTo>
                  <a:lnTo>
                    <a:pt x="9" y="0"/>
                  </a:lnTo>
                  <a:lnTo>
                    <a:pt x="0" y="9"/>
                  </a:lnTo>
                  <a:lnTo>
                    <a:pt x="28" y="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474"/>
            <p:cNvSpPr>
              <a:spLocks noChangeArrowheads="1"/>
            </p:cNvSpPr>
            <p:nvPr userDrawn="1"/>
          </p:nvSpPr>
          <p:spPr bwMode="auto">
            <a:xfrm>
              <a:off x="9898442" y="3769149"/>
              <a:ext cx="55229" cy="17752"/>
            </a:xfrm>
            <a:custGeom>
              <a:avLst/>
              <a:gdLst>
                <a:gd name="T0" fmla="*/ 28 w 28"/>
                <a:gd name="T1" fmla="*/ 0 h 9"/>
                <a:gd name="T2" fmla="*/ 9 w 28"/>
                <a:gd name="T3" fmla="*/ 0 h 9"/>
                <a:gd name="T4" fmla="*/ 0 w 28"/>
                <a:gd name="T5" fmla="*/ 9 h 9"/>
                <a:gd name="T6" fmla="*/ 28 w 28"/>
                <a:gd name="T7" fmla="*/ 9 h 9"/>
                <a:gd name="T8" fmla="*/ 28 w 2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8" y="0"/>
                  </a:moveTo>
                  <a:lnTo>
                    <a:pt x="9" y="0"/>
                  </a:lnTo>
                  <a:lnTo>
                    <a:pt x="0" y="9"/>
                  </a:lnTo>
                  <a:lnTo>
                    <a:pt x="28" y="9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475"/>
            <p:cNvSpPr>
              <a:spLocks noChangeArrowheads="1"/>
            </p:cNvSpPr>
            <p:nvPr userDrawn="1"/>
          </p:nvSpPr>
          <p:spPr bwMode="auto">
            <a:xfrm>
              <a:off x="9720921" y="3926946"/>
              <a:ext cx="252474" cy="27614"/>
            </a:xfrm>
            <a:custGeom>
              <a:avLst/>
              <a:gdLst>
                <a:gd name="T0" fmla="*/ 8 w 54"/>
                <a:gd name="T1" fmla="*/ 0 h 6"/>
                <a:gd name="T2" fmla="*/ 6 w 54"/>
                <a:gd name="T3" fmla="*/ 2 h 6"/>
                <a:gd name="T4" fmla="*/ 4 w 54"/>
                <a:gd name="T5" fmla="*/ 4 h 6"/>
                <a:gd name="T6" fmla="*/ 10 w 54"/>
                <a:gd name="T7" fmla="*/ 6 h 6"/>
                <a:gd name="T8" fmla="*/ 50 w 54"/>
                <a:gd name="T9" fmla="*/ 6 h 6"/>
                <a:gd name="T10" fmla="*/ 54 w 54"/>
                <a:gd name="T11" fmla="*/ 2 h 6"/>
                <a:gd name="T12" fmla="*/ 14 w 54"/>
                <a:gd name="T13" fmla="*/ 2 h 6"/>
                <a:gd name="T14" fmla="*/ 8 w 54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6">
                  <a:moveTo>
                    <a:pt x="8" y="0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0" y="6"/>
                    <a:pt x="10" y="6"/>
                  </a:cubicBezTo>
                  <a:cubicBezTo>
                    <a:pt x="13" y="6"/>
                    <a:pt x="50" y="6"/>
                    <a:pt x="50" y="6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2" y="2"/>
                    <a:pt x="10" y="1"/>
                    <a:pt x="8" y="0"/>
                  </a:cubicBezTo>
                </a:path>
              </a:pathLst>
            </a:custGeom>
            <a:solidFill>
              <a:srgbClr val="2F42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476"/>
            <p:cNvSpPr>
              <a:spLocks noChangeArrowheads="1"/>
            </p:cNvSpPr>
            <p:nvPr userDrawn="1"/>
          </p:nvSpPr>
          <p:spPr bwMode="auto">
            <a:xfrm>
              <a:off x="9758398" y="3917083"/>
              <a:ext cx="232750" cy="19725"/>
            </a:xfrm>
            <a:custGeom>
              <a:avLst/>
              <a:gdLst>
                <a:gd name="T0" fmla="*/ 50 w 50"/>
                <a:gd name="T1" fmla="*/ 0 h 4"/>
                <a:gd name="T2" fmla="*/ 2 w 50"/>
                <a:gd name="T3" fmla="*/ 0 h 4"/>
                <a:gd name="T4" fmla="*/ 2 w 50"/>
                <a:gd name="T5" fmla="*/ 0 h 4"/>
                <a:gd name="T6" fmla="*/ 0 w 50"/>
                <a:gd name="T7" fmla="*/ 2 h 4"/>
                <a:gd name="T8" fmla="*/ 6 w 50"/>
                <a:gd name="T9" fmla="*/ 4 h 4"/>
                <a:gd name="T10" fmla="*/ 46 w 50"/>
                <a:gd name="T11" fmla="*/ 4 h 4"/>
                <a:gd name="T12" fmla="*/ 50 w 5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4">
                  <a:moveTo>
                    <a:pt x="5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3"/>
                    <a:pt x="4" y="4"/>
                    <a:pt x="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202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477"/>
            <p:cNvSpPr>
              <a:spLocks noChangeArrowheads="1"/>
            </p:cNvSpPr>
            <p:nvPr userDrawn="1"/>
          </p:nvSpPr>
          <p:spPr bwMode="auto">
            <a:xfrm>
              <a:off x="9768260" y="3844103"/>
              <a:ext cx="242612" cy="72981"/>
            </a:xfrm>
            <a:custGeom>
              <a:avLst/>
              <a:gdLst>
                <a:gd name="T0" fmla="*/ 123 w 123"/>
                <a:gd name="T1" fmla="*/ 0 h 37"/>
                <a:gd name="T2" fmla="*/ 104 w 123"/>
                <a:gd name="T3" fmla="*/ 0 h 37"/>
                <a:gd name="T4" fmla="*/ 37 w 123"/>
                <a:gd name="T5" fmla="*/ 0 h 37"/>
                <a:gd name="T6" fmla="*/ 0 w 123"/>
                <a:gd name="T7" fmla="*/ 37 h 37"/>
                <a:gd name="T8" fmla="*/ 113 w 123"/>
                <a:gd name="T9" fmla="*/ 37 h 37"/>
                <a:gd name="T10" fmla="*/ 123 w 123"/>
                <a:gd name="T11" fmla="*/ 28 h 37"/>
                <a:gd name="T12" fmla="*/ 123 w 123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7">
                  <a:moveTo>
                    <a:pt x="123" y="0"/>
                  </a:moveTo>
                  <a:lnTo>
                    <a:pt x="104" y="0"/>
                  </a:lnTo>
                  <a:lnTo>
                    <a:pt x="37" y="0"/>
                  </a:lnTo>
                  <a:lnTo>
                    <a:pt x="0" y="37"/>
                  </a:lnTo>
                  <a:lnTo>
                    <a:pt x="113" y="37"/>
                  </a:lnTo>
                  <a:lnTo>
                    <a:pt x="123" y="2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478"/>
            <p:cNvSpPr>
              <a:spLocks noChangeArrowheads="1"/>
            </p:cNvSpPr>
            <p:nvPr userDrawn="1"/>
          </p:nvSpPr>
          <p:spPr bwMode="auto">
            <a:xfrm>
              <a:off x="9768260" y="3844103"/>
              <a:ext cx="242612" cy="72981"/>
            </a:xfrm>
            <a:custGeom>
              <a:avLst/>
              <a:gdLst>
                <a:gd name="T0" fmla="*/ 123 w 123"/>
                <a:gd name="T1" fmla="*/ 0 h 37"/>
                <a:gd name="T2" fmla="*/ 104 w 123"/>
                <a:gd name="T3" fmla="*/ 0 h 37"/>
                <a:gd name="T4" fmla="*/ 37 w 123"/>
                <a:gd name="T5" fmla="*/ 0 h 37"/>
                <a:gd name="T6" fmla="*/ 0 w 123"/>
                <a:gd name="T7" fmla="*/ 37 h 37"/>
                <a:gd name="T8" fmla="*/ 113 w 123"/>
                <a:gd name="T9" fmla="*/ 37 h 37"/>
                <a:gd name="T10" fmla="*/ 123 w 123"/>
                <a:gd name="T11" fmla="*/ 28 h 37"/>
                <a:gd name="T12" fmla="*/ 123 w 123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7">
                  <a:moveTo>
                    <a:pt x="123" y="0"/>
                  </a:moveTo>
                  <a:lnTo>
                    <a:pt x="104" y="0"/>
                  </a:lnTo>
                  <a:lnTo>
                    <a:pt x="37" y="0"/>
                  </a:lnTo>
                  <a:lnTo>
                    <a:pt x="0" y="37"/>
                  </a:lnTo>
                  <a:lnTo>
                    <a:pt x="113" y="37"/>
                  </a:lnTo>
                  <a:lnTo>
                    <a:pt x="123" y="28"/>
                  </a:lnTo>
                  <a:lnTo>
                    <a:pt x="1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479"/>
            <p:cNvSpPr>
              <a:spLocks noChangeArrowheads="1"/>
            </p:cNvSpPr>
            <p:nvPr userDrawn="1"/>
          </p:nvSpPr>
          <p:spPr bwMode="auto">
            <a:xfrm>
              <a:off x="10010872" y="3844103"/>
              <a:ext cx="55229" cy="55229"/>
            </a:xfrm>
            <a:custGeom>
              <a:avLst/>
              <a:gdLst>
                <a:gd name="T0" fmla="*/ 28 w 28"/>
                <a:gd name="T1" fmla="*/ 0 h 28"/>
                <a:gd name="T2" fmla="*/ 19 w 28"/>
                <a:gd name="T3" fmla="*/ 0 h 28"/>
                <a:gd name="T4" fmla="*/ 0 w 28"/>
                <a:gd name="T5" fmla="*/ 0 h 28"/>
                <a:gd name="T6" fmla="*/ 0 w 28"/>
                <a:gd name="T7" fmla="*/ 28 h 28"/>
                <a:gd name="T8" fmla="*/ 28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0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480"/>
            <p:cNvSpPr>
              <a:spLocks noChangeArrowheads="1"/>
            </p:cNvSpPr>
            <p:nvPr userDrawn="1"/>
          </p:nvSpPr>
          <p:spPr bwMode="auto">
            <a:xfrm>
              <a:off x="10010872" y="3844103"/>
              <a:ext cx="55229" cy="55229"/>
            </a:xfrm>
            <a:custGeom>
              <a:avLst/>
              <a:gdLst>
                <a:gd name="T0" fmla="*/ 28 w 28"/>
                <a:gd name="T1" fmla="*/ 0 h 28"/>
                <a:gd name="T2" fmla="*/ 19 w 28"/>
                <a:gd name="T3" fmla="*/ 0 h 28"/>
                <a:gd name="T4" fmla="*/ 0 w 28"/>
                <a:gd name="T5" fmla="*/ 0 h 28"/>
                <a:gd name="T6" fmla="*/ 0 w 28"/>
                <a:gd name="T7" fmla="*/ 28 h 28"/>
                <a:gd name="T8" fmla="*/ 28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0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481"/>
            <p:cNvSpPr>
              <a:spLocks noChangeArrowheads="1"/>
            </p:cNvSpPr>
            <p:nvPr userDrawn="1"/>
          </p:nvSpPr>
          <p:spPr bwMode="auto">
            <a:xfrm>
              <a:off x="9841241" y="3824378"/>
              <a:ext cx="132154" cy="19725"/>
            </a:xfrm>
            <a:custGeom>
              <a:avLst/>
              <a:gdLst>
                <a:gd name="T0" fmla="*/ 57 w 67"/>
                <a:gd name="T1" fmla="*/ 0 h 10"/>
                <a:gd name="T2" fmla="*/ 10 w 67"/>
                <a:gd name="T3" fmla="*/ 0 h 10"/>
                <a:gd name="T4" fmla="*/ 0 w 67"/>
                <a:gd name="T5" fmla="*/ 10 h 10"/>
                <a:gd name="T6" fmla="*/ 67 w 67"/>
                <a:gd name="T7" fmla="*/ 10 h 10"/>
                <a:gd name="T8" fmla="*/ 57 w 67"/>
                <a:gd name="T9" fmla="*/ 10 h 10"/>
                <a:gd name="T10" fmla="*/ 57 w 6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10">
                  <a:moveTo>
                    <a:pt x="57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67" y="10"/>
                  </a:lnTo>
                  <a:lnTo>
                    <a:pt x="57" y="1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CF44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482"/>
            <p:cNvSpPr>
              <a:spLocks noChangeArrowheads="1"/>
            </p:cNvSpPr>
            <p:nvPr userDrawn="1"/>
          </p:nvSpPr>
          <p:spPr bwMode="auto">
            <a:xfrm>
              <a:off x="9841241" y="3824378"/>
              <a:ext cx="132154" cy="19725"/>
            </a:xfrm>
            <a:custGeom>
              <a:avLst/>
              <a:gdLst>
                <a:gd name="T0" fmla="*/ 57 w 67"/>
                <a:gd name="T1" fmla="*/ 0 h 10"/>
                <a:gd name="T2" fmla="*/ 10 w 67"/>
                <a:gd name="T3" fmla="*/ 0 h 10"/>
                <a:gd name="T4" fmla="*/ 0 w 67"/>
                <a:gd name="T5" fmla="*/ 10 h 10"/>
                <a:gd name="T6" fmla="*/ 67 w 67"/>
                <a:gd name="T7" fmla="*/ 10 h 10"/>
                <a:gd name="T8" fmla="*/ 57 w 67"/>
                <a:gd name="T9" fmla="*/ 10 h 10"/>
                <a:gd name="T10" fmla="*/ 57 w 6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10">
                  <a:moveTo>
                    <a:pt x="57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67" y="10"/>
                  </a:lnTo>
                  <a:lnTo>
                    <a:pt x="57" y="10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483"/>
            <p:cNvSpPr>
              <a:spLocks noChangeArrowheads="1"/>
            </p:cNvSpPr>
            <p:nvPr userDrawn="1"/>
          </p:nvSpPr>
          <p:spPr bwMode="auto">
            <a:xfrm>
              <a:off x="9953671" y="3731673"/>
              <a:ext cx="112430" cy="112430"/>
            </a:xfrm>
            <a:custGeom>
              <a:avLst/>
              <a:gdLst>
                <a:gd name="T0" fmla="*/ 0 w 57"/>
                <a:gd name="T1" fmla="*/ 57 h 57"/>
                <a:gd name="T2" fmla="*/ 0 w 57"/>
                <a:gd name="T3" fmla="*/ 0 h 57"/>
                <a:gd name="T4" fmla="*/ 57 w 57"/>
                <a:gd name="T5" fmla="*/ 57 h 57"/>
                <a:gd name="T6" fmla="*/ 0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0" y="57"/>
                  </a:moveTo>
                  <a:lnTo>
                    <a:pt x="0" y="0"/>
                  </a:lnTo>
                  <a:lnTo>
                    <a:pt x="57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484"/>
            <p:cNvSpPr>
              <a:spLocks noChangeArrowheads="1"/>
            </p:cNvSpPr>
            <p:nvPr userDrawn="1"/>
          </p:nvSpPr>
          <p:spPr bwMode="auto">
            <a:xfrm>
              <a:off x="9953671" y="3731673"/>
              <a:ext cx="112430" cy="112430"/>
            </a:xfrm>
            <a:custGeom>
              <a:avLst/>
              <a:gdLst>
                <a:gd name="T0" fmla="*/ 0 w 57"/>
                <a:gd name="T1" fmla="*/ 57 h 57"/>
                <a:gd name="T2" fmla="*/ 0 w 57"/>
                <a:gd name="T3" fmla="*/ 0 h 57"/>
                <a:gd name="T4" fmla="*/ 57 w 57"/>
                <a:gd name="T5" fmla="*/ 57 h 57"/>
                <a:gd name="T6" fmla="*/ 0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0" y="57"/>
                  </a:moveTo>
                  <a:lnTo>
                    <a:pt x="0" y="0"/>
                  </a:lnTo>
                  <a:lnTo>
                    <a:pt x="57" y="57"/>
                  </a:lnTo>
                  <a:lnTo>
                    <a:pt x="0" y="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485"/>
            <p:cNvSpPr>
              <a:spLocks noChangeArrowheads="1"/>
            </p:cNvSpPr>
            <p:nvPr userDrawn="1"/>
          </p:nvSpPr>
          <p:spPr bwMode="auto">
            <a:xfrm>
              <a:off x="9953671" y="3786901"/>
              <a:ext cx="57201" cy="57201"/>
            </a:xfrm>
            <a:custGeom>
              <a:avLst/>
              <a:gdLst>
                <a:gd name="T0" fmla="*/ 0 w 29"/>
                <a:gd name="T1" fmla="*/ 29 h 29"/>
                <a:gd name="T2" fmla="*/ 0 w 29"/>
                <a:gd name="T3" fmla="*/ 0 h 29"/>
                <a:gd name="T4" fmla="*/ 29 w 29"/>
                <a:gd name="T5" fmla="*/ 29 h 29"/>
                <a:gd name="T6" fmla="*/ 0 w 29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9">
                  <a:moveTo>
                    <a:pt x="0" y="29"/>
                  </a:moveTo>
                  <a:lnTo>
                    <a:pt x="0" y="0"/>
                  </a:lnTo>
                  <a:lnTo>
                    <a:pt x="29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E74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486"/>
            <p:cNvSpPr>
              <a:spLocks noChangeArrowheads="1"/>
            </p:cNvSpPr>
            <p:nvPr userDrawn="1"/>
          </p:nvSpPr>
          <p:spPr bwMode="auto">
            <a:xfrm>
              <a:off x="9953671" y="3487088"/>
              <a:ext cx="355042" cy="357014"/>
            </a:xfrm>
            <a:custGeom>
              <a:avLst/>
              <a:gdLst>
                <a:gd name="T0" fmla="*/ 0 w 180"/>
                <a:gd name="T1" fmla="*/ 124 h 181"/>
                <a:gd name="T2" fmla="*/ 123 w 180"/>
                <a:gd name="T3" fmla="*/ 0 h 181"/>
                <a:gd name="T4" fmla="*/ 180 w 180"/>
                <a:gd name="T5" fmla="*/ 57 h 181"/>
                <a:gd name="T6" fmla="*/ 57 w 180"/>
                <a:gd name="T7" fmla="*/ 181 h 181"/>
                <a:gd name="T8" fmla="*/ 0 w 180"/>
                <a:gd name="T9" fmla="*/ 12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1">
                  <a:moveTo>
                    <a:pt x="0" y="124"/>
                  </a:moveTo>
                  <a:lnTo>
                    <a:pt x="123" y="0"/>
                  </a:lnTo>
                  <a:lnTo>
                    <a:pt x="180" y="57"/>
                  </a:lnTo>
                  <a:lnTo>
                    <a:pt x="57" y="18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E74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487"/>
            <p:cNvSpPr>
              <a:spLocks noChangeArrowheads="1"/>
            </p:cNvSpPr>
            <p:nvPr userDrawn="1"/>
          </p:nvSpPr>
          <p:spPr bwMode="auto">
            <a:xfrm>
              <a:off x="9953671" y="3487088"/>
              <a:ext cx="355042" cy="357014"/>
            </a:xfrm>
            <a:custGeom>
              <a:avLst/>
              <a:gdLst>
                <a:gd name="T0" fmla="*/ 0 w 180"/>
                <a:gd name="T1" fmla="*/ 124 h 181"/>
                <a:gd name="T2" fmla="*/ 123 w 180"/>
                <a:gd name="T3" fmla="*/ 0 h 181"/>
                <a:gd name="T4" fmla="*/ 180 w 180"/>
                <a:gd name="T5" fmla="*/ 57 h 181"/>
                <a:gd name="T6" fmla="*/ 57 w 180"/>
                <a:gd name="T7" fmla="*/ 181 h 181"/>
                <a:gd name="T8" fmla="*/ 0 w 180"/>
                <a:gd name="T9" fmla="*/ 12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1">
                  <a:moveTo>
                    <a:pt x="0" y="124"/>
                  </a:moveTo>
                  <a:lnTo>
                    <a:pt x="123" y="0"/>
                  </a:lnTo>
                  <a:lnTo>
                    <a:pt x="180" y="57"/>
                  </a:lnTo>
                  <a:lnTo>
                    <a:pt x="57" y="181"/>
                  </a:lnTo>
                  <a:lnTo>
                    <a:pt x="0" y="1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488"/>
            <p:cNvSpPr>
              <a:spLocks noChangeArrowheads="1"/>
            </p:cNvSpPr>
            <p:nvPr userDrawn="1"/>
          </p:nvSpPr>
          <p:spPr bwMode="auto">
            <a:xfrm>
              <a:off x="10271236" y="3562042"/>
              <a:ext cx="37477" cy="37477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0 h 19"/>
                <a:gd name="T4" fmla="*/ 19 w 19"/>
                <a:gd name="T5" fmla="*/ 19 h 19"/>
                <a:gd name="T6" fmla="*/ 0 w 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0"/>
                  </a:lnTo>
                  <a:lnTo>
                    <a:pt x="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3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489"/>
            <p:cNvSpPr>
              <a:spLocks noChangeArrowheads="1"/>
            </p:cNvSpPr>
            <p:nvPr userDrawn="1"/>
          </p:nvSpPr>
          <p:spPr bwMode="auto">
            <a:xfrm>
              <a:off x="10271236" y="3562042"/>
              <a:ext cx="37477" cy="37477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0 h 19"/>
                <a:gd name="T4" fmla="*/ 19 w 19"/>
                <a:gd name="T5" fmla="*/ 19 h 19"/>
                <a:gd name="T6" fmla="*/ 0 w 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0"/>
                  </a:lnTo>
                  <a:lnTo>
                    <a:pt x="19" y="1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490"/>
            <p:cNvSpPr>
              <a:spLocks noChangeArrowheads="1"/>
            </p:cNvSpPr>
            <p:nvPr userDrawn="1"/>
          </p:nvSpPr>
          <p:spPr bwMode="auto">
            <a:xfrm>
              <a:off x="10253484" y="3544290"/>
              <a:ext cx="17752" cy="17752"/>
            </a:xfrm>
            <a:custGeom>
              <a:avLst/>
              <a:gdLst>
                <a:gd name="T0" fmla="*/ 0 w 9"/>
                <a:gd name="T1" fmla="*/ 0 h 9"/>
                <a:gd name="T2" fmla="*/ 0 w 9"/>
                <a:gd name="T3" fmla="*/ 0 h 9"/>
                <a:gd name="T4" fmla="*/ 9 w 9"/>
                <a:gd name="T5" fmla="*/ 9 h 9"/>
                <a:gd name="T6" fmla="*/ 0 w 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491"/>
            <p:cNvSpPr>
              <a:spLocks noChangeArrowheads="1"/>
            </p:cNvSpPr>
            <p:nvPr userDrawn="1"/>
          </p:nvSpPr>
          <p:spPr bwMode="auto">
            <a:xfrm>
              <a:off x="10253484" y="3544290"/>
              <a:ext cx="17752" cy="17752"/>
            </a:xfrm>
            <a:custGeom>
              <a:avLst/>
              <a:gdLst>
                <a:gd name="T0" fmla="*/ 0 w 9"/>
                <a:gd name="T1" fmla="*/ 0 h 9"/>
                <a:gd name="T2" fmla="*/ 0 w 9"/>
                <a:gd name="T3" fmla="*/ 0 h 9"/>
                <a:gd name="T4" fmla="*/ 9 w 9"/>
                <a:gd name="T5" fmla="*/ 9 h 9"/>
                <a:gd name="T6" fmla="*/ 0 w 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492"/>
            <p:cNvSpPr>
              <a:spLocks noChangeArrowheads="1"/>
            </p:cNvSpPr>
            <p:nvPr userDrawn="1"/>
          </p:nvSpPr>
          <p:spPr bwMode="auto">
            <a:xfrm>
              <a:off x="10010872" y="3786901"/>
              <a:ext cx="55229" cy="57201"/>
            </a:xfrm>
            <a:custGeom>
              <a:avLst/>
              <a:gdLst>
                <a:gd name="T0" fmla="*/ 0 w 28"/>
                <a:gd name="T1" fmla="*/ 0 h 29"/>
                <a:gd name="T2" fmla="*/ 0 w 28"/>
                <a:gd name="T3" fmla="*/ 0 h 29"/>
                <a:gd name="T4" fmla="*/ 28 w 28"/>
                <a:gd name="T5" fmla="*/ 29 h 29"/>
                <a:gd name="T6" fmla="*/ 0 w 2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9">
                  <a:moveTo>
                    <a:pt x="0" y="0"/>
                  </a:moveTo>
                  <a:lnTo>
                    <a:pt x="0" y="0"/>
                  </a:lnTo>
                  <a:lnTo>
                    <a:pt x="28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93"/>
            <p:cNvSpPr>
              <a:spLocks noChangeArrowheads="1"/>
            </p:cNvSpPr>
            <p:nvPr userDrawn="1"/>
          </p:nvSpPr>
          <p:spPr bwMode="auto">
            <a:xfrm>
              <a:off x="10010872" y="3786901"/>
              <a:ext cx="55229" cy="57201"/>
            </a:xfrm>
            <a:custGeom>
              <a:avLst/>
              <a:gdLst>
                <a:gd name="T0" fmla="*/ 0 w 28"/>
                <a:gd name="T1" fmla="*/ 0 h 29"/>
                <a:gd name="T2" fmla="*/ 0 w 28"/>
                <a:gd name="T3" fmla="*/ 0 h 29"/>
                <a:gd name="T4" fmla="*/ 28 w 28"/>
                <a:gd name="T5" fmla="*/ 29 h 29"/>
                <a:gd name="T6" fmla="*/ 0 w 2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9">
                  <a:moveTo>
                    <a:pt x="0" y="0"/>
                  </a:moveTo>
                  <a:lnTo>
                    <a:pt x="0" y="0"/>
                  </a:lnTo>
                  <a:lnTo>
                    <a:pt x="28" y="2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494"/>
            <p:cNvSpPr>
              <a:spLocks noChangeArrowheads="1"/>
            </p:cNvSpPr>
            <p:nvPr userDrawn="1"/>
          </p:nvSpPr>
          <p:spPr bwMode="auto">
            <a:xfrm>
              <a:off x="10010872" y="3544290"/>
              <a:ext cx="297841" cy="299813"/>
            </a:xfrm>
            <a:custGeom>
              <a:avLst/>
              <a:gdLst>
                <a:gd name="T0" fmla="*/ 123 w 151"/>
                <a:gd name="T1" fmla="*/ 0 h 152"/>
                <a:gd name="T2" fmla="*/ 0 w 151"/>
                <a:gd name="T3" fmla="*/ 123 h 152"/>
                <a:gd name="T4" fmla="*/ 28 w 151"/>
                <a:gd name="T5" fmla="*/ 152 h 152"/>
                <a:gd name="T6" fmla="*/ 151 w 151"/>
                <a:gd name="T7" fmla="*/ 28 h 152"/>
                <a:gd name="T8" fmla="*/ 132 w 151"/>
                <a:gd name="T9" fmla="*/ 9 h 152"/>
                <a:gd name="T10" fmla="*/ 123 w 151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52">
                  <a:moveTo>
                    <a:pt x="123" y="0"/>
                  </a:moveTo>
                  <a:lnTo>
                    <a:pt x="0" y="123"/>
                  </a:lnTo>
                  <a:lnTo>
                    <a:pt x="28" y="152"/>
                  </a:lnTo>
                  <a:lnTo>
                    <a:pt x="151" y="28"/>
                  </a:lnTo>
                  <a:lnTo>
                    <a:pt x="132" y="9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93D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495"/>
            <p:cNvSpPr>
              <a:spLocks noChangeArrowheads="1"/>
            </p:cNvSpPr>
            <p:nvPr userDrawn="1"/>
          </p:nvSpPr>
          <p:spPr bwMode="auto">
            <a:xfrm>
              <a:off x="10010872" y="3544290"/>
              <a:ext cx="297841" cy="299813"/>
            </a:xfrm>
            <a:custGeom>
              <a:avLst/>
              <a:gdLst>
                <a:gd name="T0" fmla="*/ 123 w 151"/>
                <a:gd name="T1" fmla="*/ 0 h 152"/>
                <a:gd name="T2" fmla="*/ 0 w 151"/>
                <a:gd name="T3" fmla="*/ 123 h 152"/>
                <a:gd name="T4" fmla="*/ 28 w 151"/>
                <a:gd name="T5" fmla="*/ 152 h 152"/>
                <a:gd name="T6" fmla="*/ 151 w 151"/>
                <a:gd name="T7" fmla="*/ 28 h 152"/>
                <a:gd name="T8" fmla="*/ 132 w 151"/>
                <a:gd name="T9" fmla="*/ 9 h 152"/>
                <a:gd name="T10" fmla="*/ 123 w 151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52">
                  <a:moveTo>
                    <a:pt x="123" y="0"/>
                  </a:moveTo>
                  <a:lnTo>
                    <a:pt x="0" y="123"/>
                  </a:lnTo>
                  <a:lnTo>
                    <a:pt x="28" y="152"/>
                  </a:lnTo>
                  <a:lnTo>
                    <a:pt x="151" y="28"/>
                  </a:lnTo>
                  <a:lnTo>
                    <a:pt x="132" y="9"/>
                  </a:lnTo>
                  <a:lnTo>
                    <a:pt x="1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623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7" name="组合 6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0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弦形 11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弦形 13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8" name="组合 17"/>
          <p:cNvGrpSpPr>
            <a:grpSpLocks/>
          </p:cNvGrpSpPr>
          <p:nvPr userDrawn="1"/>
        </p:nvGrpSpPr>
        <p:grpSpPr bwMode="auto">
          <a:xfrm rot="1592273">
            <a:off x="182167" y="285750"/>
            <a:ext cx="478631" cy="604838"/>
            <a:chOff x="2272338" y="450384"/>
            <a:chExt cx="765175" cy="725488"/>
          </a:xfrm>
        </p:grpSpPr>
        <p:sp>
          <p:nvSpPr>
            <p:cNvPr id="19" name="Freeform 1235"/>
            <p:cNvSpPr>
              <a:spLocks noChangeArrowheads="1"/>
            </p:cNvSpPr>
            <p:nvPr userDrawn="1"/>
          </p:nvSpPr>
          <p:spPr bwMode="auto">
            <a:xfrm>
              <a:off x="2272338" y="491659"/>
              <a:ext cx="644525" cy="684213"/>
            </a:xfrm>
            <a:custGeom>
              <a:avLst/>
              <a:gdLst>
                <a:gd name="T0" fmla="*/ 404 w 404"/>
                <a:gd name="T1" fmla="*/ 214 h 429"/>
                <a:gd name="T2" fmla="*/ 376 w 404"/>
                <a:gd name="T3" fmla="*/ 301 h 429"/>
                <a:gd name="T4" fmla="*/ 376 w 404"/>
                <a:gd name="T5" fmla="*/ 302 h 429"/>
                <a:gd name="T6" fmla="*/ 247 w 404"/>
                <a:gd name="T7" fmla="*/ 405 h 429"/>
                <a:gd name="T8" fmla="*/ 35 w 404"/>
                <a:gd name="T9" fmla="*/ 311 h 429"/>
                <a:gd name="T10" fmla="*/ 153 w 404"/>
                <a:gd name="T11" fmla="*/ 276 h 429"/>
                <a:gd name="T12" fmla="*/ 31 w 404"/>
                <a:gd name="T13" fmla="*/ 106 h 429"/>
                <a:gd name="T14" fmla="*/ 56 w 404"/>
                <a:gd name="T15" fmla="*/ 132 h 429"/>
                <a:gd name="T16" fmla="*/ 85 w 404"/>
                <a:gd name="T17" fmla="*/ 0 h 429"/>
                <a:gd name="T18" fmla="*/ 266 w 404"/>
                <a:gd name="T19" fmla="*/ 124 h 429"/>
                <a:gd name="T20" fmla="*/ 266 w 404"/>
                <a:gd name="T21" fmla="*/ 124 h 429"/>
                <a:gd name="T22" fmla="*/ 376 w 404"/>
                <a:gd name="T23" fmla="*/ 145 h 429"/>
                <a:gd name="T24" fmla="*/ 404 w 404"/>
                <a:gd name="T25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429">
                  <a:moveTo>
                    <a:pt x="404" y="214"/>
                  </a:moveTo>
                  <a:cubicBezTo>
                    <a:pt x="404" y="242"/>
                    <a:pt x="395" y="273"/>
                    <a:pt x="376" y="301"/>
                  </a:cubicBezTo>
                  <a:cubicBezTo>
                    <a:pt x="376" y="301"/>
                    <a:pt x="376" y="301"/>
                    <a:pt x="376" y="302"/>
                  </a:cubicBezTo>
                  <a:cubicBezTo>
                    <a:pt x="344" y="361"/>
                    <a:pt x="297" y="393"/>
                    <a:pt x="247" y="405"/>
                  </a:cubicBezTo>
                  <a:cubicBezTo>
                    <a:pt x="154" y="429"/>
                    <a:pt x="53" y="381"/>
                    <a:pt x="35" y="311"/>
                  </a:cubicBezTo>
                  <a:cubicBezTo>
                    <a:pt x="129" y="359"/>
                    <a:pt x="153" y="276"/>
                    <a:pt x="153" y="276"/>
                  </a:cubicBezTo>
                  <a:cubicBezTo>
                    <a:pt x="0" y="267"/>
                    <a:pt x="31" y="106"/>
                    <a:pt x="31" y="106"/>
                  </a:cubicBezTo>
                  <a:cubicBezTo>
                    <a:pt x="41" y="130"/>
                    <a:pt x="56" y="132"/>
                    <a:pt x="56" y="132"/>
                  </a:cubicBezTo>
                  <a:cubicBezTo>
                    <a:pt x="56" y="132"/>
                    <a:pt x="24" y="45"/>
                    <a:pt x="85" y="0"/>
                  </a:cubicBezTo>
                  <a:cubicBezTo>
                    <a:pt x="117" y="132"/>
                    <a:pt x="202" y="124"/>
                    <a:pt x="266" y="124"/>
                  </a:cubicBezTo>
                  <a:cubicBezTo>
                    <a:pt x="266" y="124"/>
                    <a:pt x="266" y="124"/>
                    <a:pt x="266" y="124"/>
                  </a:cubicBezTo>
                  <a:cubicBezTo>
                    <a:pt x="307" y="112"/>
                    <a:pt x="349" y="118"/>
                    <a:pt x="376" y="145"/>
                  </a:cubicBezTo>
                  <a:cubicBezTo>
                    <a:pt x="394" y="163"/>
                    <a:pt x="403" y="188"/>
                    <a:pt x="404" y="214"/>
                  </a:cubicBezTo>
                  <a:close/>
                </a:path>
              </a:pathLst>
            </a:custGeom>
            <a:solidFill>
              <a:srgbClr val="BED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1236"/>
            <p:cNvSpPr>
              <a:spLocks noChangeArrowheads="1"/>
            </p:cNvSpPr>
            <p:nvPr userDrawn="1"/>
          </p:nvSpPr>
          <p:spPr bwMode="auto">
            <a:xfrm>
              <a:off x="2358063" y="574209"/>
              <a:ext cx="260350" cy="296863"/>
            </a:xfrm>
            <a:custGeom>
              <a:avLst/>
              <a:gdLst>
                <a:gd name="T0" fmla="*/ 77 w 163"/>
                <a:gd name="T1" fmla="*/ 186 h 186"/>
                <a:gd name="T2" fmla="*/ 22 w 163"/>
                <a:gd name="T3" fmla="*/ 164 h 186"/>
                <a:gd name="T4" fmla="*/ 0 w 163"/>
                <a:gd name="T5" fmla="*/ 104 h 186"/>
                <a:gd name="T6" fmla="*/ 39 w 163"/>
                <a:gd name="T7" fmla="*/ 108 h 186"/>
                <a:gd name="T8" fmla="*/ 26 w 163"/>
                <a:gd name="T9" fmla="*/ 71 h 186"/>
                <a:gd name="T10" fmla="*/ 23 w 163"/>
                <a:gd name="T11" fmla="*/ 0 h 186"/>
                <a:gd name="T12" fmla="*/ 163 w 163"/>
                <a:gd name="T13" fmla="*/ 97 h 186"/>
                <a:gd name="T14" fmla="*/ 99 w 163"/>
                <a:gd name="T15" fmla="*/ 184 h 186"/>
                <a:gd name="T16" fmla="*/ 77 w 163"/>
                <a:gd name="T1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6">
                  <a:moveTo>
                    <a:pt x="77" y="186"/>
                  </a:moveTo>
                  <a:cubicBezTo>
                    <a:pt x="53" y="186"/>
                    <a:pt x="33" y="178"/>
                    <a:pt x="22" y="164"/>
                  </a:cubicBezTo>
                  <a:cubicBezTo>
                    <a:pt x="8" y="146"/>
                    <a:pt x="2" y="123"/>
                    <a:pt x="0" y="104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0"/>
                    <a:pt x="12" y="33"/>
                    <a:pt x="23" y="0"/>
                  </a:cubicBezTo>
                  <a:cubicBezTo>
                    <a:pt x="61" y="90"/>
                    <a:pt x="118" y="97"/>
                    <a:pt x="163" y="97"/>
                  </a:cubicBezTo>
                  <a:cubicBezTo>
                    <a:pt x="156" y="121"/>
                    <a:pt x="135" y="177"/>
                    <a:pt x="99" y="184"/>
                  </a:cubicBezTo>
                  <a:cubicBezTo>
                    <a:pt x="92" y="185"/>
                    <a:pt x="85" y="186"/>
                    <a:pt x="77" y="186"/>
                  </a:cubicBezTo>
                  <a:close/>
                </a:path>
              </a:pathLst>
            </a:custGeom>
            <a:solidFill>
              <a:srgbClr val="5A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237"/>
            <p:cNvSpPr>
              <a:spLocks noChangeArrowheads="1"/>
            </p:cNvSpPr>
            <p:nvPr userDrawn="1"/>
          </p:nvSpPr>
          <p:spPr bwMode="auto">
            <a:xfrm>
              <a:off x="2642226" y="791697"/>
              <a:ext cx="274637" cy="346075"/>
            </a:xfrm>
            <a:custGeom>
              <a:avLst/>
              <a:gdLst>
                <a:gd name="T0" fmla="*/ 173 w 173"/>
                <a:gd name="T1" fmla="*/ 26 h 217"/>
                <a:gd name="T2" fmla="*/ 145 w 173"/>
                <a:gd name="T3" fmla="*/ 113 h 217"/>
                <a:gd name="T4" fmla="*/ 145 w 173"/>
                <a:gd name="T5" fmla="*/ 114 h 217"/>
                <a:gd name="T6" fmla="*/ 16 w 173"/>
                <a:gd name="T7" fmla="*/ 217 h 217"/>
                <a:gd name="T8" fmla="*/ 31 w 173"/>
                <a:gd name="T9" fmla="*/ 90 h 217"/>
                <a:gd name="T10" fmla="*/ 168 w 173"/>
                <a:gd name="T11" fmla="*/ 23 h 217"/>
                <a:gd name="T12" fmla="*/ 173 w 173"/>
                <a:gd name="T13" fmla="*/ 2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17">
                  <a:moveTo>
                    <a:pt x="173" y="26"/>
                  </a:moveTo>
                  <a:cubicBezTo>
                    <a:pt x="173" y="54"/>
                    <a:pt x="164" y="85"/>
                    <a:pt x="145" y="113"/>
                  </a:cubicBezTo>
                  <a:cubicBezTo>
                    <a:pt x="145" y="113"/>
                    <a:pt x="145" y="113"/>
                    <a:pt x="145" y="114"/>
                  </a:cubicBezTo>
                  <a:cubicBezTo>
                    <a:pt x="113" y="173"/>
                    <a:pt x="66" y="205"/>
                    <a:pt x="16" y="217"/>
                  </a:cubicBezTo>
                  <a:cubicBezTo>
                    <a:pt x="0" y="185"/>
                    <a:pt x="4" y="135"/>
                    <a:pt x="31" y="90"/>
                  </a:cubicBezTo>
                  <a:cubicBezTo>
                    <a:pt x="66" y="29"/>
                    <a:pt x="128" y="0"/>
                    <a:pt x="168" y="23"/>
                  </a:cubicBezTo>
                  <a:cubicBezTo>
                    <a:pt x="170" y="24"/>
                    <a:pt x="171" y="25"/>
                    <a:pt x="173" y="26"/>
                  </a:cubicBezTo>
                  <a:close/>
                </a:path>
              </a:pathLst>
            </a:custGeom>
            <a:solidFill>
              <a:srgbClr val="5A8E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238"/>
            <p:cNvSpPr>
              <a:spLocks noChangeArrowheads="1"/>
            </p:cNvSpPr>
            <p:nvPr userDrawn="1"/>
          </p:nvSpPr>
          <p:spPr bwMode="auto">
            <a:xfrm>
              <a:off x="2943851" y="517059"/>
              <a:ext cx="93662" cy="66675"/>
            </a:xfrm>
            <a:custGeom>
              <a:avLst/>
              <a:gdLst>
                <a:gd name="T0" fmla="*/ 0 w 59"/>
                <a:gd name="T1" fmla="*/ 0 h 42"/>
                <a:gd name="T2" fmla="*/ 59 w 59"/>
                <a:gd name="T3" fmla="*/ 4 h 42"/>
                <a:gd name="T4" fmla="*/ 10 w 59"/>
                <a:gd name="T5" fmla="*/ 42 h 42"/>
                <a:gd name="T6" fmla="*/ 0 w 5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2">
                  <a:moveTo>
                    <a:pt x="0" y="0"/>
                  </a:moveTo>
                  <a:lnTo>
                    <a:pt x="59" y="4"/>
                  </a:ln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Oval 1239"/>
            <p:cNvSpPr>
              <a:spLocks noChangeArrowheads="1"/>
            </p:cNvSpPr>
            <p:nvPr/>
          </p:nvSpPr>
          <p:spPr bwMode="auto">
            <a:xfrm>
              <a:off x="2668294" y="450835"/>
              <a:ext cx="296934" cy="298955"/>
            </a:xfrm>
            <a:prstGeom prst="ellipse">
              <a:avLst/>
            </a:prstGeom>
            <a:solidFill>
              <a:srgbClr val="BED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Tx/>
                <a:buNone/>
                <a:defRPr/>
              </a:pP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Oval 1240"/>
            <p:cNvSpPr>
              <a:spLocks noChangeArrowheads="1"/>
            </p:cNvSpPr>
            <p:nvPr/>
          </p:nvSpPr>
          <p:spPr bwMode="auto">
            <a:xfrm>
              <a:off x="2871217" y="500759"/>
              <a:ext cx="49489" cy="4760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467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91" y="5997576"/>
            <a:ext cx="314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151" b="-1841"/>
          <a:stretch>
            <a:fillRect/>
          </a:stretch>
        </p:blipFill>
        <p:spPr>
          <a:xfrm>
            <a:off x="-258967" y="6761698"/>
            <a:ext cx="9442660" cy="9144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91699" y="7270944"/>
            <a:ext cx="32733" cy="388632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676602" y="6356544"/>
            <a:ext cx="384902" cy="9144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>
            <a:grpSpLocks/>
          </p:cNvGrpSpPr>
          <p:nvPr userDrawn="1"/>
        </p:nvGrpSpPr>
        <p:grpSpPr bwMode="auto">
          <a:xfrm>
            <a:off x="240506" y="5772151"/>
            <a:ext cx="244079" cy="968375"/>
            <a:chOff x="162845" y="5707378"/>
            <a:chExt cx="325664" cy="968472"/>
          </a:xfrm>
        </p:grpSpPr>
        <p:grpSp>
          <p:nvGrpSpPr>
            <p:cNvPr id="7" name="组合 6"/>
            <p:cNvGrpSpPr>
              <a:grpSpLocks/>
            </p:cNvGrpSpPr>
            <p:nvPr userDrawn="1"/>
          </p:nvGrpSpPr>
          <p:grpSpPr bwMode="auto"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10" name="矩形 88"/>
              <p:cNvSpPr/>
              <p:nvPr/>
            </p:nvSpPr>
            <p:spPr>
              <a:xfrm>
                <a:off x="831639" y="4903393"/>
                <a:ext cx="223993" cy="698570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>
                <a:off x="780804" y="4633491"/>
                <a:ext cx="325664" cy="390564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2" name="弦形 11"/>
              <p:cNvSpPr/>
              <p:nvPr/>
            </p:nvSpPr>
            <p:spPr>
              <a:xfrm rot="5400000">
                <a:off x="823768" y="5128808"/>
                <a:ext cx="239736" cy="109614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3" name="矩形 3"/>
              <p:cNvSpPr/>
              <p:nvPr/>
            </p:nvSpPr>
            <p:spPr>
              <a:xfrm>
                <a:off x="852292" y="5181234"/>
                <a:ext cx="165215" cy="44454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  <p:sp>
            <p:nvSpPr>
              <p:cNvPr id="14" name="弦形 13"/>
              <p:cNvSpPr/>
              <p:nvPr/>
            </p:nvSpPr>
            <p:spPr>
              <a:xfrm rot="5400000">
                <a:off x="813441" y="5318535"/>
                <a:ext cx="239737" cy="108025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/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>
              <a:off x="243864" y="5902661"/>
              <a:ext cx="163626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207326" y="5988394"/>
              <a:ext cx="216050" cy="12701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72907" y="5940827"/>
            <a:ext cx="1871093" cy="929444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48550" y="6270980"/>
            <a:ext cx="9273617" cy="594409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87536" y="6271203"/>
            <a:ext cx="1818740" cy="594409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079" y="160338"/>
            <a:ext cx="55840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41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63" r:id="rId10"/>
    <p:sldLayoutId id="2147483673" r:id="rId11"/>
    <p:sldLayoutId id="214748366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"/>
          <p:cNvSpPr txBox="1">
            <a:spLocks noChangeArrowheads="1"/>
          </p:cNvSpPr>
          <p:nvPr/>
        </p:nvSpPr>
        <p:spPr bwMode="auto">
          <a:xfrm>
            <a:off x="0" y="2847142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6000" b="1" dirty="0" smtClean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乌鸦</a:t>
            </a:r>
            <a:r>
              <a:rPr lang="zh-CN" altLang="en-US" sz="60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喝水</a:t>
            </a:r>
          </a:p>
        </p:txBody>
      </p:sp>
    </p:spTree>
    <p:extLst>
      <p:ext uri="{BB962C8B-B14F-4D97-AF65-F5344CB8AC3E}">
        <p14:creationId xmlns:p14="http://schemas.microsoft.com/office/powerpoint/2010/main" val="9317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1671638" y="2174876"/>
            <a:ext cx="557450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轻声读课文第二、三自然段</a:t>
            </a:r>
            <a:r>
              <a:rPr lang="en-US" altLang="zh-CN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思考</a:t>
            </a:r>
            <a:r>
              <a:rPr lang="en-US" altLang="zh-CN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乌鸦想出了什么办法使自己喝到水</a:t>
            </a:r>
            <a:r>
              <a:rPr lang="en-US" altLang="zh-CN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?</a:t>
            </a:r>
            <a:endParaRPr lang="zh-CN" altLang="en-US" sz="3200" b="1" dirty="0">
              <a:solidFill>
                <a:srgbClr val="FF33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★</a:t>
            </a:r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它是怎么做的，用“</a:t>
            </a:r>
            <a:r>
              <a:rPr lang="en-US" altLang="zh-CN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—”</a:t>
            </a:r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在文中标出。</a:t>
            </a:r>
          </a:p>
        </p:txBody>
      </p:sp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1589485" y="7953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图片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1" y="1567150"/>
            <a:ext cx="6984206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054636" y="1274762"/>
            <a:ext cx="7160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乌鸦把小石子</a:t>
            </a:r>
            <a:r>
              <a:rPr lang="zh-CN" altLang="en-US" sz="3200" b="1" dirty="0">
                <a:latin typeface="Arial" pitchFamily="34" charset="0"/>
                <a:ea typeface="微软雅黑" pitchFamily="34" charset="-122"/>
              </a:rPr>
              <a:t>一颗一颗地放进</a:t>
            </a:r>
            <a:r>
              <a:rPr lang="zh-CN" altLang="en-US" sz="32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瓶子里。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1273969" y="466725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 descr="图片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5431" y="1403350"/>
            <a:ext cx="65436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371725" y="2085976"/>
            <a:ext cx="6647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pitchFamily="34" charset="0"/>
                <a:ea typeface="微软雅黑" pitchFamily="34" charset="-122"/>
              </a:rPr>
              <a:t>瓶子里的水渐渐升高，乌鸦就喝着水了。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3709988" y="2066926"/>
            <a:ext cx="6881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渐渐</a:t>
            </a:r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1396603" y="4905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465660" y="2228851"/>
            <a:ext cx="676989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瓶子里的水渐渐升高。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天气渐渐热起来。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（                 ）渐渐（              ）。</a:t>
            </a:r>
          </a:p>
        </p:txBody>
      </p:sp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1432322" y="817564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照样子说一说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828800" y="2433639"/>
            <a:ext cx="5416154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       乌鸦看见旁边有</a:t>
            </a:r>
            <a:r>
              <a:rPr lang="zh-CN" altLang="en-US" sz="3200" b="1" dirty="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许多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小石子，想出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办法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来了。</a:t>
            </a:r>
          </a:p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       乌鸦把小石子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一颗一颗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地放进瓶子里。瓶子里的水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渐渐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升高，乌鸦就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喝着水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了。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427685" y="1557339"/>
            <a:ext cx="4288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乌鸦为什么能喝到水？</a:t>
            </a:r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044178" y="4905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15529" y="2138365"/>
            <a:ext cx="8218884" cy="332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一只乌鸦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 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。乌鸦看见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瓶子，瓶子里有水。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，瓶子里水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，瓶口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，乌鸦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pPr>
              <a:buFont typeface="Arial" pitchFamily="34" charset="0"/>
              <a:buNone/>
            </a:pP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呢？</a:t>
            </a:r>
            <a:endParaRPr lang="zh-CN" altLang="en-US" b="1" u="sng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乌鸦看见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，想出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乌鸦把小石子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地放进瓶子里。瓶子里的水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，乌鸦就</a:t>
            </a:r>
            <a:r>
              <a:rPr lang="zh-CN" altLang="en-US" b="1" u="sng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  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906203" y="470475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背书指导</a:t>
            </a:r>
          </a:p>
        </p:txBody>
      </p:sp>
      <p:pic>
        <p:nvPicPr>
          <p:cNvPr id="106503" name="Picture 7" descr="DJ54WZB518YQ%5`WUD~B(2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8716" y="820739"/>
            <a:ext cx="1483519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4" name="Picture 8" descr="E~1P@4XX)@[)FGQS6Z(URAX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2663" y="798513"/>
            <a:ext cx="1373981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5" name="Picture 9" descr="}JQQLLADPU75LSG{54FCR8W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9668" y="5275263"/>
            <a:ext cx="131921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6" name="Picture 10" descr="W`LIIZ0K$WDZUH})KGW_90B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3850" y="5270501"/>
            <a:ext cx="128468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7" name="Picture 11" descr="E6KB03[H3AMBYNJ5_Z}K%7V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6391" y="5203825"/>
            <a:ext cx="13001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946547" y="1311276"/>
            <a:ext cx="735687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    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   乌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鸦会收藏食物，会模仿人的哨声、咳嗽声和其它许多种声音。还能学会各种各样的动作。英国一位教授在野外发现一只乌鸦能使用小树枝来挑东西，将其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请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到实验室来观察。当这只乌鸦意识到自己不能直接找到食物后，就开始寻找可能的工具。只见这只乌鸦叼来实验室内的一段铁丝，将其弄成了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钩针状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，随后就在这种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鱼钩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的帮助下，顺利吃到了食物。专家根本没有想到，乌鸦竟然能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亲手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打造自己需要的工具。</a:t>
            </a:r>
          </a:p>
        </p:txBody>
      </p:sp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1478756" y="420689"/>
            <a:ext cx="2236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聪明的乌鸦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71487" y="1238252"/>
            <a:ext cx="8424863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一、我会按课文内容填空。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、乌鸦看见一个瓶子，瓶子里有水。（   ），瓶子里水（     ），瓶口（        ），乌鸦喝（      ）水。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、乌鸦把（    ）一颗一颗地放进瓶子里。瓶子里的水渐渐（       ），乌鸦就喝着水了。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二、我会补充句子。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天气渐渐热起来了。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太阳渐渐 </a:t>
            </a:r>
            <a:r>
              <a:rPr lang="zh-CN" altLang="en-US" sz="2800" b="1" u="sng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。</a:t>
            </a:r>
            <a:endParaRPr lang="zh-CN" altLang="en-US" sz="2800" b="1" u="sng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u="sng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渐渐 </a:t>
            </a:r>
            <a:r>
              <a:rPr lang="zh-CN" altLang="en-US" sz="2800" b="1" u="sng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3943351" y="4286251"/>
            <a:ext cx="4537472" cy="1401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0066"/>
                    </a:gs>
                    <a:gs pos="100000">
                      <a:srgbClr val="FF6699"/>
                    </a:gs>
                  </a:gsLst>
                  <a:lin ang="5400000" scaled="1"/>
                </a:gradFill>
                <a:latin typeface="华文新魏"/>
                <a:ea typeface="华文新魏"/>
              </a:rPr>
              <a:t>比比谁是最棒的</a:t>
            </a: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1325166" y="442914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课堂作业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2309812" y="492125"/>
            <a:ext cx="19371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我会选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22660" y="97155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AutoNum type="arabicPlain"/>
            </a:pPr>
            <a:r>
              <a:rPr lang="zh-CN" altLang="en-US" sz="3600" b="1" dirty="0">
                <a:latin typeface="Times New Roman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喝    渴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1534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AutoNum type="arabicPlain" startAt="2"/>
            </a:pPr>
            <a:r>
              <a:rPr lang="zh-CN" altLang="en-US" sz="3600" b="1" dirty="0">
                <a:latin typeface="Times New Roman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为    办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这个（       ）法真好！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他（       ）班级做了很多好事。</a:t>
            </a:r>
          </a:p>
          <a:p>
            <a:pPr>
              <a:spcBef>
                <a:spcPct val="50000"/>
              </a:spcBef>
            </a:pPr>
            <a:endParaRPr lang="zh-CN" altLang="en-US" sz="3600" b="1" dirty="0">
              <a:latin typeface="Times New Roman" pitchFamily="18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70272" y="1587501"/>
            <a:ext cx="92202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小弟弟口（     ）了，要（    ）水。</a:t>
            </a:r>
          </a:p>
          <a:p>
            <a:pPr>
              <a:spcBef>
                <a:spcPct val="50000"/>
              </a:spcBef>
            </a:pP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1000" y="4724401"/>
            <a:ext cx="8077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itchFamily="18" charset="0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乌    鸟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这种（       ）的名字叫（       ）鸦。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964061" y="1555752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itchFamily="18" charset="0"/>
                <a:ea typeface="微软雅黑" pitchFamily="34" charset="-122"/>
              </a:rPr>
              <a:t>渴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224588" y="16129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itchFamily="18" charset="0"/>
                <a:ea typeface="微软雅黑" pitchFamily="34" charset="-122"/>
              </a:rPr>
              <a:t>喝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746648" y="310912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4000" b="1" dirty="0">
                <a:latin typeface="Times New Roman" pitchFamily="18" charset="0"/>
                <a:ea typeface="微软雅黑" pitchFamily="34" charset="-122"/>
              </a:rPr>
              <a:t>办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1553766" y="3860801"/>
            <a:ext cx="62150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itchFamily="18" charset="0"/>
                <a:ea typeface="微软雅黑" pitchFamily="34" charset="-122"/>
              </a:rPr>
              <a:t>为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1864519" y="5510214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itchFamily="18" charset="0"/>
                <a:ea typeface="微软雅黑" pitchFamily="34" charset="-122"/>
              </a:rPr>
              <a:t>鸟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630466" y="5487989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itchFamily="18" charset="0"/>
                <a:ea typeface="微软雅黑" pitchFamily="34" charset="-122"/>
              </a:rPr>
              <a:t>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/>
      <p:bldP spid="113672" grpId="0"/>
      <p:bldP spid="113673" grpId="0"/>
      <p:bldP spid="113674" grpId="0"/>
      <p:bldP spid="113675" grpId="0"/>
      <p:bldP spid="1136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63253" y="1911351"/>
            <a:ext cx="2328863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6500" b="1">
                <a:solidFill>
                  <a:srgbClr val="FF0000"/>
                </a:solidFill>
                <a:latin typeface="Times New Roman" pitchFamily="18" charset="0"/>
                <a:ea typeface="楷体_GB2312"/>
                <a:cs typeface="楷体_GB2312"/>
              </a:rPr>
              <a:t>办</a:t>
            </a:r>
          </a:p>
        </p:txBody>
      </p:sp>
      <p:graphicFrame>
        <p:nvGraphicFramePr>
          <p:cNvPr id="1106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155566"/>
              </p:ext>
            </p:extLst>
          </p:nvPr>
        </p:nvGraphicFramePr>
        <p:xfrm>
          <a:off x="1013221" y="1990725"/>
          <a:ext cx="2711053" cy="2965450"/>
        </p:xfrm>
        <a:graphic>
          <a:graphicData uri="http://schemas.openxmlformats.org/drawingml/2006/table">
            <a:tbl>
              <a:tblPr/>
              <a:tblGrid>
                <a:gridCol w="137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71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2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60785"/>
              </p:ext>
            </p:extLst>
          </p:nvPr>
        </p:nvGraphicFramePr>
        <p:xfrm>
          <a:off x="4564855" y="2058988"/>
          <a:ext cx="2721769" cy="2919412"/>
        </p:xfrm>
        <a:graphic>
          <a:graphicData uri="http://schemas.openxmlformats.org/drawingml/2006/table">
            <a:tbl>
              <a:tblPr/>
              <a:tblGrid>
                <a:gridCol w="128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11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2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0646" name="Rectangle 54"/>
          <p:cNvSpPr>
            <a:spLocks noChangeArrowheads="1"/>
          </p:cNvSpPr>
          <p:nvPr/>
        </p:nvSpPr>
        <p:spPr bwMode="auto">
          <a:xfrm>
            <a:off x="4694635" y="2274889"/>
            <a:ext cx="230063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5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法</a:t>
            </a:r>
          </a:p>
        </p:txBody>
      </p:sp>
      <p:sp>
        <p:nvSpPr>
          <p:cNvPr id="35865" name="Rectangle 58"/>
          <p:cNvSpPr>
            <a:spLocks noChangeArrowheads="1"/>
          </p:cNvSpPr>
          <p:nvPr/>
        </p:nvSpPr>
        <p:spPr bwMode="auto">
          <a:xfrm>
            <a:off x="1390650" y="631825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我会书写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324303" y="2241551"/>
            <a:ext cx="6400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猜一猜</a:t>
            </a:r>
          </a:p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身穿黑衣服</a:t>
            </a:r>
            <a:r>
              <a:rPr lang="en-US" altLang="zh-CN" sz="4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长个丑样子</a:t>
            </a:r>
            <a:r>
              <a:rPr lang="en-US" altLang="zh-CN" sz="4000" b="1" dirty="0">
                <a:latin typeface="微软雅黑" pitchFamily="34" charset="-122"/>
                <a:ea typeface="微软雅黑" pitchFamily="34" charset="-122"/>
              </a:rPr>
              <a:t>,</a:t>
            </a:r>
          </a:p>
          <a:p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懂得爱妈妈</a:t>
            </a:r>
            <a:r>
              <a:rPr lang="en-US" altLang="zh-CN" sz="40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是个好孩子。</a:t>
            </a:r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1484710" y="771525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引入新课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367462" y="4857751"/>
            <a:ext cx="1210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乌鸦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395413" y="3141663"/>
            <a:ext cx="60840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Arial" pitchFamily="34" charset="0"/>
                <a:ea typeface="微软雅黑" pitchFamily="34" charset="-122"/>
              </a:rPr>
              <a:t>小朋友们能像乌鸦一样遇到困难仔细观察、认真思考，做一个聪明、爱动脑的好学生！</a:t>
            </a:r>
          </a:p>
        </p:txBody>
      </p:sp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1256110" y="865189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我会说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435894" y="1881189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你要向乌鸦学习什么？请说一说！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5"/>
          <p:cNvSpPr>
            <a:spLocks noChangeArrowheads="1"/>
          </p:cNvSpPr>
          <p:nvPr/>
        </p:nvSpPr>
        <p:spPr bwMode="auto">
          <a:xfrm>
            <a:off x="2022872" y="1023938"/>
            <a:ext cx="5048250" cy="2781300"/>
          </a:xfrm>
          <a:prstGeom prst="cloudCallout">
            <a:avLst>
              <a:gd name="adj1" fmla="val -46319"/>
              <a:gd name="adj2" fmla="val 8761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en-US">
              <a:latin typeface="Arial" pitchFamily="34" charset="0"/>
            </a:endParaRP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2628900" y="1700214"/>
            <a:ext cx="416956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聪明的小朋友，请你仿照课文，编一个在没有石子的情况下我也能喝到水的小故事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。 </a:t>
            </a:r>
            <a:endParaRPr lang="zh-CN" altLang="en-US" sz="28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</a:endParaRPr>
          </a:p>
        </p:txBody>
      </p:sp>
      <p:pic>
        <p:nvPicPr>
          <p:cNvPr id="37891" name="Picture 6" descr="乌鸦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32850" flipH="1">
            <a:off x="0" y="3938588"/>
            <a:ext cx="2072879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1448991" y="442914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作业拓展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721027" y="2384371"/>
            <a:ext cx="826531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、学习生字、词语</a:t>
            </a:r>
            <a:r>
              <a:rPr lang="en-US" altLang="zh-CN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r>
              <a:rPr lang="en-US" altLang="zh-CN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、通过多种方式朗读、感悟课文；背诵课文，积累语言。</a:t>
            </a:r>
          </a:p>
          <a:p>
            <a:r>
              <a:rPr lang="en-US" altLang="zh-CN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、理解“渐渐”的意思，会用“渐渐”说句子。</a:t>
            </a:r>
          </a:p>
          <a:p>
            <a:r>
              <a:rPr lang="en-US" altLang="zh-CN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、懂得遇到困难要认真观察，开动脑筋，积极想办法解决。</a:t>
            </a:r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079897" y="4905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引入新课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1022747" y="1417639"/>
            <a:ext cx="2236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学习目标：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098947" y="433388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我会认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1098947" y="1820864"/>
            <a:ext cx="1244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wū yā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7418785" y="1819276"/>
            <a:ext cx="8592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bàn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175147" y="3146426"/>
            <a:ext cx="1098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páng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040857" y="3200401"/>
            <a:ext cx="6270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xǔ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5267326" y="3141664"/>
            <a:ext cx="537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fǎ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7000875" y="3133726"/>
            <a:ext cx="1669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fàng jìn</a:t>
            </a:r>
            <a:r>
              <a:rPr lang="en-US" altLang="zh-CN" sz="2800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1139428" y="3695702"/>
            <a:ext cx="7322000" cy="592611"/>
            <a:chOff x="1519793" y="3696194"/>
            <a:chExt cx="9762439" cy="592992"/>
          </a:xfrm>
        </p:grpSpPr>
        <p:sp>
          <p:nvSpPr>
            <p:cNvPr id="19465" name="Rectangle 10"/>
            <p:cNvSpPr>
              <a:spLocks noChangeArrowheads="1"/>
            </p:cNvSpPr>
            <p:nvPr/>
          </p:nvSpPr>
          <p:spPr bwMode="auto">
            <a:xfrm>
              <a:off x="1519793" y="3697288"/>
              <a:ext cx="1492254" cy="58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旁 </a:t>
              </a:r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边</a:t>
              </a:r>
            </a:p>
          </p:txBody>
        </p:sp>
        <p:sp>
          <p:nvSpPr>
            <p:cNvPr id="19466" name="Rectangle 16"/>
            <p:cNvSpPr>
              <a:spLocks noChangeArrowheads="1"/>
            </p:cNvSpPr>
            <p:nvPr/>
          </p:nvSpPr>
          <p:spPr bwMode="auto">
            <a:xfrm>
              <a:off x="4012589" y="3704035"/>
              <a:ext cx="1340506" cy="58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许</a:t>
              </a:r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多</a:t>
              </a:r>
            </a:p>
          </p:txBody>
        </p:sp>
        <p:sp>
          <p:nvSpPr>
            <p:cNvPr id="19467" name="Rectangle 18"/>
            <p:cNvSpPr>
              <a:spLocks noChangeArrowheads="1"/>
            </p:cNvSpPr>
            <p:nvPr/>
          </p:nvSpPr>
          <p:spPr bwMode="auto">
            <a:xfrm>
              <a:off x="6690402" y="3696194"/>
              <a:ext cx="1340506" cy="58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ctr"/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办</a:t>
              </a:r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法</a:t>
              </a:r>
            </a:p>
          </p:txBody>
        </p:sp>
        <p:sp>
          <p:nvSpPr>
            <p:cNvPr id="19468" name="Rectangle 20"/>
            <p:cNvSpPr>
              <a:spLocks noChangeArrowheads="1"/>
            </p:cNvSpPr>
            <p:nvPr/>
          </p:nvSpPr>
          <p:spPr bwMode="auto">
            <a:xfrm>
              <a:off x="9334736" y="3698862"/>
              <a:ext cx="1947496" cy="58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放    进</a:t>
              </a:r>
              <a:endParaRPr lang="zh-CN" altLang="en-US" sz="3200" dirty="0">
                <a:latin typeface="Arial" pitchFamily="34" charset="0"/>
                <a:ea typeface="微软雅黑" pitchFamily="34" charset="-122"/>
              </a:endParaRPr>
            </a:p>
          </p:txBody>
        </p:sp>
      </p:grp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1323975" y="4537076"/>
            <a:ext cx="865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gāo</a:t>
            </a:r>
            <a:endParaRPr lang="en-US" altLang="zh-CN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1169194" y="5119688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Arial" pitchFamily="34" charset="0"/>
                <a:ea typeface="微软雅黑" pitchFamily="34" charset="-122"/>
              </a:rPr>
              <a:t>升</a:t>
            </a:r>
            <a:r>
              <a:rPr lang="zh-CN" altLang="en-US" sz="3200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高</a:t>
            </a:r>
            <a:endParaRPr lang="zh-CN" altLang="en-US" sz="3200" dirty="0"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126581" y="1819276"/>
            <a:ext cx="835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chù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033963" y="1820864"/>
            <a:ext cx="1043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zhǎo</a:t>
            </a:r>
            <a:endParaRPr lang="zh-CN" altLang="en-US" sz="28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1098948" y="2428873"/>
            <a:ext cx="7317870" cy="584775"/>
            <a:chOff x="1466035" y="2429411"/>
            <a:chExt cx="9756215" cy="584339"/>
          </a:xfrm>
        </p:grpSpPr>
        <p:sp>
          <p:nvSpPr>
            <p:cNvPr id="19474" name="Rectangle 6"/>
            <p:cNvSpPr>
              <a:spLocks noChangeArrowheads="1"/>
            </p:cNvSpPr>
            <p:nvPr/>
          </p:nvSpPr>
          <p:spPr bwMode="auto">
            <a:xfrm>
              <a:off x="1466035" y="2429411"/>
              <a:ext cx="1340407" cy="5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乌鸦</a:t>
              </a:r>
            </a:p>
          </p:txBody>
        </p:sp>
        <p:sp>
          <p:nvSpPr>
            <p:cNvPr id="19475" name="Rectangle 8"/>
            <p:cNvSpPr>
              <a:spLocks noChangeArrowheads="1"/>
            </p:cNvSpPr>
            <p:nvPr/>
          </p:nvSpPr>
          <p:spPr bwMode="auto">
            <a:xfrm>
              <a:off x="9334737" y="2429411"/>
              <a:ext cx="1887513" cy="5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怎么</a:t>
              </a:r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办</a:t>
              </a:r>
            </a:p>
          </p:txBody>
        </p:sp>
        <p:sp>
          <p:nvSpPr>
            <p:cNvPr id="19476" name="Rectangle 6"/>
            <p:cNvSpPr>
              <a:spLocks noChangeArrowheads="1"/>
            </p:cNvSpPr>
            <p:nvPr/>
          </p:nvSpPr>
          <p:spPr bwMode="auto">
            <a:xfrm>
              <a:off x="4083300" y="2429411"/>
              <a:ext cx="1340407" cy="5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到</a:t>
              </a:r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处</a:t>
              </a:r>
              <a:endParaRPr lang="zh-CN" altLang="en-US" sz="3200" dirty="0">
                <a:latin typeface="Arial" pitchFamily="34" charset="0"/>
                <a:ea typeface="微软雅黑" pitchFamily="34" charset="-122"/>
              </a:endParaRPr>
            </a:p>
          </p:txBody>
        </p:sp>
        <p:sp>
          <p:nvSpPr>
            <p:cNvPr id="19477" name="Rectangle 6"/>
            <p:cNvSpPr>
              <a:spLocks noChangeArrowheads="1"/>
            </p:cNvSpPr>
            <p:nvPr/>
          </p:nvSpPr>
          <p:spPr bwMode="auto">
            <a:xfrm>
              <a:off x="6709018" y="2429411"/>
              <a:ext cx="1340407" cy="5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0000"/>
                  </a:solidFill>
                  <a:latin typeface="Arial" pitchFamily="34" charset="0"/>
                  <a:ea typeface="微软雅黑" pitchFamily="34" charset="-122"/>
                </a:rPr>
                <a:t>找</a:t>
              </a:r>
              <a:r>
                <a:rPr lang="zh-CN" altLang="en-US" sz="3200" dirty="0">
                  <a:latin typeface="Arial" pitchFamily="34" charset="0"/>
                  <a:ea typeface="微软雅黑" pitchFamily="34" charset="-122"/>
                </a:rPr>
                <a:t>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7" grpId="0"/>
      <p:bldP spid="92169" grpId="0"/>
      <p:bldP spid="92175" grpId="0"/>
      <p:bldP spid="92177" grpId="0"/>
      <p:bldP spid="92179" grpId="0"/>
      <p:bldP spid="92181" grpId="0"/>
      <p:bldP spid="92183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2163681" y="322075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rPr>
              <a:t>www.1ppt.com/kejian/lishi/        </a:t>
            </a:r>
          </a:p>
        </p:txBody>
      </p:sp>
      <p:sp>
        <p:nvSpPr>
          <p:cNvPr id="21505" name="Rectangle 6"/>
          <p:cNvSpPr>
            <a:spLocks noChangeArrowheads="1"/>
          </p:cNvSpPr>
          <p:nvPr/>
        </p:nvSpPr>
        <p:spPr bwMode="auto">
          <a:xfrm>
            <a:off x="1020365" y="461964"/>
            <a:ext cx="1846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我会写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1985963" y="2143631"/>
            <a:ext cx="54554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3200" b="1" dirty="0" err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zhī</a:t>
            </a:r>
            <a:r>
              <a:rPr lang="en-US" altLang="zh-CN" sz="3200" b="1" dirty="0">
                <a:solidFill>
                  <a:srgbClr val="FF0000"/>
                </a:solidFill>
                <a:latin typeface="GB Pinyinok-B"/>
                <a:ea typeface="GB Pinyinok-B"/>
                <a:cs typeface="GB Pinyinok-B"/>
              </a:rPr>
              <a:t> 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shí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duō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chū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jiàn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3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1985963" y="2709864"/>
            <a:ext cx="5172075" cy="1438275"/>
            <a:chOff x="1793515" y="2724729"/>
            <a:chExt cx="6895767" cy="1439663"/>
          </a:xfrm>
        </p:grpSpPr>
        <p:pic>
          <p:nvPicPr>
            <p:cNvPr id="21508" name="图片 2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515" y="2796249"/>
              <a:ext cx="1380166" cy="136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09" name="图片 29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681" y="2796248"/>
              <a:ext cx="1380166" cy="136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图片 30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847" y="2796247"/>
              <a:ext cx="1380166" cy="136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文本框 32"/>
            <p:cNvSpPr txBox="1">
              <a:spLocks noChangeArrowheads="1"/>
            </p:cNvSpPr>
            <p:nvPr/>
          </p:nvSpPr>
          <p:spPr bwMode="auto">
            <a:xfrm>
              <a:off x="1881974" y="2761266"/>
              <a:ext cx="1276936" cy="1324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8000" dirty="0">
                  <a:latin typeface="楷体" pitchFamily="49" charset="-122"/>
                  <a:ea typeface="楷体" pitchFamily="49" charset="-122"/>
                </a:rPr>
                <a:t>只</a:t>
              </a:r>
            </a:p>
          </p:txBody>
        </p:sp>
        <p:sp>
          <p:nvSpPr>
            <p:cNvPr id="21512" name="文本框 33"/>
            <p:cNvSpPr txBox="1">
              <a:spLocks noChangeArrowheads="1"/>
            </p:cNvSpPr>
            <p:nvPr/>
          </p:nvSpPr>
          <p:spPr bwMode="auto">
            <a:xfrm>
              <a:off x="3244065" y="2784463"/>
              <a:ext cx="1276936" cy="1324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8000" dirty="0">
                  <a:latin typeface="楷体" pitchFamily="49" charset="-122"/>
                  <a:ea typeface="楷体" pitchFamily="49" charset="-122"/>
                </a:rPr>
                <a:t>石</a:t>
              </a:r>
            </a:p>
          </p:txBody>
        </p:sp>
        <p:sp>
          <p:nvSpPr>
            <p:cNvPr id="21513" name="文本框 34"/>
            <p:cNvSpPr txBox="1">
              <a:spLocks noChangeArrowheads="1"/>
            </p:cNvSpPr>
            <p:nvPr/>
          </p:nvSpPr>
          <p:spPr bwMode="auto">
            <a:xfrm>
              <a:off x="4636906" y="2799953"/>
              <a:ext cx="127693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8000" dirty="0">
                  <a:latin typeface="楷体" pitchFamily="49" charset="-122"/>
                  <a:ea typeface="楷体" pitchFamily="49" charset="-122"/>
                </a:rPr>
                <a:t>多</a:t>
              </a:r>
            </a:p>
          </p:txBody>
        </p:sp>
        <p:grpSp>
          <p:nvGrpSpPr>
            <p:cNvPr id="21514" name="组合 4"/>
            <p:cNvGrpSpPr>
              <a:grpSpLocks/>
            </p:cNvGrpSpPr>
            <p:nvPr/>
          </p:nvGrpSpPr>
          <p:grpSpPr bwMode="auto">
            <a:xfrm>
              <a:off x="5927551" y="2724729"/>
              <a:ext cx="1380166" cy="1439663"/>
              <a:chOff x="7642601" y="3412088"/>
              <a:chExt cx="1380166" cy="1439663"/>
            </a:xfrm>
          </p:grpSpPr>
          <p:pic>
            <p:nvPicPr>
              <p:cNvPr id="21515" name="图片 3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2601" y="3488982"/>
                <a:ext cx="1380166" cy="1362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6" name="文本框 35"/>
              <p:cNvSpPr txBox="1">
                <a:spLocks noChangeArrowheads="1"/>
              </p:cNvSpPr>
              <p:nvPr/>
            </p:nvSpPr>
            <p:spPr bwMode="auto">
              <a:xfrm>
                <a:off x="7740285" y="3412088"/>
                <a:ext cx="1276936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lang="zh-CN" altLang="en-US" sz="8000" dirty="0">
                    <a:latin typeface="楷体" pitchFamily="49" charset="-122"/>
                    <a:ea typeface="楷体" pitchFamily="49" charset="-122"/>
                  </a:rPr>
                  <a:t>出</a:t>
                </a:r>
              </a:p>
            </p:txBody>
          </p:sp>
        </p:grpSp>
        <p:grpSp>
          <p:nvGrpSpPr>
            <p:cNvPr id="21517" name="组合 41"/>
            <p:cNvGrpSpPr>
              <a:grpSpLocks/>
            </p:cNvGrpSpPr>
            <p:nvPr/>
          </p:nvGrpSpPr>
          <p:grpSpPr bwMode="auto">
            <a:xfrm>
              <a:off x="7301011" y="2724729"/>
              <a:ext cx="1388271" cy="1439663"/>
              <a:chOff x="7642601" y="3412088"/>
              <a:chExt cx="1388271" cy="1439663"/>
            </a:xfrm>
          </p:grpSpPr>
          <p:pic>
            <p:nvPicPr>
              <p:cNvPr id="21518" name="图片 42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2601" y="3488982"/>
                <a:ext cx="1380166" cy="1362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9" name="文本框 43"/>
              <p:cNvSpPr txBox="1">
                <a:spLocks noChangeArrowheads="1"/>
              </p:cNvSpPr>
              <p:nvPr/>
            </p:nvSpPr>
            <p:spPr bwMode="auto">
              <a:xfrm>
                <a:off x="7753936" y="3412088"/>
                <a:ext cx="1276936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r>
                  <a:rPr lang="zh-CN" altLang="en-US" sz="8000" dirty="0">
                    <a:latin typeface="楷体" pitchFamily="49" charset="-122"/>
                    <a:ea typeface="楷体" pitchFamily="49" charset="-122"/>
                  </a:rPr>
                  <a:t>见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2" descr="图片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9731" y="941389"/>
            <a:ext cx="4073129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219075" y="2270125"/>
            <a:ext cx="1404938" cy="1295400"/>
            <a:chOff x="0" y="0"/>
            <a:chExt cx="840" cy="768"/>
          </a:xfrm>
        </p:grpSpPr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喝水</a:t>
              </a:r>
            </a:p>
          </p:txBody>
        </p:sp>
      </p:grp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1812131" y="3303588"/>
            <a:ext cx="1404938" cy="1295400"/>
            <a:chOff x="0" y="0"/>
            <a:chExt cx="840" cy="768"/>
          </a:xfrm>
        </p:grpSpPr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口渴</a:t>
              </a:r>
            </a:p>
          </p:txBody>
        </p:sp>
      </p:grpSp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4218385" y="3459163"/>
            <a:ext cx="1404938" cy="1295400"/>
            <a:chOff x="0" y="0"/>
            <a:chExt cx="840" cy="768"/>
          </a:xfrm>
        </p:grpSpPr>
        <p:pic>
          <p:nvPicPr>
            <p:cNvPr id="22537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旁边</a:t>
              </a:r>
            </a:p>
          </p:txBody>
        </p:sp>
      </p:grp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4995862" y="1916114"/>
            <a:ext cx="1404938" cy="1296987"/>
            <a:chOff x="0" y="0"/>
            <a:chExt cx="840" cy="768"/>
          </a:xfrm>
        </p:grpSpPr>
        <p:pic>
          <p:nvPicPr>
            <p:cNvPr id="22540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石子</a:t>
              </a:r>
            </a:p>
          </p:txBody>
        </p:sp>
      </p:grpSp>
      <p:grpSp>
        <p:nvGrpSpPr>
          <p:cNvPr id="97294" name="Group 14"/>
          <p:cNvGrpSpPr>
            <a:grpSpLocks/>
          </p:cNvGrpSpPr>
          <p:nvPr/>
        </p:nvGrpSpPr>
        <p:grpSpPr bwMode="auto">
          <a:xfrm>
            <a:off x="6119812" y="2833688"/>
            <a:ext cx="1404938" cy="1295400"/>
            <a:chOff x="0" y="0"/>
            <a:chExt cx="840" cy="768"/>
          </a:xfrm>
        </p:grpSpPr>
        <p:pic>
          <p:nvPicPr>
            <p:cNvPr id="2254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办法</a:t>
              </a:r>
            </a:p>
          </p:txBody>
        </p:sp>
      </p:grpSp>
      <p:grpSp>
        <p:nvGrpSpPr>
          <p:cNvPr id="97297" name="Group 17"/>
          <p:cNvGrpSpPr>
            <a:grpSpLocks/>
          </p:cNvGrpSpPr>
          <p:nvPr/>
        </p:nvGrpSpPr>
        <p:grpSpPr bwMode="auto">
          <a:xfrm>
            <a:off x="3623072" y="2024064"/>
            <a:ext cx="1404938" cy="1341437"/>
            <a:chOff x="0" y="0"/>
            <a:chExt cx="840" cy="768"/>
          </a:xfrm>
        </p:grpSpPr>
        <p:pic>
          <p:nvPicPr>
            <p:cNvPr id="22546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乌鸦</a:t>
              </a:r>
            </a:p>
          </p:txBody>
        </p:sp>
      </p:grpSp>
      <p:grpSp>
        <p:nvGrpSpPr>
          <p:cNvPr id="97300" name="Group 20"/>
          <p:cNvGrpSpPr>
            <a:grpSpLocks/>
          </p:cNvGrpSpPr>
          <p:nvPr/>
        </p:nvGrpSpPr>
        <p:grpSpPr bwMode="auto">
          <a:xfrm>
            <a:off x="1932385" y="1884363"/>
            <a:ext cx="1510903" cy="1295400"/>
            <a:chOff x="0" y="0"/>
            <a:chExt cx="840" cy="768"/>
          </a:xfrm>
        </p:grpSpPr>
        <p:pic>
          <p:nvPicPr>
            <p:cNvPr id="2254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渐渐</a:t>
              </a:r>
            </a:p>
          </p:txBody>
        </p:sp>
      </p:grpSp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6001941" y="4094163"/>
            <a:ext cx="1871663" cy="1312862"/>
            <a:chOff x="0" y="0"/>
            <a:chExt cx="840" cy="768"/>
          </a:xfrm>
        </p:grpSpPr>
        <p:pic>
          <p:nvPicPr>
            <p:cNvPr id="22552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3300"/>
                  </a:solidFill>
                  <a:latin typeface="Times New Roman" pitchFamily="18" charset="0"/>
                </a:rPr>
                <a:t>怎么办</a:t>
              </a:r>
            </a:p>
          </p:txBody>
        </p:sp>
      </p:grpSp>
      <p:grpSp>
        <p:nvGrpSpPr>
          <p:cNvPr id="97306" name="Group 26"/>
          <p:cNvGrpSpPr>
            <a:grpSpLocks/>
          </p:cNvGrpSpPr>
          <p:nvPr/>
        </p:nvGrpSpPr>
        <p:grpSpPr bwMode="auto">
          <a:xfrm>
            <a:off x="881062" y="1023938"/>
            <a:ext cx="1404938" cy="1295400"/>
            <a:chOff x="0" y="0"/>
            <a:chExt cx="840" cy="768"/>
          </a:xfrm>
        </p:grpSpPr>
        <p:pic>
          <p:nvPicPr>
            <p:cNvPr id="22555" name="Picture 2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46" y="136"/>
              <a:ext cx="726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3300"/>
                  </a:solidFill>
                  <a:latin typeface="Times New Roman" pitchFamily="18" charset="0"/>
                  <a:ea typeface="微软雅黑" pitchFamily="34" charset="-122"/>
                </a:rPr>
                <a:t>瓶子</a:t>
              </a:r>
            </a:p>
          </p:txBody>
        </p:sp>
      </p:grp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1599010" y="0"/>
            <a:ext cx="4105275" cy="908050"/>
          </a:xfrm>
          <a:prstGeom prst="cloudCallout">
            <a:avLst>
              <a:gd name="adj1" fmla="val -28"/>
              <a:gd name="adj2" fmla="val 69931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我来考考你</a:t>
            </a:r>
          </a:p>
        </p:txBody>
      </p:sp>
      <p:sp>
        <p:nvSpPr>
          <p:cNvPr id="22558" name="AutoShape 30"/>
          <p:cNvSpPr>
            <a:spLocks noChangeArrowheads="1"/>
          </p:cNvSpPr>
          <p:nvPr/>
        </p:nvSpPr>
        <p:spPr bwMode="auto">
          <a:xfrm>
            <a:off x="3762375" y="1"/>
            <a:ext cx="3887391" cy="360363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endParaRPr lang="zh-CN" altLang="en-US" sz="7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97311" name="Picture 31" descr="u=428795970,4267513913&amp;fm=51&amp;gp=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931" y="4268788"/>
            <a:ext cx="1091804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68208E-6 L -0.02951 0.5139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00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7329 L -0.02153 0.4904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1 -0.12578 L -0.04513 0.4379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837 L -0.02952 0.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3 -0.06289 L -0.01389 0.5008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5607E-6 L -0.03142 0.563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0.12578 L 0.00191 0.4379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8382E-6 L -0.03924 0.4497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46821E-7 L -0.02952 0.4719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ChangeArrowheads="1"/>
          </p:cNvSpPr>
          <p:nvPr/>
        </p:nvSpPr>
        <p:spPr bwMode="auto">
          <a:xfrm>
            <a:off x="1308497" y="631825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自学提示</a:t>
            </a:r>
          </a:p>
        </p:txBody>
      </p:sp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808435" y="1728788"/>
            <a:ext cx="8001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、同学们一边看一边思考</a:t>
            </a:r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课文主要讲了乌鸦的什么事？</a:t>
            </a:r>
            <a:endParaRPr lang="en-US" altLang="zh-CN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、自由朗读第一自然段，数一数第一自然段共有几句话</a:t>
            </a:r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?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、读一读第一句话，想一想，乌鸦为了找水，飞过了哪些地方呢？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、读一读第二句，乌鸦找到水时心情怎样？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、读一读第三句话，想想乌鸦为什么喝不到瓶子里的水？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320403" y="1543050"/>
            <a:ext cx="62269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itchFamily="34" charset="0"/>
                <a:ea typeface="微软雅黑" pitchFamily="34" charset="-122"/>
              </a:rPr>
              <a:t>一只乌鸦口渴了，到处找水喝。</a:t>
            </a:r>
          </a:p>
        </p:txBody>
      </p:sp>
      <p:sp>
        <p:nvSpPr>
          <p:cNvPr id="24578" name="Rectangle 7"/>
          <p:cNvSpPr>
            <a:spLocks noChangeArrowheads="1"/>
          </p:cNvSpPr>
          <p:nvPr/>
        </p:nvSpPr>
        <p:spPr bwMode="auto">
          <a:xfrm>
            <a:off x="1396603" y="42068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4758929" y="3197225"/>
            <a:ext cx="3679031" cy="2305050"/>
          </a:xfrm>
          <a:prstGeom prst="cloudCallout">
            <a:avLst>
              <a:gd name="adj1" fmla="val -57542"/>
              <a:gd name="adj2" fmla="val -62259"/>
            </a:avLst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FF00"/>
                </a:solidFill>
                <a:latin typeface="Times New Roman" pitchFamily="18" charset="0"/>
              </a:rPr>
              <a:t>   </a:t>
            </a:r>
            <a:r>
              <a:rPr lang="zh-CN" altLang="en-US" sz="3200" b="1" dirty="0">
                <a:solidFill>
                  <a:srgbClr val="00FF00"/>
                </a:solidFill>
                <a:latin typeface="Times New Roman" pitchFamily="18" charset="0"/>
                <a:ea typeface="微软雅黑" pitchFamily="34" charset="-122"/>
              </a:rPr>
              <a:t>哪个词说明乌鸦飞过很多地方？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4951810" y="15144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到处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222772" y="1639888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rPr>
              <a:t>乌鸦看见一个瓶子，瓶子里有水。</a:t>
            </a:r>
          </a:p>
        </p:txBody>
      </p:sp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185862" y="655639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85723"/>
                </a:solidFill>
                <a:latin typeface="微软雅黑" pitchFamily="34" charset="-122"/>
                <a:ea typeface="微软雅黑" pitchFamily="34" charset="-122"/>
              </a:rPr>
              <a:t>阅读指导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278731" y="2649539"/>
            <a:ext cx="92127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Arial" pitchFamily="34" charset="0"/>
                <a:ea typeface="微软雅黑" pitchFamily="34" charset="-122"/>
              </a:rPr>
              <a:t>但是，瓶子里水不多，瓶口又小，乌鸦喝不着水。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213247" y="3486150"/>
            <a:ext cx="77188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99"/>
                </a:solidFill>
                <a:latin typeface="Arial" pitchFamily="34" charset="0"/>
                <a:ea typeface="微软雅黑" pitchFamily="34" charset="-122"/>
              </a:rPr>
              <a:t>读一读第三句话，想想乌鸦为什么喝不到瓶子里的水？</a:t>
            </a: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1601391" y="4959350"/>
            <a:ext cx="6360319" cy="915988"/>
          </a:xfrm>
          <a:prstGeom prst="wedgeRoundRectCallout">
            <a:avLst>
              <a:gd name="adj1" fmla="val -32310"/>
              <a:gd name="adj2" fmla="val -148616"/>
              <a:gd name="adj3" fmla="val 16667"/>
            </a:avLst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FF00"/>
                </a:solidFill>
                <a:latin typeface="Times New Roman" pitchFamily="18" charset="0"/>
              </a:rPr>
              <a:t>想一想，乌鸦喝不到水，心情怎样？</a:t>
            </a: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2000250" y="3198813"/>
            <a:ext cx="5786438" cy="698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build="allAtOnce" animBg="1"/>
      <p:bldP spid="96267" grpId="0" animBg="1"/>
    </p:bldLst>
  </p:timing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全屏显示(4:3)</PresentationFormat>
  <Paragraphs>142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GB Pinyinok-B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cp:lastModifiedBy>chc_1995phd@outlook.com</cp:lastModifiedBy>
  <cp:revision>465</cp:revision>
  <cp:lastPrinted>2018-04-06T08:03:00Z</cp:lastPrinted>
  <dcterms:created xsi:type="dcterms:W3CDTF">2016-02-25T11:28:00Z</dcterms:created>
  <dcterms:modified xsi:type="dcterms:W3CDTF">2020-02-10T11:14:09Z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