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3"/>
    <p:sldId id="715" r:id="rId4"/>
    <p:sldId id="716" r:id="rId5"/>
    <p:sldId id="717" r:id="rId6"/>
    <p:sldId id="718" r:id="rId7"/>
    <p:sldId id="721" r:id="rId8"/>
    <p:sldId id="612" r:id="rId9"/>
    <p:sldId id="664" r:id="rId10"/>
    <p:sldId id="665" r:id="rId11"/>
    <p:sldId id="666" r:id="rId12"/>
    <p:sldId id="693" r:id="rId13"/>
    <p:sldId id="694" r:id="rId14"/>
    <p:sldId id="673" r:id="rId15"/>
    <p:sldId id="674" r:id="rId16"/>
    <p:sldId id="604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  <p:cmAuthor id="2" name="绿色圃中小学教育网" initials="绿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6633"/>
    <a:srgbClr val="00FF00"/>
    <a:srgbClr val="CC00CC"/>
    <a:srgbClr val="99CC00"/>
    <a:srgbClr val="33CC33"/>
    <a:srgbClr val="FF99CC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32" y="-402"/>
      </p:cViewPr>
      <p:guideLst>
        <p:guide orient="horz" pos="2044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zh-CN" strike="noStrike" noProof="1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7E574C23-1F98-4302-A7D5-EE99F39AC998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zh-CN" strike="noStrike" noProof="1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3BFBD89F-3CDE-4661-A20B-7E638D459C18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TextBox 1"/>
          <p:cNvSpPr/>
          <p:nvPr/>
        </p:nvSpPr>
        <p:spPr>
          <a:xfrm>
            <a:off x="2411413" y="1268413"/>
            <a:ext cx="4572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l"/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 </a:t>
            </a:r>
            <a:r>
              <a:rPr lang="zh-CN" altLang="en-US" sz="54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 </a:t>
            </a:r>
            <a:r>
              <a:rPr lang="en-US" altLang="zh-CN" sz="54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3 </a:t>
            </a:r>
            <a:r>
              <a:rPr lang="zh-CN" altLang="en-US" sz="54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江 南</a:t>
            </a:r>
            <a:endParaRPr lang="en-US" altLang="zh-CN" sz="540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</p:txBody>
      </p:sp>
      <p:pic>
        <p:nvPicPr>
          <p:cNvPr id="3076" name="Picture 1" descr="C:\Documents and Settings\Administrator\Application Data\Tencent\Users\843683995\QQ\WinTemp\RichOle\Z0XKFPFOK~`5W@%WQV1UW%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2781300"/>
            <a:ext cx="6732588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矩形 14343"/>
          <p:cNvSpPr/>
          <p:nvPr/>
        </p:nvSpPr>
        <p:spPr>
          <a:xfrm>
            <a:off x="395288" y="6453188"/>
            <a:ext cx="615950" cy="1079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绿色圃中小学教育网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lang="en-US" altLang="zh-CN" sz="10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www.lspjy.com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lang="en-US" altLang="zh-CN" sz="10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cz.lspjy.com</a:t>
            </a:r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3" name="Line 2"/>
          <p:cNvSpPr/>
          <p:nvPr/>
        </p:nvSpPr>
        <p:spPr>
          <a:xfrm>
            <a:off x="1692275" y="4076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Text Box 3"/>
          <p:cNvSpPr txBox="1"/>
          <p:nvPr/>
        </p:nvSpPr>
        <p:spPr>
          <a:xfrm>
            <a:off x="3500438" y="-284162"/>
            <a:ext cx="2952750" cy="1873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11700" b="1">
                <a:latin typeface="方正舒体" pitchFamily="2" charset="-122"/>
                <a:ea typeface="方正舒体" pitchFamily="2" charset="-122"/>
              </a:rPr>
              <a:t>kě</a:t>
            </a:r>
            <a:endParaRPr lang="en-US" altLang="zh-CN" sz="11700" b="1">
              <a:latin typeface="方正舒体" pitchFamily="2" charset="-122"/>
              <a:ea typeface="方正舒体" pitchFamily="2" charset="-122"/>
            </a:endParaRPr>
          </a:p>
        </p:txBody>
      </p:sp>
      <p:grpSp>
        <p:nvGrpSpPr>
          <p:cNvPr id="8195" name="Group 4"/>
          <p:cNvGrpSpPr/>
          <p:nvPr/>
        </p:nvGrpSpPr>
        <p:grpSpPr>
          <a:xfrm>
            <a:off x="2152650" y="1257300"/>
            <a:ext cx="5688013" cy="5300663"/>
            <a:chOff x="0" y="0"/>
            <a:chExt cx="3583" cy="3339"/>
          </a:xfrm>
        </p:grpSpPr>
        <p:sp>
          <p:nvSpPr>
            <p:cNvPr id="8196" name="Rectangle 5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28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8197" name="Line 6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98" name="Line 7"/>
          <p:cNvSpPr/>
          <p:nvPr/>
        </p:nvSpPr>
        <p:spPr>
          <a:xfrm>
            <a:off x="4859338" y="1341438"/>
            <a:ext cx="0" cy="5327650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Text Box 9"/>
          <p:cNvSpPr txBox="1"/>
          <p:nvPr/>
        </p:nvSpPr>
        <p:spPr>
          <a:xfrm>
            <a:off x="2555875" y="836613"/>
            <a:ext cx="4881563" cy="573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7000" dirty="0">
                <a:latin typeface="Times New Roman" panose="02020603050405020304" pitchFamily="18" charset="0"/>
                <a:ea typeface="楷体" panose="02010609060101010101" pitchFamily="49" charset="-122"/>
              </a:rPr>
              <a:t>可</a:t>
            </a:r>
            <a:endParaRPr lang="zh-CN" altLang="en-US" sz="37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8617" name="Text Box 10"/>
          <p:cNvSpPr txBox="1"/>
          <p:nvPr/>
        </p:nvSpPr>
        <p:spPr>
          <a:xfrm>
            <a:off x="0" y="1643063"/>
            <a:ext cx="1871663" cy="3786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可以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可能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可爱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9217" name="Group 2"/>
          <p:cNvGrpSpPr/>
          <p:nvPr/>
        </p:nvGrpSpPr>
        <p:grpSpPr>
          <a:xfrm>
            <a:off x="2514600" y="2057400"/>
            <a:ext cx="4114800" cy="4114800"/>
            <a:chOff x="0" y="0"/>
            <a:chExt cx="2592" cy="2592"/>
          </a:xfrm>
        </p:grpSpPr>
        <p:sp>
          <p:nvSpPr>
            <p:cNvPr id="9218" name="Line 3"/>
            <p:cNvSpPr/>
            <p:nvPr/>
          </p:nvSpPr>
          <p:spPr>
            <a:xfrm>
              <a:off x="0" y="1296"/>
              <a:ext cx="2592" cy="0"/>
            </a:xfrm>
            <a:prstGeom prst="line">
              <a:avLst/>
            </a:prstGeom>
            <a:ln w="1905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19" name="Group 4"/>
            <p:cNvGrpSpPr/>
            <p:nvPr/>
          </p:nvGrpSpPr>
          <p:grpSpPr>
            <a:xfrm>
              <a:off x="0" y="0"/>
              <a:ext cx="2592" cy="2592"/>
              <a:chOff x="0" y="0"/>
              <a:chExt cx="2592" cy="2592"/>
            </a:xfrm>
          </p:grpSpPr>
          <p:sp>
            <p:nvSpPr>
              <p:cNvPr id="9220" name="Rectangle 5"/>
              <p:cNvSpPr/>
              <p:nvPr/>
            </p:nvSpPr>
            <p:spPr>
              <a:xfrm>
                <a:off x="0" y="0"/>
                <a:ext cx="2592" cy="2592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21" name="Line 6"/>
              <p:cNvSpPr/>
              <p:nvPr/>
            </p:nvSpPr>
            <p:spPr>
              <a:xfrm>
                <a:off x="1296" y="0"/>
                <a:ext cx="0" cy="2592"/>
              </a:xfrm>
              <a:prstGeom prst="line">
                <a:avLst/>
              </a:prstGeom>
              <a:ln w="1905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222" name="Rectangle 7"/>
          <p:cNvSpPr/>
          <p:nvPr/>
        </p:nvSpPr>
        <p:spPr>
          <a:xfrm>
            <a:off x="3352800" y="1897063"/>
            <a:ext cx="34925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just" eaLnBrk="0" hangingPunct="0"/>
            <a:r>
              <a:rPr lang="zh-CN" altLang="en-US" sz="1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Rectangle 8"/>
          <p:cNvSpPr/>
          <p:nvPr/>
        </p:nvSpPr>
        <p:spPr>
          <a:xfrm>
            <a:off x="3124200" y="1965325"/>
            <a:ext cx="33338" cy="1698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just" eaLnBrk="0" hangingPunct="0"/>
            <a:r>
              <a:rPr lang="zh-CN" altLang="en-US" sz="1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Text Box 15"/>
          <p:cNvSpPr txBox="1"/>
          <p:nvPr/>
        </p:nvSpPr>
        <p:spPr>
          <a:xfrm>
            <a:off x="2898140" y="579755"/>
            <a:ext cx="3816350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 sz="9600" b="1" err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d</a:t>
            </a:r>
            <a:r>
              <a:rPr lang="en-US" altLang="zh-CN" sz="9600" b="1" err="1">
                <a:solidFill>
                  <a:schemeClr val="hlin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ō</a:t>
            </a:r>
            <a:r>
              <a:rPr lang="en-US" altLang="zh-CN" sz="9600" b="1" err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ng</a:t>
            </a:r>
            <a:endParaRPr lang="en-US" altLang="zh-CN" sz="9600" b="1">
              <a:solidFill>
                <a:schemeClr val="hlink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226" name="矩形 20490"/>
          <p:cNvSpPr/>
          <p:nvPr/>
        </p:nvSpPr>
        <p:spPr>
          <a:xfrm>
            <a:off x="1979613" y="0"/>
            <a:ext cx="309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Freeform 21"/>
          <p:cNvSpPr/>
          <p:nvPr/>
        </p:nvSpPr>
        <p:spPr>
          <a:xfrm>
            <a:off x="3450590" y="3014345"/>
            <a:ext cx="2242820" cy="306705"/>
          </a:xfrm>
          <a:custGeom>
            <a:avLst/>
            <a:gdLst/>
            <a:ahLst/>
            <a:cxnLst>
              <a:cxn ang="0">
                <a:pos x="1465471653" y="82374840"/>
              </a:cxn>
              <a:cxn ang="0">
                <a:pos x="1461691021" y="84909377"/>
              </a:cxn>
              <a:cxn ang="0">
                <a:pos x="1452240631" y="87443914"/>
              </a:cxn>
              <a:cxn ang="0">
                <a:pos x="1436489452" y="89978451"/>
              </a:cxn>
              <a:cxn ang="0">
                <a:pos x="1414438277" y="92512988"/>
              </a:cxn>
              <a:cxn ang="0">
                <a:pos x="1386716551" y="94413891"/>
              </a:cxn>
              <a:cxn ang="0">
                <a:pos x="1354584748" y="96949224"/>
              </a:cxn>
              <a:cxn ang="0">
                <a:pos x="1314262237" y="99483761"/>
              </a:cxn>
              <a:cxn ang="0">
                <a:pos x="1215345879" y="107087372"/>
              </a:cxn>
              <a:cxn ang="0">
                <a:pos x="1120840391" y="115324617"/>
              </a:cxn>
              <a:cxn ang="0">
                <a:pos x="1019403876" y="127364464"/>
              </a:cxn>
              <a:cxn ang="0">
                <a:pos x="911037128" y="140670783"/>
              </a:cxn>
              <a:cxn ang="0">
                <a:pos x="682332291" y="167917851"/>
              </a:cxn>
              <a:cxn ang="0">
                <a:pos x="455518167" y="194531286"/>
              </a:cxn>
              <a:cxn ang="0">
                <a:pos x="397554558" y="201501263"/>
              </a:cxn>
              <a:cxn ang="0">
                <a:pos x="346521975" y="207838401"/>
              </a:cxn>
              <a:cxn ang="0">
                <a:pos x="300528913" y="212907475"/>
              </a:cxn>
              <a:cxn ang="0">
                <a:pos x="262096321" y="216075646"/>
              </a:cxn>
              <a:cxn ang="0">
                <a:pos x="229334281" y="218610183"/>
              </a:cxn>
              <a:cxn ang="0">
                <a:pos x="202873030" y="219877452"/>
              </a:cxn>
              <a:cxn ang="0">
                <a:pos x="182081537" y="221144720"/>
              </a:cxn>
              <a:cxn ang="0">
                <a:pos x="168850514" y="221144720"/>
              </a:cxn>
              <a:cxn ang="0">
                <a:pos x="115927219" y="216075646"/>
              </a:cxn>
              <a:cxn ang="0">
                <a:pos x="62373686" y="201501263"/>
              </a:cxn>
              <a:cxn ang="0">
                <a:pos x="33392278" y="190729480"/>
              </a:cxn>
              <a:cxn ang="0">
                <a:pos x="14490704" y="181224967"/>
              </a:cxn>
              <a:cxn ang="0">
                <a:pos x="3150395" y="171086023"/>
              </a:cxn>
              <a:cxn ang="0">
                <a:pos x="0" y="161581509"/>
              </a:cxn>
              <a:cxn ang="0">
                <a:pos x="194052084" y="136235343"/>
              </a:cxn>
              <a:cxn ang="0">
                <a:pos x="374243701" y="121660959"/>
              </a:cxn>
              <a:cxn ang="0">
                <a:pos x="470009665" y="111522811"/>
              </a:cxn>
              <a:cxn ang="0">
                <a:pos x="582156251" y="96949224"/>
              </a:cxn>
              <a:cxn ang="0">
                <a:pos x="711314493" y="77939400"/>
              </a:cxn>
              <a:cxn ang="0">
                <a:pos x="857483595" y="53226869"/>
              </a:cxn>
              <a:cxn ang="0">
                <a:pos x="931198383" y="41187022"/>
              </a:cxn>
              <a:cxn ang="0">
                <a:pos x="999242621" y="30415240"/>
              </a:cxn>
              <a:cxn ang="0">
                <a:pos x="1060356625" y="21544360"/>
              </a:cxn>
              <a:cxn ang="0">
                <a:pos x="1116429521" y="14574384"/>
              </a:cxn>
              <a:cxn ang="0">
                <a:pos x="1164312503" y="8237245"/>
              </a:cxn>
              <a:cxn ang="0">
                <a:pos x="1207155171" y="3168171"/>
              </a:cxn>
              <a:cxn ang="0">
                <a:pos x="1240547448" y="1267268"/>
              </a:cxn>
              <a:cxn ang="0">
                <a:pos x="1268269175" y="0"/>
              </a:cxn>
              <a:cxn ang="0">
                <a:pos x="1311742080" y="1267268"/>
              </a:cxn>
              <a:cxn ang="0">
                <a:pos x="1349544434" y="5702708"/>
              </a:cxn>
              <a:cxn ang="0">
                <a:pos x="1390497183" y="17108921"/>
              </a:cxn>
              <a:cxn ang="0">
                <a:pos x="1418218909" y="30415240"/>
              </a:cxn>
              <a:cxn ang="0">
                <a:pos x="1440270084" y="46256892"/>
              </a:cxn>
              <a:cxn ang="0">
                <a:pos x="1454760788" y="59563211"/>
              </a:cxn>
              <a:cxn ang="0">
                <a:pos x="1462951496" y="72870326"/>
              </a:cxn>
              <a:cxn ang="0">
                <a:pos x="1465471653" y="79840303"/>
              </a:cxn>
            </a:cxnLst>
            <a:pathLst>
              <a:path w="2326" h="349">
                <a:moveTo>
                  <a:pt x="2326" y="126"/>
                </a:moveTo>
                <a:lnTo>
                  <a:pt x="2326" y="128"/>
                </a:lnTo>
                <a:lnTo>
                  <a:pt x="2326" y="130"/>
                </a:lnTo>
                <a:lnTo>
                  <a:pt x="2324" y="132"/>
                </a:lnTo>
                <a:lnTo>
                  <a:pt x="2322" y="132"/>
                </a:lnTo>
                <a:lnTo>
                  <a:pt x="2320" y="134"/>
                </a:lnTo>
                <a:lnTo>
                  <a:pt x="2316" y="136"/>
                </a:lnTo>
                <a:lnTo>
                  <a:pt x="2314" y="136"/>
                </a:lnTo>
                <a:lnTo>
                  <a:pt x="2309" y="138"/>
                </a:lnTo>
                <a:lnTo>
                  <a:pt x="2305" y="138"/>
                </a:lnTo>
                <a:lnTo>
                  <a:pt x="2299" y="140"/>
                </a:lnTo>
                <a:lnTo>
                  <a:pt x="2293" y="140"/>
                </a:lnTo>
                <a:lnTo>
                  <a:pt x="2288" y="142"/>
                </a:lnTo>
                <a:lnTo>
                  <a:pt x="2280" y="142"/>
                </a:lnTo>
                <a:lnTo>
                  <a:pt x="2272" y="144"/>
                </a:lnTo>
                <a:lnTo>
                  <a:pt x="2265" y="144"/>
                </a:lnTo>
                <a:lnTo>
                  <a:pt x="2255" y="146"/>
                </a:lnTo>
                <a:lnTo>
                  <a:pt x="2245" y="146"/>
                </a:lnTo>
                <a:lnTo>
                  <a:pt x="2236" y="148"/>
                </a:lnTo>
                <a:lnTo>
                  <a:pt x="2224" y="148"/>
                </a:lnTo>
                <a:lnTo>
                  <a:pt x="2213" y="149"/>
                </a:lnTo>
                <a:lnTo>
                  <a:pt x="2201" y="149"/>
                </a:lnTo>
                <a:lnTo>
                  <a:pt x="2190" y="151"/>
                </a:lnTo>
                <a:lnTo>
                  <a:pt x="2176" y="151"/>
                </a:lnTo>
                <a:lnTo>
                  <a:pt x="2163" y="153"/>
                </a:lnTo>
                <a:lnTo>
                  <a:pt x="2150" y="153"/>
                </a:lnTo>
                <a:lnTo>
                  <a:pt x="2134" y="155"/>
                </a:lnTo>
                <a:lnTo>
                  <a:pt x="2119" y="155"/>
                </a:lnTo>
                <a:lnTo>
                  <a:pt x="2103" y="157"/>
                </a:lnTo>
                <a:lnTo>
                  <a:pt x="2086" y="157"/>
                </a:lnTo>
                <a:lnTo>
                  <a:pt x="2071" y="159"/>
                </a:lnTo>
                <a:lnTo>
                  <a:pt x="2000" y="163"/>
                </a:lnTo>
                <a:lnTo>
                  <a:pt x="1965" y="167"/>
                </a:lnTo>
                <a:lnTo>
                  <a:pt x="1929" y="169"/>
                </a:lnTo>
                <a:lnTo>
                  <a:pt x="1893" y="172"/>
                </a:lnTo>
                <a:lnTo>
                  <a:pt x="1854" y="174"/>
                </a:lnTo>
                <a:lnTo>
                  <a:pt x="1818" y="178"/>
                </a:lnTo>
                <a:lnTo>
                  <a:pt x="1779" y="182"/>
                </a:lnTo>
                <a:lnTo>
                  <a:pt x="1741" y="186"/>
                </a:lnTo>
                <a:lnTo>
                  <a:pt x="1701" y="192"/>
                </a:lnTo>
                <a:lnTo>
                  <a:pt x="1660" y="196"/>
                </a:lnTo>
                <a:lnTo>
                  <a:pt x="1618" y="201"/>
                </a:lnTo>
                <a:lnTo>
                  <a:pt x="1578" y="205"/>
                </a:lnTo>
                <a:lnTo>
                  <a:pt x="1534" y="211"/>
                </a:lnTo>
                <a:lnTo>
                  <a:pt x="1490" y="217"/>
                </a:lnTo>
                <a:lnTo>
                  <a:pt x="1446" y="222"/>
                </a:lnTo>
                <a:lnTo>
                  <a:pt x="1355" y="234"/>
                </a:lnTo>
                <a:lnTo>
                  <a:pt x="1265" y="245"/>
                </a:lnTo>
                <a:lnTo>
                  <a:pt x="1175" y="255"/>
                </a:lnTo>
                <a:lnTo>
                  <a:pt x="1083" y="265"/>
                </a:lnTo>
                <a:lnTo>
                  <a:pt x="993" y="274"/>
                </a:lnTo>
                <a:lnTo>
                  <a:pt x="903" y="286"/>
                </a:lnTo>
                <a:lnTo>
                  <a:pt x="813" y="295"/>
                </a:lnTo>
                <a:lnTo>
                  <a:pt x="723" y="307"/>
                </a:lnTo>
                <a:lnTo>
                  <a:pt x="698" y="311"/>
                </a:lnTo>
                <a:lnTo>
                  <a:pt x="675" y="313"/>
                </a:lnTo>
                <a:lnTo>
                  <a:pt x="654" y="316"/>
                </a:lnTo>
                <a:lnTo>
                  <a:pt x="631" y="318"/>
                </a:lnTo>
                <a:lnTo>
                  <a:pt x="609" y="320"/>
                </a:lnTo>
                <a:lnTo>
                  <a:pt x="588" y="324"/>
                </a:lnTo>
                <a:lnTo>
                  <a:pt x="569" y="326"/>
                </a:lnTo>
                <a:lnTo>
                  <a:pt x="550" y="328"/>
                </a:lnTo>
                <a:lnTo>
                  <a:pt x="531" y="330"/>
                </a:lnTo>
                <a:lnTo>
                  <a:pt x="512" y="332"/>
                </a:lnTo>
                <a:lnTo>
                  <a:pt x="494" y="334"/>
                </a:lnTo>
                <a:lnTo>
                  <a:pt x="477" y="336"/>
                </a:lnTo>
                <a:lnTo>
                  <a:pt x="462" y="338"/>
                </a:lnTo>
                <a:lnTo>
                  <a:pt x="444" y="338"/>
                </a:lnTo>
                <a:lnTo>
                  <a:pt x="431" y="339"/>
                </a:lnTo>
                <a:lnTo>
                  <a:pt x="416" y="341"/>
                </a:lnTo>
                <a:lnTo>
                  <a:pt x="402" y="341"/>
                </a:lnTo>
                <a:lnTo>
                  <a:pt x="389" y="343"/>
                </a:lnTo>
                <a:lnTo>
                  <a:pt x="375" y="343"/>
                </a:lnTo>
                <a:lnTo>
                  <a:pt x="364" y="345"/>
                </a:lnTo>
                <a:lnTo>
                  <a:pt x="352" y="345"/>
                </a:lnTo>
                <a:lnTo>
                  <a:pt x="341" y="347"/>
                </a:lnTo>
                <a:lnTo>
                  <a:pt x="331" y="347"/>
                </a:lnTo>
                <a:lnTo>
                  <a:pt x="322" y="347"/>
                </a:lnTo>
                <a:lnTo>
                  <a:pt x="312" y="347"/>
                </a:lnTo>
                <a:lnTo>
                  <a:pt x="304" y="349"/>
                </a:lnTo>
                <a:lnTo>
                  <a:pt x="297" y="349"/>
                </a:lnTo>
                <a:lnTo>
                  <a:pt x="289" y="349"/>
                </a:lnTo>
                <a:lnTo>
                  <a:pt x="283" y="349"/>
                </a:lnTo>
                <a:lnTo>
                  <a:pt x="278" y="349"/>
                </a:lnTo>
                <a:lnTo>
                  <a:pt x="274" y="349"/>
                </a:lnTo>
                <a:lnTo>
                  <a:pt x="268" y="349"/>
                </a:lnTo>
                <a:lnTo>
                  <a:pt x="247" y="349"/>
                </a:lnTo>
                <a:lnTo>
                  <a:pt x="226" y="347"/>
                </a:lnTo>
                <a:lnTo>
                  <a:pt x="205" y="345"/>
                </a:lnTo>
                <a:lnTo>
                  <a:pt x="184" y="341"/>
                </a:lnTo>
                <a:lnTo>
                  <a:pt x="163" y="338"/>
                </a:lnTo>
                <a:lnTo>
                  <a:pt x="141" y="332"/>
                </a:lnTo>
                <a:lnTo>
                  <a:pt x="120" y="326"/>
                </a:lnTo>
                <a:lnTo>
                  <a:pt x="99" y="318"/>
                </a:lnTo>
                <a:lnTo>
                  <a:pt x="86" y="315"/>
                </a:lnTo>
                <a:lnTo>
                  <a:pt x="74" y="311"/>
                </a:lnTo>
                <a:lnTo>
                  <a:pt x="63" y="305"/>
                </a:lnTo>
                <a:lnTo>
                  <a:pt x="53" y="301"/>
                </a:lnTo>
                <a:lnTo>
                  <a:pt x="44" y="297"/>
                </a:lnTo>
                <a:lnTo>
                  <a:pt x="36" y="293"/>
                </a:lnTo>
                <a:lnTo>
                  <a:pt x="28" y="290"/>
                </a:lnTo>
                <a:lnTo>
                  <a:pt x="23" y="286"/>
                </a:lnTo>
                <a:lnTo>
                  <a:pt x="17" y="282"/>
                </a:lnTo>
                <a:lnTo>
                  <a:pt x="11" y="278"/>
                </a:lnTo>
                <a:lnTo>
                  <a:pt x="7" y="274"/>
                </a:lnTo>
                <a:lnTo>
                  <a:pt x="5" y="270"/>
                </a:lnTo>
                <a:lnTo>
                  <a:pt x="1" y="267"/>
                </a:lnTo>
                <a:lnTo>
                  <a:pt x="0" y="263"/>
                </a:lnTo>
                <a:lnTo>
                  <a:pt x="0" y="259"/>
                </a:lnTo>
                <a:lnTo>
                  <a:pt x="0" y="255"/>
                </a:lnTo>
                <a:lnTo>
                  <a:pt x="78" y="243"/>
                </a:lnTo>
                <a:lnTo>
                  <a:pt x="157" y="232"/>
                </a:lnTo>
                <a:lnTo>
                  <a:pt x="232" y="222"/>
                </a:lnTo>
                <a:lnTo>
                  <a:pt x="308" y="215"/>
                </a:lnTo>
                <a:lnTo>
                  <a:pt x="381" y="207"/>
                </a:lnTo>
                <a:lnTo>
                  <a:pt x="454" y="201"/>
                </a:lnTo>
                <a:lnTo>
                  <a:pt x="525" y="196"/>
                </a:lnTo>
                <a:lnTo>
                  <a:pt x="594" y="192"/>
                </a:lnTo>
                <a:lnTo>
                  <a:pt x="631" y="188"/>
                </a:lnTo>
                <a:lnTo>
                  <a:pt x="667" y="186"/>
                </a:lnTo>
                <a:lnTo>
                  <a:pt x="705" y="182"/>
                </a:lnTo>
                <a:lnTo>
                  <a:pt x="746" y="176"/>
                </a:lnTo>
                <a:lnTo>
                  <a:pt x="788" y="172"/>
                </a:lnTo>
                <a:lnTo>
                  <a:pt x="832" y="167"/>
                </a:lnTo>
                <a:lnTo>
                  <a:pt x="878" y="161"/>
                </a:lnTo>
                <a:lnTo>
                  <a:pt x="924" y="153"/>
                </a:lnTo>
                <a:lnTo>
                  <a:pt x="974" y="148"/>
                </a:lnTo>
                <a:lnTo>
                  <a:pt x="1024" y="140"/>
                </a:lnTo>
                <a:lnTo>
                  <a:pt x="1075" y="130"/>
                </a:lnTo>
                <a:lnTo>
                  <a:pt x="1129" y="123"/>
                </a:lnTo>
                <a:lnTo>
                  <a:pt x="1185" y="113"/>
                </a:lnTo>
                <a:lnTo>
                  <a:pt x="1242" y="105"/>
                </a:lnTo>
                <a:lnTo>
                  <a:pt x="1300" y="94"/>
                </a:lnTo>
                <a:lnTo>
                  <a:pt x="1361" y="84"/>
                </a:lnTo>
                <a:lnTo>
                  <a:pt x="1392" y="80"/>
                </a:lnTo>
                <a:lnTo>
                  <a:pt x="1421" y="75"/>
                </a:lnTo>
                <a:lnTo>
                  <a:pt x="1449" y="71"/>
                </a:lnTo>
                <a:lnTo>
                  <a:pt x="1478" y="65"/>
                </a:lnTo>
                <a:lnTo>
                  <a:pt x="1507" y="61"/>
                </a:lnTo>
                <a:lnTo>
                  <a:pt x="1534" y="57"/>
                </a:lnTo>
                <a:lnTo>
                  <a:pt x="1561" y="53"/>
                </a:lnTo>
                <a:lnTo>
                  <a:pt x="1586" y="48"/>
                </a:lnTo>
                <a:lnTo>
                  <a:pt x="1612" y="44"/>
                </a:lnTo>
                <a:lnTo>
                  <a:pt x="1637" y="40"/>
                </a:lnTo>
                <a:lnTo>
                  <a:pt x="1660" y="38"/>
                </a:lnTo>
                <a:lnTo>
                  <a:pt x="1683" y="34"/>
                </a:lnTo>
                <a:lnTo>
                  <a:pt x="1706" y="30"/>
                </a:lnTo>
                <a:lnTo>
                  <a:pt x="1729" y="29"/>
                </a:lnTo>
                <a:lnTo>
                  <a:pt x="1751" y="25"/>
                </a:lnTo>
                <a:lnTo>
                  <a:pt x="1772" y="23"/>
                </a:lnTo>
                <a:lnTo>
                  <a:pt x="1793" y="19"/>
                </a:lnTo>
                <a:lnTo>
                  <a:pt x="1812" y="17"/>
                </a:lnTo>
                <a:lnTo>
                  <a:pt x="1831" y="15"/>
                </a:lnTo>
                <a:lnTo>
                  <a:pt x="1848" y="13"/>
                </a:lnTo>
                <a:lnTo>
                  <a:pt x="1866" y="11"/>
                </a:lnTo>
                <a:lnTo>
                  <a:pt x="1883" y="9"/>
                </a:lnTo>
                <a:lnTo>
                  <a:pt x="1900" y="7"/>
                </a:lnTo>
                <a:lnTo>
                  <a:pt x="1916" y="5"/>
                </a:lnTo>
                <a:lnTo>
                  <a:pt x="1929" y="4"/>
                </a:lnTo>
                <a:lnTo>
                  <a:pt x="1944" y="4"/>
                </a:lnTo>
                <a:lnTo>
                  <a:pt x="1958" y="2"/>
                </a:lnTo>
                <a:lnTo>
                  <a:pt x="1969" y="2"/>
                </a:lnTo>
                <a:lnTo>
                  <a:pt x="1981" y="0"/>
                </a:lnTo>
                <a:lnTo>
                  <a:pt x="1992" y="0"/>
                </a:lnTo>
                <a:lnTo>
                  <a:pt x="2004" y="0"/>
                </a:lnTo>
                <a:lnTo>
                  <a:pt x="2013" y="0"/>
                </a:lnTo>
                <a:lnTo>
                  <a:pt x="2031" y="0"/>
                </a:lnTo>
                <a:lnTo>
                  <a:pt x="2050" y="0"/>
                </a:lnTo>
                <a:lnTo>
                  <a:pt x="2065" y="2"/>
                </a:lnTo>
                <a:lnTo>
                  <a:pt x="2082" y="2"/>
                </a:lnTo>
                <a:lnTo>
                  <a:pt x="2098" y="4"/>
                </a:lnTo>
                <a:lnTo>
                  <a:pt x="2113" y="5"/>
                </a:lnTo>
                <a:lnTo>
                  <a:pt x="2128" y="7"/>
                </a:lnTo>
                <a:lnTo>
                  <a:pt x="2142" y="9"/>
                </a:lnTo>
                <a:lnTo>
                  <a:pt x="2157" y="11"/>
                </a:lnTo>
                <a:lnTo>
                  <a:pt x="2171" y="15"/>
                </a:lnTo>
                <a:lnTo>
                  <a:pt x="2196" y="23"/>
                </a:lnTo>
                <a:lnTo>
                  <a:pt x="2207" y="27"/>
                </a:lnTo>
                <a:lnTo>
                  <a:pt x="2219" y="30"/>
                </a:lnTo>
                <a:lnTo>
                  <a:pt x="2230" y="36"/>
                </a:lnTo>
                <a:lnTo>
                  <a:pt x="2240" y="42"/>
                </a:lnTo>
                <a:lnTo>
                  <a:pt x="2251" y="48"/>
                </a:lnTo>
                <a:lnTo>
                  <a:pt x="2261" y="55"/>
                </a:lnTo>
                <a:lnTo>
                  <a:pt x="2268" y="61"/>
                </a:lnTo>
                <a:lnTo>
                  <a:pt x="2278" y="67"/>
                </a:lnTo>
                <a:lnTo>
                  <a:pt x="2286" y="73"/>
                </a:lnTo>
                <a:lnTo>
                  <a:pt x="2291" y="78"/>
                </a:lnTo>
                <a:lnTo>
                  <a:pt x="2299" y="84"/>
                </a:lnTo>
                <a:lnTo>
                  <a:pt x="2303" y="88"/>
                </a:lnTo>
                <a:lnTo>
                  <a:pt x="2309" y="94"/>
                </a:lnTo>
                <a:lnTo>
                  <a:pt x="2313" y="100"/>
                </a:lnTo>
                <a:lnTo>
                  <a:pt x="2316" y="105"/>
                </a:lnTo>
                <a:lnTo>
                  <a:pt x="2320" y="109"/>
                </a:lnTo>
                <a:lnTo>
                  <a:pt x="2322" y="115"/>
                </a:lnTo>
                <a:lnTo>
                  <a:pt x="2324" y="119"/>
                </a:lnTo>
                <a:lnTo>
                  <a:pt x="2324" y="123"/>
                </a:lnTo>
                <a:lnTo>
                  <a:pt x="2326" y="126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" name="Freeform 25"/>
          <p:cNvSpPr/>
          <p:nvPr/>
        </p:nvSpPr>
        <p:spPr>
          <a:xfrm>
            <a:off x="3676650" y="2611120"/>
            <a:ext cx="1818640" cy="1635760"/>
          </a:xfrm>
          <a:custGeom>
            <a:avLst/>
            <a:gdLst/>
            <a:ahLst/>
            <a:cxnLst>
              <a:cxn ang="0">
                <a:pos x="233113984" y="707278670"/>
              </a:cxn>
              <a:cxn ang="0">
                <a:pos x="282257413" y="641207759"/>
              </a:cxn>
              <a:cxn ang="0">
                <a:pos x="337070596" y="556258198"/>
              </a:cxn>
              <a:cxn ang="0">
                <a:pos x="398814802" y="454949361"/>
              </a:cxn>
              <a:cxn ang="0">
                <a:pos x="464968288" y="336649820"/>
              </a:cxn>
              <a:cxn ang="0">
                <a:pos x="521672183" y="232823195"/>
              </a:cxn>
              <a:cxn ang="0">
                <a:pos x="559474515" y="151020472"/>
              </a:cxn>
              <a:cxn ang="0">
                <a:pos x="579635759" y="92499752"/>
              </a:cxn>
              <a:cxn ang="0">
                <a:pos x="583415595" y="57890877"/>
              </a:cxn>
              <a:cxn ang="0">
                <a:pos x="562624908" y="32091880"/>
              </a:cxn>
              <a:cxn ang="0">
                <a:pos x="558214040" y="11955923"/>
              </a:cxn>
              <a:cxn ang="0">
                <a:pos x="568924899" y="1258894"/>
              </a:cxn>
              <a:cxn ang="0">
                <a:pos x="600427240" y="0"/>
              </a:cxn>
              <a:cxn ang="0">
                <a:pos x="659650497" y="9438928"/>
              </a:cxn>
              <a:cxn ang="0">
                <a:pos x="750376094" y="51598787"/>
              </a:cxn>
              <a:cxn ang="0">
                <a:pos x="775577648" y="74880789"/>
              </a:cxn>
              <a:cxn ang="0">
                <a:pos x="786288507" y="108231563"/>
              </a:cxn>
              <a:cxn ang="0">
                <a:pos x="771797018" y="139693600"/>
              </a:cxn>
              <a:cxn ang="0">
                <a:pos x="739034997" y="178707414"/>
              </a:cxn>
              <a:cxn ang="0">
                <a:pos x="679811740" y="249813107"/>
              </a:cxn>
              <a:cxn ang="0">
                <a:pos x="613657461" y="345458904"/>
              </a:cxn>
              <a:cxn ang="0">
                <a:pos x="560734196" y="426003526"/>
              </a:cxn>
              <a:cxn ang="0">
                <a:pos x="459927977" y="573248110"/>
              </a:cxn>
              <a:cxn ang="0">
                <a:pos x="361012470" y="705391519"/>
              </a:cxn>
              <a:cxn ang="0">
                <a:pos x="281627176" y="790969337"/>
              </a:cxn>
              <a:cxn ang="0">
                <a:pos x="236894614" y="843826225"/>
              </a:cxn>
              <a:cxn ang="0">
                <a:pos x="235634140" y="868367121"/>
              </a:cxn>
              <a:cxn ang="0">
                <a:pos x="263355850" y="874030954"/>
              </a:cxn>
              <a:cxn ang="0">
                <a:pos x="303048894" y="867109021"/>
              </a:cxn>
              <a:cxn ang="0">
                <a:pos x="383063632" y="858299143"/>
              </a:cxn>
              <a:cxn ang="0">
                <a:pos x="502770620" y="848861008"/>
              </a:cxn>
              <a:cxn ang="0">
                <a:pos x="665321045" y="830612202"/>
              </a:cxn>
              <a:cxn ang="0">
                <a:pos x="875753630" y="805442255"/>
              </a:cxn>
              <a:cxn ang="0">
                <a:pos x="980969922" y="793486332"/>
              </a:cxn>
              <a:cxn ang="0">
                <a:pos x="1064135053" y="783418353"/>
              </a:cxn>
              <a:cxn ang="0">
                <a:pos x="1125879259" y="776496420"/>
              </a:cxn>
              <a:cxn ang="0">
                <a:pos x="1165571509" y="772721325"/>
              </a:cxn>
              <a:cxn ang="0">
                <a:pos x="1207154471" y="775238319"/>
              </a:cxn>
              <a:cxn ang="0">
                <a:pos x="1260077736" y="799149372"/>
              </a:cxn>
              <a:cxn ang="0">
                <a:pos x="1280868424" y="821173273"/>
              </a:cxn>
              <a:cxn ang="0">
                <a:pos x="1283388579" y="848861008"/>
              </a:cxn>
              <a:cxn ang="0">
                <a:pos x="1241806411" y="862075031"/>
              </a:cxn>
              <a:cxn ang="0">
                <a:pos x="1154860650" y="865850127"/>
              </a:cxn>
              <a:cxn ang="0">
                <a:pos x="1024442803" y="869626015"/>
              </a:cxn>
              <a:cxn ang="0">
                <a:pos x="857482304" y="877806050"/>
              </a:cxn>
              <a:cxn ang="0">
                <a:pos x="676661348" y="893537861"/>
              </a:cxn>
              <a:cxn ang="0">
                <a:pos x="446697756" y="918707808"/>
              </a:cxn>
              <a:cxn ang="0">
                <a:pos x="312499279" y="941989810"/>
              </a:cxn>
              <a:cxn ang="0">
                <a:pos x="211062822" y="964642762"/>
              </a:cxn>
              <a:cxn ang="0">
                <a:pos x="136088396" y="989183658"/>
              </a:cxn>
              <a:cxn ang="0">
                <a:pos x="88205442" y="1003656575"/>
              </a:cxn>
              <a:cxn ang="0">
                <a:pos x="61113969" y="1003656575"/>
              </a:cxn>
              <a:cxn ang="0">
                <a:pos x="39692250" y="990442552"/>
              </a:cxn>
              <a:cxn ang="0">
                <a:pos x="20161244" y="955203833"/>
              </a:cxn>
              <a:cxn ang="0">
                <a:pos x="0" y="913043975"/>
              </a:cxn>
              <a:cxn ang="0">
                <a:pos x="6930229" y="901717895"/>
              </a:cxn>
              <a:cxn ang="0">
                <a:pos x="34651939" y="882840039"/>
              </a:cxn>
              <a:cxn ang="0">
                <a:pos x="81904656" y="857041042"/>
              </a:cxn>
              <a:cxn ang="0">
                <a:pos x="142388387" y="806701149"/>
              </a:cxn>
            </a:cxnLst>
            <a:pathLst>
              <a:path w="2042" h="1599">
                <a:moveTo>
                  <a:pt x="312" y="1195"/>
                </a:moveTo>
                <a:lnTo>
                  <a:pt x="320" y="1184"/>
                </a:lnTo>
                <a:lnTo>
                  <a:pt x="330" y="1174"/>
                </a:lnTo>
                <a:lnTo>
                  <a:pt x="339" y="1163"/>
                </a:lnTo>
                <a:lnTo>
                  <a:pt x="351" y="1151"/>
                </a:lnTo>
                <a:lnTo>
                  <a:pt x="360" y="1138"/>
                </a:lnTo>
                <a:lnTo>
                  <a:pt x="370" y="1124"/>
                </a:lnTo>
                <a:lnTo>
                  <a:pt x="381" y="1111"/>
                </a:lnTo>
                <a:lnTo>
                  <a:pt x="391" y="1098"/>
                </a:lnTo>
                <a:lnTo>
                  <a:pt x="402" y="1082"/>
                </a:lnTo>
                <a:lnTo>
                  <a:pt x="414" y="1067"/>
                </a:lnTo>
                <a:lnTo>
                  <a:pt x="425" y="1051"/>
                </a:lnTo>
                <a:lnTo>
                  <a:pt x="437" y="1036"/>
                </a:lnTo>
                <a:lnTo>
                  <a:pt x="448" y="1019"/>
                </a:lnTo>
                <a:lnTo>
                  <a:pt x="460" y="1002"/>
                </a:lnTo>
                <a:lnTo>
                  <a:pt x="471" y="982"/>
                </a:lnTo>
                <a:lnTo>
                  <a:pt x="485" y="965"/>
                </a:lnTo>
                <a:lnTo>
                  <a:pt x="496" y="946"/>
                </a:lnTo>
                <a:lnTo>
                  <a:pt x="510" y="925"/>
                </a:lnTo>
                <a:lnTo>
                  <a:pt x="521" y="906"/>
                </a:lnTo>
                <a:lnTo>
                  <a:pt x="535" y="884"/>
                </a:lnTo>
                <a:lnTo>
                  <a:pt x="548" y="863"/>
                </a:lnTo>
                <a:lnTo>
                  <a:pt x="562" y="842"/>
                </a:lnTo>
                <a:lnTo>
                  <a:pt x="575" y="819"/>
                </a:lnTo>
                <a:lnTo>
                  <a:pt x="590" y="796"/>
                </a:lnTo>
                <a:lnTo>
                  <a:pt x="604" y="771"/>
                </a:lnTo>
                <a:lnTo>
                  <a:pt x="617" y="748"/>
                </a:lnTo>
                <a:lnTo>
                  <a:pt x="633" y="723"/>
                </a:lnTo>
                <a:lnTo>
                  <a:pt x="648" y="698"/>
                </a:lnTo>
                <a:lnTo>
                  <a:pt x="661" y="671"/>
                </a:lnTo>
                <a:lnTo>
                  <a:pt x="677" y="645"/>
                </a:lnTo>
                <a:lnTo>
                  <a:pt x="692" y="618"/>
                </a:lnTo>
                <a:lnTo>
                  <a:pt x="709" y="591"/>
                </a:lnTo>
                <a:lnTo>
                  <a:pt x="725" y="562"/>
                </a:lnTo>
                <a:lnTo>
                  <a:pt x="738" y="535"/>
                </a:lnTo>
                <a:lnTo>
                  <a:pt x="753" y="510"/>
                </a:lnTo>
                <a:lnTo>
                  <a:pt x="767" y="485"/>
                </a:lnTo>
                <a:lnTo>
                  <a:pt x="780" y="460"/>
                </a:lnTo>
                <a:lnTo>
                  <a:pt x="794" y="437"/>
                </a:lnTo>
                <a:lnTo>
                  <a:pt x="805" y="414"/>
                </a:lnTo>
                <a:lnTo>
                  <a:pt x="817" y="391"/>
                </a:lnTo>
                <a:lnTo>
                  <a:pt x="828" y="370"/>
                </a:lnTo>
                <a:lnTo>
                  <a:pt x="838" y="349"/>
                </a:lnTo>
                <a:lnTo>
                  <a:pt x="847" y="330"/>
                </a:lnTo>
                <a:lnTo>
                  <a:pt x="857" y="311"/>
                </a:lnTo>
                <a:lnTo>
                  <a:pt x="867" y="291"/>
                </a:lnTo>
                <a:lnTo>
                  <a:pt x="874" y="274"/>
                </a:lnTo>
                <a:lnTo>
                  <a:pt x="882" y="257"/>
                </a:lnTo>
                <a:lnTo>
                  <a:pt x="888" y="240"/>
                </a:lnTo>
                <a:lnTo>
                  <a:pt x="895" y="224"/>
                </a:lnTo>
                <a:lnTo>
                  <a:pt x="901" y="211"/>
                </a:lnTo>
                <a:lnTo>
                  <a:pt x="907" y="195"/>
                </a:lnTo>
                <a:lnTo>
                  <a:pt x="911" y="182"/>
                </a:lnTo>
                <a:lnTo>
                  <a:pt x="915" y="170"/>
                </a:lnTo>
                <a:lnTo>
                  <a:pt x="918" y="159"/>
                </a:lnTo>
                <a:lnTo>
                  <a:pt x="920" y="147"/>
                </a:lnTo>
                <a:lnTo>
                  <a:pt x="924" y="138"/>
                </a:lnTo>
                <a:lnTo>
                  <a:pt x="926" y="128"/>
                </a:lnTo>
                <a:lnTo>
                  <a:pt x="926" y="119"/>
                </a:lnTo>
                <a:lnTo>
                  <a:pt x="928" y="111"/>
                </a:lnTo>
                <a:lnTo>
                  <a:pt x="928" y="103"/>
                </a:lnTo>
                <a:lnTo>
                  <a:pt x="926" y="97"/>
                </a:lnTo>
                <a:lnTo>
                  <a:pt x="926" y="92"/>
                </a:lnTo>
                <a:lnTo>
                  <a:pt x="924" y="86"/>
                </a:lnTo>
                <a:lnTo>
                  <a:pt x="922" y="82"/>
                </a:lnTo>
                <a:lnTo>
                  <a:pt x="915" y="76"/>
                </a:lnTo>
                <a:lnTo>
                  <a:pt x="907" y="71"/>
                </a:lnTo>
                <a:lnTo>
                  <a:pt x="901" y="63"/>
                </a:lnTo>
                <a:lnTo>
                  <a:pt x="897" y="57"/>
                </a:lnTo>
                <a:lnTo>
                  <a:pt x="893" y="51"/>
                </a:lnTo>
                <a:lnTo>
                  <a:pt x="890" y="48"/>
                </a:lnTo>
                <a:lnTo>
                  <a:pt x="888" y="42"/>
                </a:lnTo>
                <a:lnTo>
                  <a:pt x="886" y="36"/>
                </a:lnTo>
                <a:lnTo>
                  <a:pt x="886" y="32"/>
                </a:lnTo>
                <a:lnTo>
                  <a:pt x="884" y="26"/>
                </a:lnTo>
                <a:lnTo>
                  <a:pt x="886" y="23"/>
                </a:lnTo>
                <a:lnTo>
                  <a:pt x="886" y="19"/>
                </a:lnTo>
                <a:lnTo>
                  <a:pt x="888" y="15"/>
                </a:lnTo>
                <a:lnTo>
                  <a:pt x="888" y="13"/>
                </a:lnTo>
                <a:lnTo>
                  <a:pt x="890" y="9"/>
                </a:lnTo>
                <a:lnTo>
                  <a:pt x="893" y="7"/>
                </a:lnTo>
                <a:lnTo>
                  <a:pt x="895" y="5"/>
                </a:lnTo>
                <a:lnTo>
                  <a:pt x="899" y="3"/>
                </a:lnTo>
                <a:lnTo>
                  <a:pt x="903" y="2"/>
                </a:lnTo>
                <a:lnTo>
                  <a:pt x="909" y="2"/>
                </a:lnTo>
                <a:lnTo>
                  <a:pt x="915" y="0"/>
                </a:lnTo>
                <a:lnTo>
                  <a:pt x="920" y="0"/>
                </a:lnTo>
                <a:lnTo>
                  <a:pt x="928" y="0"/>
                </a:lnTo>
                <a:lnTo>
                  <a:pt x="936" y="0"/>
                </a:lnTo>
                <a:lnTo>
                  <a:pt x="943" y="0"/>
                </a:lnTo>
                <a:lnTo>
                  <a:pt x="953" y="0"/>
                </a:lnTo>
                <a:lnTo>
                  <a:pt x="962" y="0"/>
                </a:lnTo>
                <a:lnTo>
                  <a:pt x="972" y="2"/>
                </a:lnTo>
                <a:lnTo>
                  <a:pt x="984" y="2"/>
                </a:lnTo>
                <a:lnTo>
                  <a:pt x="995" y="3"/>
                </a:lnTo>
                <a:lnTo>
                  <a:pt x="1009" y="5"/>
                </a:lnTo>
                <a:lnTo>
                  <a:pt x="1020" y="7"/>
                </a:lnTo>
                <a:lnTo>
                  <a:pt x="1047" y="15"/>
                </a:lnTo>
                <a:lnTo>
                  <a:pt x="1072" y="23"/>
                </a:lnTo>
                <a:lnTo>
                  <a:pt x="1095" y="32"/>
                </a:lnTo>
                <a:lnTo>
                  <a:pt x="1116" y="40"/>
                </a:lnTo>
                <a:lnTo>
                  <a:pt x="1137" y="50"/>
                </a:lnTo>
                <a:lnTo>
                  <a:pt x="1156" y="59"/>
                </a:lnTo>
                <a:lnTo>
                  <a:pt x="1173" y="71"/>
                </a:lnTo>
                <a:lnTo>
                  <a:pt x="1191" y="82"/>
                </a:lnTo>
                <a:lnTo>
                  <a:pt x="1198" y="88"/>
                </a:lnTo>
                <a:lnTo>
                  <a:pt x="1206" y="94"/>
                </a:lnTo>
                <a:lnTo>
                  <a:pt x="1212" y="99"/>
                </a:lnTo>
                <a:lnTo>
                  <a:pt x="1218" y="103"/>
                </a:lnTo>
                <a:lnTo>
                  <a:pt x="1223" y="109"/>
                </a:lnTo>
                <a:lnTo>
                  <a:pt x="1227" y="115"/>
                </a:lnTo>
                <a:lnTo>
                  <a:pt x="1231" y="119"/>
                </a:lnTo>
                <a:lnTo>
                  <a:pt x="1235" y="124"/>
                </a:lnTo>
                <a:lnTo>
                  <a:pt x="1239" y="128"/>
                </a:lnTo>
                <a:lnTo>
                  <a:pt x="1241" y="134"/>
                </a:lnTo>
                <a:lnTo>
                  <a:pt x="1244" y="144"/>
                </a:lnTo>
                <a:lnTo>
                  <a:pt x="1246" y="155"/>
                </a:lnTo>
                <a:lnTo>
                  <a:pt x="1248" y="167"/>
                </a:lnTo>
                <a:lnTo>
                  <a:pt x="1248" y="172"/>
                </a:lnTo>
                <a:lnTo>
                  <a:pt x="1246" y="178"/>
                </a:lnTo>
                <a:lnTo>
                  <a:pt x="1244" y="186"/>
                </a:lnTo>
                <a:lnTo>
                  <a:pt x="1242" y="192"/>
                </a:lnTo>
                <a:lnTo>
                  <a:pt x="1239" y="199"/>
                </a:lnTo>
                <a:lnTo>
                  <a:pt x="1235" y="207"/>
                </a:lnTo>
                <a:lnTo>
                  <a:pt x="1231" y="215"/>
                </a:lnTo>
                <a:lnTo>
                  <a:pt x="1225" y="222"/>
                </a:lnTo>
                <a:lnTo>
                  <a:pt x="1221" y="230"/>
                </a:lnTo>
                <a:lnTo>
                  <a:pt x="1214" y="238"/>
                </a:lnTo>
                <a:lnTo>
                  <a:pt x="1208" y="247"/>
                </a:lnTo>
                <a:lnTo>
                  <a:pt x="1200" y="255"/>
                </a:lnTo>
                <a:lnTo>
                  <a:pt x="1191" y="264"/>
                </a:lnTo>
                <a:lnTo>
                  <a:pt x="1183" y="274"/>
                </a:lnTo>
                <a:lnTo>
                  <a:pt x="1173" y="284"/>
                </a:lnTo>
                <a:lnTo>
                  <a:pt x="1162" y="293"/>
                </a:lnTo>
                <a:lnTo>
                  <a:pt x="1152" y="307"/>
                </a:lnTo>
                <a:lnTo>
                  <a:pt x="1139" y="322"/>
                </a:lnTo>
                <a:lnTo>
                  <a:pt x="1125" y="337"/>
                </a:lnTo>
                <a:lnTo>
                  <a:pt x="1112" y="355"/>
                </a:lnTo>
                <a:lnTo>
                  <a:pt x="1097" y="376"/>
                </a:lnTo>
                <a:lnTo>
                  <a:pt x="1079" y="397"/>
                </a:lnTo>
                <a:lnTo>
                  <a:pt x="1062" y="420"/>
                </a:lnTo>
                <a:lnTo>
                  <a:pt x="1045" y="445"/>
                </a:lnTo>
                <a:lnTo>
                  <a:pt x="1026" y="474"/>
                </a:lnTo>
                <a:lnTo>
                  <a:pt x="1005" y="503"/>
                </a:lnTo>
                <a:lnTo>
                  <a:pt x="995" y="518"/>
                </a:lnTo>
                <a:lnTo>
                  <a:pt x="984" y="533"/>
                </a:lnTo>
                <a:lnTo>
                  <a:pt x="974" y="549"/>
                </a:lnTo>
                <a:lnTo>
                  <a:pt x="962" y="566"/>
                </a:lnTo>
                <a:lnTo>
                  <a:pt x="951" y="583"/>
                </a:lnTo>
                <a:lnTo>
                  <a:pt x="939" y="600"/>
                </a:lnTo>
                <a:lnTo>
                  <a:pt x="928" y="620"/>
                </a:lnTo>
                <a:lnTo>
                  <a:pt x="915" y="637"/>
                </a:lnTo>
                <a:lnTo>
                  <a:pt x="903" y="656"/>
                </a:lnTo>
                <a:lnTo>
                  <a:pt x="890" y="677"/>
                </a:lnTo>
                <a:lnTo>
                  <a:pt x="878" y="696"/>
                </a:lnTo>
                <a:lnTo>
                  <a:pt x="865" y="717"/>
                </a:lnTo>
                <a:lnTo>
                  <a:pt x="836" y="760"/>
                </a:lnTo>
                <a:lnTo>
                  <a:pt x="809" y="798"/>
                </a:lnTo>
                <a:lnTo>
                  <a:pt x="782" y="838"/>
                </a:lnTo>
                <a:lnTo>
                  <a:pt x="755" y="875"/>
                </a:lnTo>
                <a:lnTo>
                  <a:pt x="730" y="911"/>
                </a:lnTo>
                <a:lnTo>
                  <a:pt x="705" y="946"/>
                </a:lnTo>
                <a:lnTo>
                  <a:pt x="682" y="979"/>
                </a:lnTo>
                <a:lnTo>
                  <a:pt x="659" y="1009"/>
                </a:lnTo>
                <a:lnTo>
                  <a:pt x="636" y="1040"/>
                </a:lnTo>
                <a:lnTo>
                  <a:pt x="615" y="1069"/>
                </a:lnTo>
                <a:lnTo>
                  <a:pt x="594" y="1096"/>
                </a:lnTo>
                <a:lnTo>
                  <a:pt x="573" y="1121"/>
                </a:lnTo>
                <a:lnTo>
                  <a:pt x="554" y="1144"/>
                </a:lnTo>
                <a:lnTo>
                  <a:pt x="533" y="1167"/>
                </a:lnTo>
                <a:lnTo>
                  <a:pt x="514" y="1186"/>
                </a:lnTo>
                <a:lnTo>
                  <a:pt x="496" y="1205"/>
                </a:lnTo>
                <a:lnTo>
                  <a:pt x="477" y="1222"/>
                </a:lnTo>
                <a:lnTo>
                  <a:pt x="462" y="1240"/>
                </a:lnTo>
                <a:lnTo>
                  <a:pt x="447" y="1257"/>
                </a:lnTo>
                <a:lnTo>
                  <a:pt x="433" y="1270"/>
                </a:lnTo>
                <a:lnTo>
                  <a:pt x="420" y="1286"/>
                </a:lnTo>
                <a:lnTo>
                  <a:pt x="408" y="1299"/>
                </a:lnTo>
                <a:lnTo>
                  <a:pt x="399" y="1311"/>
                </a:lnTo>
                <a:lnTo>
                  <a:pt x="389" y="1322"/>
                </a:lnTo>
                <a:lnTo>
                  <a:pt x="383" y="1334"/>
                </a:lnTo>
                <a:lnTo>
                  <a:pt x="376" y="1341"/>
                </a:lnTo>
                <a:lnTo>
                  <a:pt x="372" y="1351"/>
                </a:lnTo>
                <a:lnTo>
                  <a:pt x="368" y="1357"/>
                </a:lnTo>
                <a:lnTo>
                  <a:pt x="366" y="1364"/>
                </a:lnTo>
                <a:lnTo>
                  <a:pt x="366" y="1368"/>
                </a:lnTo>
                <a:lnTo>
                  <a:pt x="366" y="1372"/>
                </a:lnTo>
                <a:lnTo>
                  <a:pt x="368" y="1376"/>
                </a:lnTo>
                <a:lnTo>
                  <a:pt x="374" y="1380"/>
                </a:lnTo>
                <a:lnTo>
                  <a:pt x="379" y="1384"/>
                </a:lnTo>
                <a:lnTo>
                  <a:pt x="385" y="1385"/>
                </a:lnTo>
                <a:lnTo>
                  <a:pt x="393" y="1389"/>
                </a:lnTo>
                <a:lnTo>
                  <a:pt x="402" y="1389"/>
                </a:lnTo>
                <a:lnTo>
                  <a:pt x="406" y="1389"/>
                </a:lnTo>
                <a:lnTo>
                  <a:pt x="412" y="1389"/>
                </a:lnTo>
                <a:lnTo>
                  <a:pt x="418" y="1389"/>
                </a:lnTo>
                <a:lnTo>
                  <a:pt x="424" y="1389"/>
                </a:lnTo>
                <a:lnTo>
                  <a:pt x="431" y="1387"/>
                </a:lnTo>
                <a:lnTo>
                  <a:pt x="439" y="1385"/>
                </a:lnTo>
                <a:lnTo>
                  <a:pt x="448" y="1384"/>
                </a:lnTo>
                <a:lnTo>
                  <a:pt x="458" y="1382"/>
                </a:lnTo>
                <a:lnTo>
                  <a:pt x="470" y="1380"/>
                </a:lnTo>
                <a:lnTo>
                  <a:pt x="481" y="1378"/>
                </a:lnTo>
                <a:lnTo>
                  <a:pt x="496" y="1376"/>
                </a:lnTo>
                <a:lnTo>
                  <a:pt x="512" y="1374"/>
                </a:lnTo>
                <a:lnTo>
                  <a:pt x="527" y="1372"/>
                </a:lnTo>
                <a:lnTo>
                  <a:pt x="546" y="1370"/>
                </a:lnTo>
                <a:lnTo>
                  <a:pt x="565" y="1368"/>
                </a:lnTo>
                <a:lnTo>
                  <a:pt x="585" y="1366"/>
                </a:lnTo>
                <a:lnTo>
                  <a:pt x="608" y="1364"/>
                </a:lnTo>
                <a:lnTo>
                  <a:pt x="631" y="1362"/>
                </a:lnTo>
                <a:lnTo>
                  <a:pt x="656" y="1361"/>
                </a:lnTo>
                <a:lnTo>
                  <a:pt x="681" y="1359"/>
                </a:lnTo>
                <a:lnTo>
                  <a:pt x="709" y="1357"/>
                </a:lnTo>
                <a:lnTo>
                  <a:pt x="738" y="1355"/>
                </a:lnTo>
                <a:lnTo>
                  <a:pt x="767" y="1351"/>
                </a:lnTo>
                <a:lnTo>
                  <a:pt x="798" y="1349"/>
                </a:lnTo>
                <a:lnTo>
                  <a:pt x="830" y="1345"/>
                </a:lnTo>
                <a:lnTo>
                  <a:pt x="865" y="1343"/>
                </a:lnTo>
                <a:lnTo>
                  <a:pt x="901" y="1339"/>
                </a:lnTo>
                <a:lnTo>
                  <a:pt x="938" y="1334"/>
                </a:lnTo>
                <a:lnTo>
                  <a:pt x="976" y="1330"/>
                </a:lnTo>
                <a:lnTo>
                  <a:pt x="1016" y="1324"/>
                </a:lnTo>
                <a:lnTo>
                  <a:pt x="1056" y="1320"/>
                </a:lnTo>
                <a:lnTo>
                  <a:pt x="1099" y="1314"/>
                </a:lnTo>
                <a:lnTo>
                  <a:pt x="1145" y="1309"/>
                </a:lnTo>
                <a:lnTo>
                  <a:pt x="1189" y="1303"/>
                </a:lnTo>
                <a:lnTo>
                  <a:pt x="1237" y="1297"/>
                </a:lnTo>
                <a:lnTo>
                  <a:pt x="1287" y="1291"/>
                </a:lnTo>
                <a:lnTo>
                  <a:pt x="1336" y="1286"/>
                </a:lnTo>
                <a:lnTo>
                  <a:pt x="1390" y="1280"/>
                </a:lnTo>
                <a:lnTo>
                  <a:pt x="1415" y="1276"/>
                </a:lnTo>
                <a:lnTo>
                  <a:pt x="1440" y="1274"/>
                </a:lnTo>
                <a:lnTo>
                  <a:pt x="1465" y="1270"/>
                </a:lnTo>
                <a:lnTo>
                  <a:pt x="1490" y="1268"/>
                </a:lnTo>
                <a:lnTo>
                  <a:pt x="1513" y="1265"/>
                </a:lnTo>
                <a:lnTo>
                  <a:pt x="1536" y="1263"/>
                </a:lnTo>
                <a:lnTo>
                  <a:pt x="1557" y="1261"/>
                </a:lnTo>
                <a:lnTo>
                  <a:pt x="1578" y="1257"/>
                </a:lnTo>
                <a:lnTo>
                  <a:pt x="1599" y="1255"/>
                </a:lnTo>
                <a:lnTo>
                  <a:pt x="1618" y="1253"/>
                </a:lnTo>
                <a:lnTo>
                  <a:pt x="1638" y="1251"/>
                </a:lnTo>
                <a:lnTo>
                  <a:pt x="1655" y="1249"/>
                </a:lnTo>
                <a:lnTo>
                  <a:pt x="1672" y="1247"/>
                </a:lnTo>
                <a:lnTo>
                  <a:pt x="1689" y="1245"/>
                </a:lnTo>
                <a:lnTo>
                  <a:pt x="1707" y="1243"/>
                </a:lnTo>
                <a:lnTo>
                  <a:pt x="1722" y="1242"/>
                </a:lnTo>
                <a:lnTo>
                  <a:pt x="1735" y="1240"/>
                </a:lnTo>
                <a:lnTo>
                  <a:pt x="1749" y="1238"/>
                </a:lnTo>
                <a:lnTo>
                  <a:pt x="1762" y="1236"/>
                </a:lnTo>
                <a:lnTo>
                  <a:pt x="1776" y="1236"/>
                </a:lnTo>
                <a:lnTo>
                  <a:pt x="1787" y="1234"/>
                </a:lnTo>
                <a:lnTo>
                  <a:pt x="1799" y="1232"/>
                </a:lnTo>
                <a:lnTo>
                  <a:pt x="1808" y="1232"/>
                </a:lnTo>
                <a:lnTo>
                  <a:pt x="1818" y="1230"/>
                </a:lnTo>
                <a:lnTo>
                  <a:pt x="1827" y="1230"/>
                </a:lnTo>
                <a:lnTo>
                  <a:pt x="1835" y="1228"/>
                </a:lnTo>
                <a:lnTo>
                  <a:pt x="1843" y="1228"/>
                </a:lnTo>
                <a:lnTo>
                  <a:pt x="1850" y="1228"/>
                </a:lnTo>
                <a:lnTo>
                  <a:pt x="1856" y="1228"/>
                </a:lnTo>
                <a:lnTo>
                  <a:pt x="1862" y="1226"/>
                </a:lnTo>
                <a:lnTo>
                  <a:pt x="1868" y="1226"/>
                </a:lnTo>
                <a:lnTo>
                  <a:pt x="1872" y="1226"/>
                </a:lnTo>
                <a:lnTo>
                  <a:pt x="1887" y="1228"/>
                </a:lnTo>
                <a:lnTo>
                  <a:pt x="1902" y="1228"/>
                </a:lnTo>
                <a:lnTo>
                  <a:pt x="1916" y="1232"/>
                </a:lnTo>
                <a:lnTo>
                  <a:pt x="1929" y="1234"/>
                </a:lnTo>
                <a:lnTo>
                  <a:pt x="1943" y="1240"/>
                </a:lnTo>
                <a:lnTo>
                  <a:pt x="1956" y="1243"/>
                </a:lnTo>
                <a:lnTo>
                  <a:pt x="1969" y="1251"/>
                </a:lnTo>
                <a:lnTo>
                  <a:pt x="1985" y="1259"/>
                </a:lnTo>
                <a:lnTo>
                  <a:pt x="1992" y="1265"/>
                </a:lnTo>
                <a:lnTo>
                  <a:pt x="2000" y="1270"/>
                </a:lnTo>
                <a:lnTo>
                  <a:pt x="2006" y="1276"/>
                </a:lnTo>
                <a:lnTo>
                  <a:pt x="2012" y="1280"/>
                </a:lnTo>
                <a:lnTo>
                  <a:pt x="2017" y="1286"/>
                </a:lnTo>
                <a:lnTo>
                  <a:pt x="2021" y="1290"/>
                </a:lnTo>
                <a:lnTo>
                  <a:pt x="2025" y="1295"/>
                </a:lnTo>
                <a:lnTo>
                  <a:pt x="2029" y="1299"/>
                </a:lnTo>
                <a:lnTo>
                  <a:pt x="2033" y="1305"/>
                </a:lnTo>
                <a:lnTo>
                  <a:pt x="2035" y="1309"/>
                </a:lnTo>
                <a:lnTo>
                  <a:pt x="2038" y="1316"/>
                </a:lnTo>
                <a:lnTo>
                  <a:pt x="2040" y="1324"/>
                </a:lnTo>
                <a:lnTo>
                  <a:pt x="2042" y="1334"/>
                </a:lnTo>
                <a:lnTo>
                  <a:pt x="2040" y="1338"/>
                </a:lnTo>
                <a:lnTo>
                  <a:pt x="2038" y="1343"/>
                </a:lnTo>
                <a:lnTo>
                  <a:pt x="2037" y="1349"/>
                </a:lnTo>
                <a:lnTo>
                  <a:pt x="2031" y="1353"/>
                </a:lnTo>
                <a:lnTo>
                  <a:pt x="2025" y="1357"/>
                </a:lnTo>
                <a:lnTo>
                  <a:pt x="2017" y="1361"/>
                </a:lnTo>
                <a:lnTo>
                  <a:pt x="2008" y="1362"/>
                </a:lnTo>
                <a:lnTo>
                  <a:pt x="1998" y="1366"/>
                </a:lnTo>
                <a:lnTo>
                  <a:pt x="1985" y="1368"/>
                </a:lnTo>
                <a:lnTo>
                  <a:pt x="1971" y="1370"/>
                </a:lnTo>
                <a:lnTo>
                  <a:pt x="1958" y="1372"/>
                </a:lnTo>
                <a:lnTo>
                  <a:pt x="1941" y="1372"/>
                </a:lnTo>
                <a:lnTo>
                  <a:pt x="1921" y="1374"/>
                </a:lnTo>
                <a:lnTo>
                  <a:pt x="1902" y="1374"/>
                </a:lnTo>
                <a:lnTo>
                  <a:pt x="1881" y="1374"/>
                </a:lnTo>
                <a:lnTo>
                  <a:pt x="1858" y="1376"/>
                </a:lnTo>
                <a:lnTo>
                  <a:pt x="1833" y="1376"/>
                </a:lnTo>
                <a:lnTo>
                  <a:pt x="1806" y="1376"/>
                </a:lnTo>
                <a:lnTo>
                  <a:pt x="1780" y="1376"/>
                </a:lnTo>
                <a:lnTo>
                  <a:pt x="1751" y="1376"/>
                </a:lnTo>
                <a:lnTo>
                  <a:pt x="1722" y="1378"/>
                </a:lnTo>
                <a:lnTo>
                  <a:pt x="1691" y="1380"/>
                </a:lnTo>
                <a:lnTo>
                  <a:pt x="1659" y="1380"/>
                </a:lnTo>
                <a:lnTo>
                  <a:pt x="1626" y="1382"/>
                </a:lnTo>
                <a:lnTo>
                  <a:pt x="1592" y="1384"/>
                </a:lnTo>
                <a:lnTo>
                  <a:pt x="1555" y="1385"/>
                </a:lnTo>
                <a:lnTo>
                  <a:pt x="1519" y="1387"/>
                </a:lnTo>
                <a:lnTo>
                  <a:pt x="1480" y="1389"/>
                </a:lnTo>
                <a:lnTo>
                  <a:pt x="1442" y="1391"/>
                </a:lnTo>
                <a:lnTo>
                  <a:pt x="1402" y="1393"/>
                </a:lnTo>
                <a:lnTo>
                  <a:pt x="1361" y="1395"/>
                </a:lnTo>
                <a:lnTo>
                  <a:pt x="1319" y="1397"/>
                </a:lnTo>
                <a:lnTo>
                  <a:pt x="1277" y="1401"/>
                </a:lnTo>
                <a:lnTo>
                  <a:pt x="1235" y="1405"/>
                </a:lnTo>
                <a:lnTo>
                  <a:pt x="1195" y="1409"/>
                </a:lnTo>
                <a:lnTo>
                  <a:pt x="1154" y="1412"/>
                </a:lnTo>
                <a:lnTo>
                  <a:pt x="1114" y="1416"/>
                </a:lnTo>
                <a:lnTo>
                  <a:pt x="1074" y="1420"/>
                </a:lnTo>
                <a:lnTo>
                  <a:pt x="1035" y="1424"/>
                </a:lnTo>
                <a:lnTo>
                  <a:pt x="997" y="1428"/>
                </a:lnTo>
                <a:lnTo>
                  <a:pt x="961" y="1432"/>
                </a:lnTo>
                <a:lnTo>
                  <a:pt x="922" y="1435"/>
                </a:lnTo>
                <a:lnTo>
                  <a:pt x="849" y="1443"/>
                </a:lnTo>
                <a:lnTo>
                  <a:pt x="778" y="1453"/>
                </a:lnTo>
                <a:lnTo>
                  <a:pt x="709" y="1460"/>
                </a:lnTo>
                <a:lnTo>
                  <a:pt x="675" y="1466"/>
                </a:lnTo>
                <a:lnTo>
                  <a:pt x="642" y="1472"/>
                </a:lnTo>
                <a:lnTo>
                  <a:pt x="611" y="1478"/>
                </a:lnTo>
                <a:lnTo>
                  <a:pt x="581" y="1481"/>
                </a:lnTo>
                <a:lnTo>
                  <a:pt x="552" y="1487"/>
                </a:lnTo>
                <a:lnTo>
                  <a:pt x="523" y="1493"/>
                </a:lnTo>
                <a:lnTo>
                  <a:pt x="496" y="1497"/>
                </a:lnTo>
                <a:lnTo>
                  <a:pt x="471" y="1503"/>
                </a:lnTo>
                <a:lnTo>
                  <a:pt x="447" y="1506"/>
                </a:lnTo>
                <a:lnTo>
                  <a:pt x="422" y="1512"/>
                </a:lnTo>
                <a:lnTo>
                  <a:pt x="399" y="1518"/>
                </a:lnTo>
                <a:lnTo>
                  <a:pt x="378" y="1522"/>
                </a:lnTo>
                <a:lnTo>
                  <a:pt x="356" y="1528"/>
                </a:lnTo>
                <a:lnTo>
                  <a:pt x="335" y="1533"/>
                </a:lnTo>
                <a:lnTo>
                  <a:pt x="316" y="1539"/>
                </a:lnTo>
                <a:lnTo>
                  <a:pt x="297" y="1545"/>
                </a:lnTo>
                <a:lnTo>
                  <a:pt x="280" y="1551"/>
                </a:lnTo>
                <a:lnTo>
                  <a:pt x="262" y="1556"/>
                </a:lnTo>
                <a:lnTo>
                  <a:pt x="245" y="1562"/>
                </a:lnTo>
                <a:lnTo>
                  <a:pt x="230" y="1566"/>
                </a:lnTo>
                <a:lnTo>
                  <a:pt x="216" y="1572"/>
                </a:lnTo>
                <a:lnTo>
                  <a:pt x="203" y="1576"/>
                </a:lnTo>
                <a:lnTo>
                  <a:pt x="190" y="1579"/>
                </a:lnTo>
                <a:lnTo>
                  <a:pt x="178" y="1583"/>
                </a:lnTo>
                <a:lnTo>
                  <a:pt x="168" y="1587"/>
                </a:lnTo>
                <a:lnTo>
                  <a:pt x="157" y="1589"/>
                </a:lnTo>
                <a:lnTo>
                  <a:pt x="147" y="1593"/>
                </a:lnTo>
                <a:lnTo>
                  <a:pt x="140" y="1595"/>
                </a:lnTo>
                <a:lnTo>
                  <a:pt x="132" y="1595"/>
                </a:lnTo>
                <a:lnTo>
                  <a:pt x="124" y="1597"/>
                </a:lnTo>
                <a:lnTo>
                  <a:pt x="119" y="1597"/>
                </a:lnTo>
                <a:lnTo>
                  <a:pt x="113" y="1599"/>
                </a:lnTo>
                <a:lnTo>
                  <a:pt x="107" y="1597"/>
                </a:lnTo>
                <a:lnTo>
                  <a:pt x="101" y="1597"/>
                </a:lnTo>
                <a:lnTo>
                  <a:pt x="97" y="1595"/>
                </a:lnTo>
                <a:lnTo>
                  <a:pt x="92" y="1593"/>
                </a:lnTo>
                <a:lnTo>
                  <a:pt x="86" y="1591"/>
                </a:lnTo>
                <a:lnTo>
                  <a:pt x="82" y="1589"/>
                </a:lnTo>
                <a:lnTo>
                  <a:pt x="76" y="1585"/>
                </a:lnTo>
                <a:lnTo>
                  <a:pt x="73" y="1581"/>
                </a:lnTo>
                <a:lnTo>
                  <a:pt x="67" y="1577"/>
                </a:lnTo>
                <a:lnTo>
                  <a:pt x="63" y="1574"/>
                </a:lnTo>
                <a:lnTo>
                  <a:pt x="59" y="1568"/>
                </a:lnTo>
                <a:lnTo>
                  <a:pt x="55" y="1562"/>
                </a:lnTo>
                <a:lnTo>
                  <a:pt x="51" y="1556"/>
                </a:lnTo>
                <a:lnTo>
                  <a:pt x="48" y="1549"/>
                </a:lnTo>
                <a:lnTo>
                  <a:pt x="44" y="1543"/>
                </a:lnTo>
                <a:lnTo>
                  <a:pt x="42" y="1535"/>
                </a:lnTo>
                <a:lnTo>
                  <a:pt x="32" y="1518"/>
                </a:lnTo>
                <a:lnTo>
                  <a:pt x="23" y="1505"/>
                </a:lnTo>
                <a:lnTo>
                  <a:pt x="17" y="1491"/>
                </a:lnTo>
                <a:lnTo>
                  <a:pt x="9" y="1480"/>
                </a:lnTo>
                <a:lnTo>
                  <a:pt x="5" y="1470"/>
                </a:lnTo>
                <a:lnTo>
                  <a:pt x="2" y="1460"/>
                </a:lnTo>
                <a:lnTo>
                  <a:pt x="0" y="1455"/>
                </a:lnTo>
                <a:lnTo>
                  <a:pt x="0" y="1451"/>
                </a:lnTo>
                <a:lnTo>
                  <a:pt x="0" y="1449"/>
                </a:lnTo>
                <a:lnTo>
                  <a:pt x="0" y="1447"/>
                </a:lnTo>
                <a:lnTo>
                  <a:pt x="0" y="1445"/>
                </a:lnTo>
                <a:lnTo>
                  <a:pt x="2" y="1443"/>
                </a:lnTo>
                <a:lnTo>
                  <a:pt x="5" y="1439"/>
                </a:lnTo>
                <a:lnTo>
                  <a:pt x="7" y="1437"/>
                </a:lnTo>
                <a:lnTo>
                  <a:pt x="11" y="1433"/>
                </a:lnTo>
                <a:lnTo>
                  <a:pt x="15" y="1430"/>
                </a:lnTo>
                <a:lnTo>
                  <a:pt x="21" y="1426"/>
                </a:lnTo>
                <a:lnTo>
                  <a:pt x="27" y="1422"/>
                </a:lnTo>
                <a:lnTo>
                  <a:pt x="32" y="1418"/>
                </a:lnTo>
                <a:lnTo>
                  <a:pt x="40" y="1412"/>
                </a:lnTo>
                <a:lnTo>
                  <a:pt x="48" y="1409"/>
                </a:lnTo>
                <a:lnTo>
                  <a:pt x="55" y="1403"/>
                </a:lnTo>
                <a:lnTo>
                  <a:pt x="65" y="1397"/>
                </a:lnTo>
                <a:lnTo>
                  <a:pt x="74" y="1391"/>
                </a:lnTo>
                <a:lnTo>
                  <a:pt x="84" y="1385"/>
                </a:lnTo>
                <a:lnTo>
                  <a:pt x="96" y="1382"/>
                </a:lnTo>
                <a:lnTo>
                  <a:pt x="107" y="1376"/>
                </a:lnTo>
                <a:lnTo>
                  <a:pt x="119" y="1368"/>
                </a:lnTo>
                <a:lnTo>
                  <a:pt x="130" y="1362"/>
                </a:lnTo>
                <a:lnTo>
                  <a:pt x="142" y="1353"/>
                </a:lnTo>
                <a:lnTo>
                  <a:pt x="155" y="1343"/>
                </a:lnTo>
                <a:lnTo>
                  <a:pt x="168" y="1334"/>
                </a:lnTo>
                <a:lnTo>
                  <a:pt x="182" y="1322"/>
                </a:lnTo>
                <a:lnTo>
                  <a:pt x="197" y="1311"/>
                </a:lnTo>
                <a:lnTo>
                  <a:pt x="211" y="1297"/>
                </a:lnTo>
                <a:lnTo>
                  <a:pt x="226" y="1282"/>
                </a:lnTo>
                <a:lnTo>
                  <a:pt x="243" y="1266"/>
                </a:lnTo>
                <a:lnTo>
                  <a:pt x="259" y="1251"/>
                </a:lnTo>
                <a:lnTo>
                  <a:pt x="276" y="1234"/>
                </a:lnTo>
                <a:lnTo>
                  <a:pt x="293" y="1215"/>
                </a:lnTo>
                <a:lnTo>
                  <a:pt x="312" y="1195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" name="Freeform 22"/>
          <p:cNvSpPr/>
          <p:nvPr/>
        </p:nvSpPr>
        <p:spPr>
          <a:xfrm>
            <a:off x="4069715" y="3549650"/>
            <a:ext cx="662305" cy="1852930"/>
          </a:xfrm>
          <a:custGeom>
            <a:avLst/>
            <a:gdLst/>
            <a:ahLst/>
            <a:cxnLst>
              <a:cxn ang="0">
                <a:pos x="397554450" y="269986750"/>
              </a:cxn>
              <a:cxn ang="0">
                <a:pos x="401335081" y="310989141"/>
              </a:cxn>
              <a:cxn ang="0">
                <a:pos x="403855238" y="360823428"/>
              </a:cxn>
              <a:cxn ang="0">
                <a:pos x="405114919" y="421380684"/>
              </a:cxn>
              <a:cxn ang="0">
                <a:pos x="407635075" y="491400458"/>
              </a:cxn>
              <a:cxn ang="0">
                <a:pos x="410785469" y="572775412"/>
              </a:cxn>
              <a:cxn ang="0">
                <a:pos x="414566100" y="661088011"/>
              </a:cxn>
              <a:cxn ang="0">
                <a:pos x="414566100" y="740570303"/>
              </a:cxn>
              <a:cxn ang="0">
                <a:pos x="412045944" y="809959455"/>
              </a:cxn>
              <a:cxn ang="0">
                <a:pos x="406375394" y="866732180"/>
              </a:cxn>
              <a:cxn ang="0">
                <a:pos x="396294769" y="912781142"/>
              </a:cxn>
              <a:cxn ang="0">
                <a:pos x="383063750" y="948106340"/>
              </a:cxn>
              <a:cxn ang="0">
                <a:pos x="368573050" y="973339192"/>
              </a:cxn>
              <a:cxn ang="0">
                <a:pos x="331400944" y="1004879860"/>
              </a:cxn>
              <a:cxn ang="0">
                <a:pos x="303679225" y="1024434724"/>
              </a:cxn>
              <a:cxn ang="0">
                <a:pos x="282887738" y="1032635203"/>
              </a:cxn>
              <a:cxn ang="0">
                <a:pos x="265876881" y="1028850672"/>
              </a:cxn>
              <a:cxn ang="0">
                <a:pos x="246975313" y="1015603623"/>
              </a:cxn>
              <a:cxn ang="0">
                <a:pos x="226183825" y="991632811"/>
              </a:cxn>
              <a:cxn ang="0">
                <a:pos x="194682269" y="953784327"/>
              </a:cxn>
              <a:cxn ang="0">
                <a:pos x="159400081" y="923504905"/>
              </a:cxn>
              <a:cxn ang="0">
                <a:pos x="114037269" y="891965032"/>
              </a:cxn>
              <a:cxn ang="0">
                <a:pos x="59224069" y="861685610"/>
              </a:cxn>
              <a:cxn ang="0">
                <a:pos x="19531013" y="838976837"/>
              </a:cxn>
              <a:cxn ang="0">
                <a:pos x="1260475" y="824467749"/>
              </a:cxn>
              <a:cxn ang="0">
                <a:pos x="3780631" y="816898687"/>
              </a:cxn>
              <a:cxn ang="0">
                <a:pos x="22051169" y="813743985"/>
              </a:cxn>
              <a:cxn ang="0">
                <a:pos x="57963594" y="815006025"/>
              </a:cxn>
              <a:cxn ang="0">
                <a:pos x="111517113" y="821944463"/>
              </a:cxn>
              <a:cxn ang="0">
                <a:pos x="163179919" y="830145736"/>
              </a:cxn>
              <a:cxn ang="0">
                <a:pos x="204132656" y="835191512"/>
              </a:cxn>
              <a:cxn ang="0">
                <a:pos x="234374531" y="832668227"/>
              </a:cxn>
              <a:cxn ang="0">
                <a:pos x="268397038" y="815636648"/>
              </a:cxn>
              <a:cxn ang="0">
                <a:pos x="281627263" y="795451160"/>
              </a:cxn>
              <a:cxn ang="0">
                <a:pos x="290448206" y="765171738"/>
              </a:cxn>
              <a:cxn ang="0">
                <a:pos x="294858281" y="724169347"/>
              </a:cxn>
              <a:cxn ang="0">
                <a:pos x="296118756" y="669289284"/>
              </a:cxn>
              <a:cxn ang="0">
                <a:pos x="297378438" y="604315286"/>
              </a:cxn>
              <a:cxn ang="0">
                <a:pos x="296118756" y="524202371"/>
              </a:cxn>
              <a:cxn ang="0">
                <a:pos x="293598600" y="428319917"/>
              </a:cxn>
              <a:cxn ang="0">
                <a:pos x="287928050" y="317296957"/>
              </a:cxn>
              <a:cxn ang="0">
                <a:pos x="282887738" y="261154854"/>
              </a:cxn>
              <a:cxn ang="0">
                <a:pos x="267136563" y="180411317"/>
              </a:cxn>
              <a:cxn ang="0">
                <a:pos x="245715631" y="116068736"/>
              </a:cxn>
              <a:cxn ang="0">
                <a:pos x="219883831" y="77589630"/>
              </a:cxn>
              <a:cxn ang="0">
                <a:pos x="203502419" y="50464910"/>
              </a:cxn>
              <a:cxn ang="0">
                <a:pos x="195941950" y="31540668"/>
              </a:cxn>
              <a:cxn ang="0">
                <a:pos x="198462106" y="17031579"/>
              </a:cxn>
              <a:cxn ang="0">
                <a:pos x="211693125" y="5677193"/>
              </a:cxn>
              <a:cxn ang="0">
                <a:pos x="235635006" y="1261245"/>
              </a:cxn>
              <a:cxn ang="0">
                <a:pos x="270917194" y="2523285"/>
              </a:cxn>
              <a:cxn ang="0">
                <a:pos x="326360631" y="17031579"/>
              </a:cxn>
              <a:cxn ang="0">
                <a:pos x="373613363" y="32801913"/>
              </a:cxn>
              <a:cxn ang="0">
                <a:pos x="391884694" y="44787716"/>
              </a:cxn>
              <a:cxn ang="0">
                <a:pos x="402594763" y="56772725"/>
              </a:cxn>
              <a:cxn ang="0">
                <a:pos x="403855238" y="70019774"/>
              </a:cxn>
              <a:cxn ang="0">
                <a:pos x="397554450" y="102821687"/>
              </a:cxn>
              <a:cxn ang="0">
                <a:pos x="390624219" y="134362355"/>
              </a:cxn>
              <a:cxn ang="0">
                <a:pos x="388104063" y="172841461"/>
              </a:cxn>
              <a:cxn ang="0">
                <a:pos x="391884694" y="221414503"/>
              </a:cxn>
            </a:cxnLst>
            <a:pathLst>
              <a:path w="660" h="1637">
                <a:moveTo>
                  <a:pt x="627" y="387"/>
                </a:moveTo>
                <a:lnTo>
                  <a:pt x="627" y="395"/>
                </a:lnTo>
                <a:lnTo>
                  <a:pt x="629" y="405"/>
                </a:lnTo>
                <a:lnTo>
                  <a:pt x="631" y="416"/>
                </a:lnTo>
                <a:lnTo>
                  <a:pt x="631" y="428"/>
                </a:lnTo>
                <a:lnTo>
                  <a:pt x="633" y="439"/>
                </a:lnTo>
                <a:lnTo>
                  <a:pt x="633" y="451"/>
                </a:lnTo>
                <a:lnTo>
                  <a:pt x="635" y="464"/>
                </a:lnTo>
                <a:lnTo>
                  <a:pt x="635" y="478"/>
                </a:lnTo>
                <a:lnTo>
                  <a:pt x="637" y="493"/>
                </a:lnTo>
                <a:lnTo>
                  <a:pt x="637" y="506"/>
                </a:lnTo>
                <a:lnTo>
                  <a:pt x="637" y="522"/>
                </a:lnTo>
                <a:lnTo>
                  <a:pt x="639" y="539"/>
                </a:lnTo>
                <a:lnTo>
                  <a:pt x="639" y="554"/>
                </a:lnTo>
                <a:lnTo>
                  <a:pt x="641" y="572"/>
                </a:lnTo>
                <a:lnTo>
                  <a:pt x="641" y="591"/>
                </a:lnTo>
                <a:lnTo>
                  <a:pt x="641" y="608"/>
                </a:lnTo>
                <a:lnTo>
                  <a:pt x="643" y="627"/>
                </a:lnTo>
                <a:lnTo>
                  <a:pt x="643" y="648"/>
                </a:lnTo>
                <a:lnTo>
                  <a:pt x="643" y="668"/>
                </a:lnTo>
                <a:lnTo>
                  <a:pt x="645" y="689"/>
                </a:lnTo>
                <a:lnTo>
                  <a:pt x="645" y="712"/>
                </a:lnTo>
                <a:lnTo>
                  <a:pt x="647" y="733"/>
                </a:lnTo>
                <a:lnTo>
                  <a:pt x="647" y="756"/>
                </a:lnTo>
                <a:lnTo>
                  <a:pt x="647" y="779"/>
                </a:lnTo>
                <a:lnTo>
                  <a:pt x="649" y="804"/>
                </a:lnTo>
                <a:lnTo>
                  <a:pt x="649" y="829"/>
                </a:lnTo>
                <a:lnTo>
                  <a:pt x="650" y="854"/>
                </a:lnTo>
                <a:lnTo>
                  <a:pt x="650" y="881"/>
                </a:lnTo>
                <a:lnTo>
                  <a:pt x="652" y="908"/>
                </a:lnTo>
                <a:lnTo>
                  <a:pt x="652" y="935"/>
                </a:lnTo>
                <a:lnTo>
                  <a:pt x="654" y="961"/>
                </a:lnTo>
                <a:lnTo>
                  <a:pt x="656" y="990"/>
                </a:lnTo>
                <a:lnTo>
                  <a:pt x="656" y="1019"/>
                </a:lnTo>
                <a:lnTo>
                  <a:pt x="658" y="1048"/>
                </a:lnTo>
                <a:lnTo>
                  <a:pt x="658" y="1075"/>
                </a:lnTo>
                <a:lnTo>
                  <a:pt x="658" y="1100"/>
                </a:lnTo>
                <a:lnTo>
                  <a:pt x="660" y="1126"/>
                </a:lnTo>
                <a:lnTo>
                  <a:pt x="660" y="1149"/>
                </a:lnTo>
                <a:lnTo>
                  <a:pt x="658" y="1174"/>
                </a:lnTo>
                <a:lnTo>
                  <a:pt x="658" y="1197"/>
                </a:lnTo>
                <a:lnTo>
                  <a:pt x="658" y="1221"/>
                </a:lnTo>
                <a:lnTo>
                  <a:pt x="656" y="1242"/>
                </a:lnTo>
                <a:lnTo>
                  <a:pt x="656" y="1263"/>
                </a:lnTo>
                <a:lnTo>
                  <a:pt x="654" y="1284"/>
                </a:lnTo>
                <a:lnTo>
                  <a:pt x="652" y="1303"/>
                </a:lnTo>
                <a:lnTo>
                  <a:pt x="650" y="1322"/>
                </a:lnTo>
                <a:lnTo>
                  <a:pt x="649" y="1340"/>
                </a:lnTo>
                <a:lnTo>
                  <a:pt x="647" y="1357"/>
                </a:lnTo>
                <a:lnTo>
                  <a:pt x="645" y="1374"/>
                </a:lnTo>
                <a:lnTo>
                  <a:pt x="641" y="1391"/>
                </a:lnTo>
                <a:lnTo>
                  <a:pt x="639" y="1407"/>
                </a:lnTo>
                <a:lnTo>
                  <a:pt x="635" y="1420"/>
                </a:lnTo>
                <a:lnTo>
                  <a:pt x="633" y="1434"/>
                </a:lnTo>
                <a:lnTo>
                  <a:pt x="629" y="1447"/>
                </a:lnTo>
                <a:lnTo>
                  <a:pt x="626" y="1460"/>
                </a:lnTo>
                <a:lnTo>
                  <a:pt x="622" y="1472"/>
                </a:lnTo>
                <a:lnTo>
                  <a:pt x="618" y="1483"/>
                </a:lnTo>
                <a:lnTo>
                  <a:pt x="614" y="1493"/>
                </a:lnTo>
                <a:lnTo>
                  <a:pt x="608" y="1503"/>
                </a:lnTo>
                <a:lnTo>
                  <a:pt x="604" y="1512"/>
                </a:lnTo>
                <a:lnTo>
                  <a:pt x="601" y="1522"/>
                </a:lnTo>
                <a:lnTo>
                  <a:pt x="595" y="1530"/>
                </a:lnTo>
                <a:lnTo>
                  <a:pt x="589" y="1535"/>
                </a:lnTo>
                <a:lnTo>
                  <a:pt x="585" y="1543"/>
                </a:lnTo>
                <a:lnTo>
                  <a:pt x="572" y="1555"/>
                </a:lnTo>
                <a:lnTo>
                  <a:pt x="560" y="1564"/>
                </a:lnTo>
                <a:lnTo>
                  <a:pt x="549" y="1576"/>
                </a:lnTo>
                <a:lnTo>
                  <a:pt x="537" y="1583"/>
                </a:lnTo>
                <a:lnTo>
                  <a:pt x="526" y="1593"/>
                </a:lnTo>
                <a:lnTo>
                  <a:pt x="516" y="1601"/>
                </a:lnTo>
                <a:lnTo>
                  <a:pt x="507" y="1608"/>
                </a:lnTo>
                <a:lnTo>
                  <a:pt x="499" y="1614"/>
                </a:lnTo>
                <a:lnTo>
                  <a:pt x="489" y="1620"/>
                </a:lnTo>
                <a:lnTo>
                  <a:pt x="482" y="1624"/>
                </a:lnTo>
                <a:lnTo>
                  <a:pt x="474" y="1627"/>
                </a:lnTo>
                <a:lnTo>
                  <a:pt x="466" y="1631"/>
                </a:lnTo>
                <a:lnTo>
                  <a:pt x="461" y="1635"/>
                </a:lnTo>
                <a:lnTo>
                  <a:pt x="455" y="1637"/>
                </a:lnTo>
                <a:lnTo>
                  <a:pt x="449" y="1637"/>
                </a:lnTo>
                <a:lnTo>
                  <a:pt x="443" y="1637"/>
                </a:lnTo>
                <a:lnTo>
                  <a:pt x="438" y="1637"/>
                </a:lnTo>
                <a:lnTo>
                  <a:pt x="432" y="1637"/>
                </a:lnTo>
                <a:lnTo>
                  <a:pt x="426" y="1635"/>
                </a:lnTo>
                <a:lnTo>
                  <a:pt x="422" y="1631"/>
                </a:lnTo>
                <a:lnTo>
                  <a:pt x="417" y="1629"/>
                </a:lnTo>
                <a:lnTo>
                  <a:pt x="411" y="1626"/>
                </a:lnTo>
                <a:lnTo>
                  <a:pt x="405" y="1620"/>
                </a:lnTo>
                <a:lnTo>
                  <a:pt x="399" y="1616"/>
                </a:lnTo>
                <a:lnTo>
                  <a:pt x="392" y="1610"/>
                </a:lnTo>
                <a:lnTo>
                  <a:pt x="386" y="1602"/>
                </a:lnTo>
                <a:lnTo>
                  <a:pt x="380" y="1597"/>
                </a:lnTo>
                <a:lnTo>
                  <a:pt x="372" y="1589"/>
                </a:lnTo>
                <a:lnTo>
                  <a:pt x="367" y="1579"/>
                </a:lnTo>
                <a:lnTo>
                  <a:pt x="359" y="1572"/>
                </a:lnTo>
                <a:lnTo>
                  <a:pt x="351" y="1562"/>
                </a:lnTo>
                <a:lnTo>
                  <a:pt x="344" y="1553"/>
                </a:lnTo>
                <a:lnTo>
                  <a:pt x="326" y="1533"/>
                </a:lnTo>
                <a:lnTo>
                  <a:pt x="319" y="1522"/>
                </a:lnTo>
                <a:lnTo>
                  <a:pt x="309" y="1512"/>
                </a:lnTo>
                <a:lnTo>
                  <a:pt x="300" y="1503"/>
                </a:lnTo>
                <a:lnTo>
                  <a:pt x="288" y="1493"/>
                </a:lnTo>
                <a:lnTo>
                  <a:pt x="276" y="1483"/>
                </a:lnTo>
                <a:lnTo>
                  <a:pt x="265" y="1474"/>
                </a:lnTo>
                <a:lnTo>
                  <a:pt x="253" y="1464"/>
                </a:lnTo>
                <a:lnTo>
                  <a:pt x="240" y="1453"/>
                </a:lnTo>
                <a:lnTo>
                  <a:pt x="227" y="1443"/>
                </a:lnTo>
                <a:lnTo>
                  <a:pt x="211" y="1434"/>
                </a:lnTo>
                <a:lnTo>
                  <a:pt x="196" y="1424"/>
                </a:lnTo>
                <a:lnTo>
                  <a:pt x="181" y="1414"/>
                </a:lnTo>
                <a:lnTo>
                  <a:pt x="163" y="1405"/>
                </a:lnTo>
                <a:lnTo>
                  <a:pt x="146" y="1393"/>
                </a:lnTo>
                <a:lnTo>
                  <a:pt x="127" y="1384"/>
                </a:lnTo>
                <a:lnTo>
                  <a:pt x="110" y="1374"/>
                </a:lnTo>
                <a:lnTo>
                  <a:pt x="94" y="1366"/>
                </a:lnTo>
                <a:lnTo>
                  <a:pt x="79" y="1357"/>
                </a:lnTo>
                <a:lnTo>
                  <a:pt x="66" y="1349"/>
                </a:lnTo>
                <a:lnTo>
                  <a:pt x="52" y="1343"/>
                </a:lnTo>
                <a:lnTo>
                  <a:pt x="43" y="1336"/>
                </a:lnTo>
                <a:lnTo>
                  <a:pt x="31" y="1330"/>
                </a:lnTo>
                <a:lnTo>
                  <a:pt x="23" y="1324"/>
                </a:lnTo>
                <a:lnTo>
                  <a:pt x="16" y="1318"/>
                </a:lnTo>
                <a:lnTo>
                  <a:pt x="10" y="1315"/>
                </a:lnTo>
                <a:lnTo>
                  <a:pt x="6" y="1311"/>
                </a:lnTo>
                <a:lnTo>
                  <a:pt x="2" y="1307"/>
                </a:lnTo>
                <a:lnTo>
                  <a:pt x="0" y="1303"/>
                </a:lnTo>
                <a:lnTo>
                  <a:pt x="2" y="1301"/>
                </a:lnTo>
                <a:lnTo>
                  <a:pt x="4" y="1299"/>
                </a:lnTo>
                <a:lnTo>
                  <a:pt x="4" y="1297"/>
                </a:lnTo>
                <a:lnTo>
                  <a:pt x="6" y="1295"/>
                </a:lnTo>
                <a:lnTo>
                  <a:pt x="10" y="1293"/>
                </a:lnTo>
                <a:lnTo>
                  <a:pt x="14" y="1292"/>
                </a:lnTo>
                <a:lnTo>
                  <a:pt x="19" y="1292"/>
                </a:lnTo>
                <a:lnTo>
                  <a:pt x="27" y="1292"/>
                </a:lnTo>
                <a:lnTo>
                  <a:pt x="35" y="1290"/>
                </a:lnTo>
                <a:lnTo>
                  <a:pt x="44" y="1290"/>
                </a:lnTo>
                <a:lnTo>
                  <a:pt x="54" y="1290"/>
                </a:lnTo>
                <a:lnTo>
                  <a:pt x="66" y="1292"/>
                </a:lnTo>
                <a:lnTo>
                  <a:pt x="79" y="1292"/>
                </a:lnTo>
                <a:lnTo>
                  <a:pt x="92" y="1292"/>
                </a:lnTo>
                <a:lnTo>
                  <a:pt x="108" y="1293"/>
                </a:lnTo>
                <a:lnTo>
                  <a:pt x="123" y="1295"/>
                </a:lnTo>
                <a:lnTo>
                  <a:pt x="140" y="1297"/>
                </a:lnTo>
                <a:lnTo>
                  <a:pt x="160" y="1299"/>
                </a:lnTo>
                <a:lnTo>
                  <a:pt x="177" y="1303"/>
                </a:lnTo>
                <a:lnTo>
                  <a:pt x="194" y="1305"/>
                </a:lnTo>
                <a:lnTo>
                  <a:pt x="211" y="1309"/>
                </a:lnTo>
                <a:lnTo>
                  <a:pt x="229" y="1313"/>
                </a:lnTo>
                <a:lnTo>
                  <a:pt x="244" y="1315"/>
                </a:lnTo>
                <a:lnTo>
                  <a:pt x="259" y="1316"/>
                </a:lnTo>
                <a:lnTo>
                  <a:pt x="273" y="1320"/>
                </a:lnTo>
                <a:lnTo>
                  <a:pt x="286" y="1320"/>
                </a:lnTo>
                <a:lnTo>
                  <a:pt x="300" y="1322"/>
                </a:lnTo>
                <a:lnTo>
                  <a:pt x="313" y="1324"/>
                </a:lnTo>
                <a:lnTo>
                  <a:pt x="324" y="1324"/>
                </a:lnTo>
                <a:lnTo>
                  <a:pt x="334" y="1324"/>
                </a:lnTo>
                <a:lnTo>
                  <a:pt x="346" y="1324"/>
                </a:lnTo>
                <a:lnTo>
                  <a:pt x="355" y="1322"/>
                </a:lnTo>
                <a:lnTo>
                  <a:pt x="363" y="1320"/>
                </a:lnTo>
                <a:lnTo>
                  <a:pt x="372" y="1320"/>
                </a:lnTo>
                <a:lnTo>
                  <a:pt x="388" y="1315"/>
                </a:lnTo>
                <a:lnTo>
                  <a:pt x="401" y="1309"/>
                </a:lnTo>
                <a:lnTo>
                  <a:pt x="415" y="1301"/>
                </a:lnTo>
                <a:lnTo>
                  <a:pt x="420" y="1297"/>
                </a:lnTo>
                <a:lnTo>
                  <a:pt x="426" y="1293"/>
                </a:lnTo>
                <a:lnTo>
                  <a:pt x="430" y="1288"/>
                </a:lnTo>
                <a:lnTo>
                  <a:pt x="436" y="1282"/>
                </a:lnTo>
                <a:lnTo>
                  <a:pt x="440" y="1276"/>
                </a:lnTo>
                <a:lnTo>
                  <a:pt x="443" y="1268"/>
                </a:lnTo>
                <a:lnTo>
                  <a:pt x="447" y="1261"/>
                </a:lnTo>
                <a:lnTo>
                  <a:pt x="451" y="1253"/>
                </a:lnTo>
                <a:lnTo>
                  <a:pt x="455" y="1244"/>
                </a:lnTo>
                <a:lnTo>
                  <a:pt x="457" y="1234"/>
                </a:lnTo>
                <a:lnTo>
                  <a:pt x="459" y="1224"/>
                </a:lnTo>
                <a:lnTo>
                  <a:pt x="461" y="1213"/>
                </a:lnTo>
                <a:lnTo>
                  <a:pt x="463" y="1201"/>
                </a:lnTo>
                <a:lnTo>
                  <a:pt x="464" y="1190"/>
                </a:lnTo>
                <a:lnTo>
                  <a:pt x="466" y="1176"/>
                </a:lnTo>
                <a:lnTo>
                  <a:pt x="468" y="1161"/>
                </a:lnTo>
                <a:lnTo>
                  <a:pt x="468" y="1148"/>
                </a:lnTo>
                <a:lnTo>
                  <a:pt x="468" y="1130"/>
                </a:lnTo>
                <a:lnTo>
                  <a:pt x="470" y="1115"/>
                </a:lnTo>
                <a:lnTo>
                  <a:pt x="470" y="1098"/>
                </a:lnTo>
                <a:lnTo>
                  <a:pt x="470" y="1080"/>
                </a:lnTo>
                <a:lnTo>
                  <a:pt x="470" y="1061"/>
                </a:lnTo>
                <a:lnTo>
                  <a:pt x="470" y="1042"/>
                </a:lnTo>
                <a:lnTo>
                  <a:pt x="470" y="1023"/>
                </a:lnTo>
                <a:lnTo>
                  <a:pt x="472" y="1002"/>
                </a:lnTo>
                <a:lnTo>
                  <a:pt x="472" y="981"/>
                </a:lnTo>
                <a:lnTo>
                  <a:pt x="472" y="958"/>
                </a:lnTo>
                <a:lnTo>
                  <a:pt x="470" y="935"/>
                </a:lnTo>
                <a:lnTo>
                  <a:pt x="470" y="910"/>
                </a:lnTo>
                <a:lnTo>
                  <a:pt x="470" y="885"/>
                </a:lnTo>
                <a:lnTo>
                  <a:pt x="470" y="858"/>
                </a:lnTo>
                <a:lnTo>
                  <a:pt x="470" y="831"/>
                </a:lnTo>
                <a:lnTo>
                  <a:pt x="470" y="802"/>
                </a:lnTo>
                <a:lnTo>
                  <a:pt x="468" y="773"/>
                </a:lnTo>
                <a:lnTo>
                  <a:pt x="468" y="743"/>
                </a:lnTo>
                <a:lnTo>
                  <a:pt x="468" y="712"/>
                </a:lnTo>
                <a:lnTo>
                  <a:pt x="466" y="679"/>
                </a:lnTo>
                <a:lnTo>
                  <a:pt x="464" y="647"/>
                </a:lnTo>
                <a:lnTo>
                  <a:pt x="463" y="612"/>
                </a:lnTo>
                <a:lnTo>
                  <a:pt x="461" y="577"/>
                </a:lnTo>
                <a:lnTo>
                  <a:pt x="459" y="541"/>
                </a:lnTo>
                <a:lnTo>
                  <a:pt x="457" y="503"/>
                </a:lnTo>
                <a:lnTo>
                  <a:pt x="455" y="485"/>
                </a:lnTo>
                <a:lnTo>
                  <a:pt x="453" y="466"/>
                </a:lnTo>
                <a:lnTo>
                  <a:pt x="453" y="449"/>
                </a:lnTo>
                <a:lnTo>
                  <a:pt x="451" y="432"/>
                </a:lnTo>
                <a:lnTo>
                  <a:pt x="449" y="414"/>
                </a:lnTo>
                <a:lnTo>
                  <a:pt x="445" y="399"/>
                </a:lnTo>
                <a:lnTo>
                  <a:pt x="441" y="368"/>
                </a:lnTo>
                <a:lnTo>
                  <a:pt x="436" y="339"/>
                </a:lnTo>
                <a:lnTo>
                  <a:pt x="430" y="311"/>
                </a:lnTo>
                <a:lnTo>
                  <a:pt x="424" y="286"/>
                </a:lnTo>
                <a:lnTo>
                  <a:pt x="418" y="263"/>
                </a:lnTo>
                <a:lnTo>
                  <a:pt x="411" y="240"/>
                </a:lnTo>
                <a:lnTo>
                  <a:pt x="403" y="220"/>
                </a:lnTo>
                <a:lnTo>
                  <a:pt x="397" y="201"/>
                </a:lnTo>
                <a:lnTo>
                  <a:pt x="390" y="184"/>
                </a:lnTo>
                <a:lnTo>
                  <a:pt x="382" y="169"/>
                </a:lnTo>
                <a:lnTo>
                  <a:pt x="374" y="155"/>
                </a:lnTo>
                <a:lnTo>
                  <a:pt x="365" y="142"/>
                </a:lnTo>
                <a:lnTo>
                  <a:pt x="357" y="132"/>
                </a:lnTo>
                <a:lnTo>
                  <a:pt x="349" y="123"/>
                </a:lnTo>
                <a:lnTo>
                  <a:pt x="344" y="113"/>
                </a:lnTo>
                <a:lnTo>
                  <a:pt x="338" y="103"/>
                </a:lnTo>
                <a:lnTo>
                  <a:pt x="332" y="96"/>
                </a:lnTo>
                <a:lnTo>
                  <a:pt x="326" y="88"/>
                </a:lnTo>
                <a:lnTo>
                  <a:pt x="323" y="80"/>
                </a:lnTo>
                <a:lnTo>
                  <a:pt x="319" y="73"/>
                </a:lnTo>
                <a:lnTo>
                  <a:pt x="315" y="67"/>
                </a:lnTo>
                <a:lnTo>
                  <a:pt x="313" y="61"/>
                </a:lnTo>
                <a:lnTo>
                  <a:pt x="311" y="55"/>
                </a:lnTo>
                <a:lnTo>
                  <a:pt x="311" y="50"/>
                </a:lnTo>
                <a:lnTo>
                  <a:pt x="309" y="44"/>
                </a:lnTo>
                <a:lnTo>
                  <a:pt x="311" y="38"/>
                </a:lnTo>
                <a:lnTo>
                  <a:pt x="311" y="34"/>
                </a:lnTo>
                <a:lnTo>
                  <a:pt x="313" y="30"/>
                </a:lnTo>
                <a:lnTo>
                  <a:pt x="315" y="27"/>
                </a:lnTo>
                <a:lnTo>
                  <a:pt x="319" y="23"/>
                </a:lnTo>
                <a:lnTo>
                  <a:pt x="323" y="19"/>
                </a:lnTo>
                <a:lnTo>
                  <a:pt x="326" y="15"/>
                </a:lnTo>
                <a:lnTo>
                  <a:pt x="332" y="11"/>
                </a:lnTo>
                <a:lnTo>
                  <a:pt x="336" y="9"/>
                </a:lnTo>
                <a:lnTo>
                  <a:pt x="344" y="7"/>
                </a:lnTo>
                <a:lnTo>
                  <a:pt x="349" y="5"/>
                </a:lnTo>
                <a:lnTo>
                  <a:pt x="357" y="4"/>
                </a:lnTo>
                <a:lnTo>
                  <a:pt x="367" y="2"/>
                </a:lnTo>
                <a:lnTo>
                  <a:pt x="374" y="2"/>
                </a:lnTo>
                <a:lnTo>
                  <a:pt x="384" y="0"/>
                </a:lnTo>
                <a:lnTo>
                  <a:pt x="395" y="0"/>
                </a:lnTo>
                <a:lnTo>
                  <a:pt x="407" y="2"/>
                </a:lnTo>
                <a:lnTo>
                  <a:pt x="418" y="2"/>
                </a:lnTo>
                <a:lnTo>
                  <a:pt x="430" y="4"/>
                </a:lnTo>
                <a:lnTo>
                  <a:pt x="443" y="5"/>
                </a:lnTo>
                <a:lnTo>
                  <a:pt x="464" y="9"/>
                </a:lnTo>
                <a:lnTo>
                  <a:pt x="484" y="15"/>
                </a:lnTo>
                <a:lnTo>
                  <a:pt x="501" y="21"/>
                </a:lnTo>
                <a:lnTo>
                  <a:pt x="518" y="27"/>
                </a:lnTo>
                <a:lnTo>
                  <a:pt x="535" y="32"/>
                </a:lnTo>
                <a:lnTo>
                  <a:pt x="553" y="38"/>
                </a:lnTo>
                <a:lnTo>
                  <a:pt x="568" y="42"/>
                </a:lnTo>
                <a:lnTo>
                  <a:pt x="585" y="48"/>
                </a:lnTo>
                <a:lnTo>
                  <a:pt x="593" y="52"/>
                </a:lnTo>
                <a:lnTo>
                  <a:pt x="599" y="55"/>
                </a:lnTo>
                <a:lnTo>
                  <a:pt x="606" y="59"/>
                </a:lnTo>
                <a:lnTo>
                  <a:pt x="612" y="63"/>
                </a:lnTo>
                <a:lnTo>
                  <a:pt x="616" y="67"/>
                </a:lnTo>
                <a:lnTo>
                  <a:pt x="622" y="71"/>
                </a:lnTo>
                <a:lnTo>
                  <a:pt x="626" y="75"/>
                </a:lnTo>
                <a:lnTo>
                  <a:pt x="629" y="78"/>
                </a:lnTo>
                <a:lnTo>
                  <a:pt x="631" y="80"/>
                </a:lnTo>
                <a:lnTo>
                  <a:pt x="635" y="84"/>
                </a:lnTo>
                <a:lnTo>
                  <a:pt x="639" y="90"/>
                </a:lnTo>
                <a:lnTo>
                  <a:pt x="641" y="96"/>
                </a:lnTo>
                <a:lnTo>
                  <a:pt x="641" y="100"/>
                </a:lnTo>
                <a:lnTo>
                  <a:pt x="641" y="101"/>
                </a:lnTo>
                <a:lnTo>
                  <a:pt x="641" y="105"/>
                </a:lnTo>
                <a:lnTo>
                  <a:pt x="641" y="111"/>
                </a:lnTo>
                <a:lnTo>
                  <a:pt x="641" y="121"/>
                </a:lnTo>
                <a:lnTo>
                  <a:pt x="639" y="128"/>
                </a:lnTo>
                <a:lnTo>
                  <a:pt x="637" y="140"/>
                </a:lnTo>
                <a:lnTo>
                  <a:pt x="635" y="151"/>
                </a:lnTo>
                <a:lnTo>
                  <a:pt x="631" y="163"/>
                </a:lnTo>
                <a:lnTo>
                  <a:pt x="627" y="174"/>
                </a:lnTo>
                <a:lnTo>
                  <a:pt x="624" y="182"/>
                </a:lnTo>
                <a:lnTo>
                  <a:pt x="622" y="192"/>
                </a:lnTo>
                <a:lnTo>
                  <a:pt x="620" y="201"/>
                </a:lnTo>
                <a:lnTo>
                  <a:pt x="620" y="213"/>
                </a:lnTo>
                <a:lnTo>
                  <a:pt x="618" y="222"/>
                </a:lnTo>
                <a:lnTo>
                  <a:pt x="618" y="236"/>
                </a:lnTo>
                <a:lnTo>
                  <a:pt x="616" y="247"/>
                </a:lnTo>
                <a:lnTo>
                  <a:pt x="616" y="261"/>
                </a:lnTo>
                <a:lnTo>
                  <a:pt x="616" y="274"/>
                </a:lnTo>
                <a:lnTo>
                  <a:pt x="618" y="288"/>
                </a:lnTo>
                <a:lnTo>
                  <a:pt x="618" y="303"/>
                </a:lnTo>
                <a:lnTo>
                  <a:pt x="620" y="318"/>
                </a:lnTo>
                <a:lnTo>
                  <a:pt x="620" y="336"/>
                </a:lnTo>
                <a:lnTo>
                  <a:pt x="622" y="351"/>
                </a:lnTo>
                <a:lnTo>
                  <a:pt x="624" y="368"/>
                </a:lnTo>
                <a:lnTo>
                  <a:pt x="627" y="387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>
          <a:xfrm>
            <a:off x="3451225" y="4331335"/>
            <a:ext cx="555625" cy="664845"/>
          </a:xfrm>
          <a:custGeom>
            <a:avLst/>
            <a:gdLst/>
            <a:ahLst/>
            <a:cxnLst>
              <a:cxn ang="0">
                <a:pos x="60030280" y="391888323"/>
              </a:cxn>
              <a:cxn ang="0">
                <a:pos x="49400000" y="390636622"/>
              </a:cxn>
              <a:cxn ang="0">
                <a:pos x="41270916" y="389384130"/>
              </a:cxn>
              <a:cxn ang="0">
                <a:pos x="33766538" y="386879938"/>
              </a:cxn>
              <a:cxn ang="0">
                <a:pos x="28764147" y="383124045"/>
              </a:cxn>
              <a:cxn ang="0">
                <a:pos x="25637454" y="378742301"/>
              </a:cxn>
              <a:cxn ang="0">
                <a:pos x="21886056" y="372481424"/>
              </a:cxn>
              <a:cxn ang="0">
                <a:pos x="19384860" y="365595488"/>
              </a:cxn>
              <a:cxn ang="0">
                <a:pos x="15632671" y="356831210"/>
              </a:cxn>
              <a:cxn ang="0">
                <a:pos x="11255776" y="341180996"/>
              </a:cxn>
              <a:cxn ang="0">
                <a:pos x="3752189" y="318644055"/>
              </a:cxn>
              <a:cxn ang="0">
                <a:pos x="1250993" y="306123884"/>
              </a:cxn>
              <a:cxn ang="0">
                <a:pos x="0" y="294229563"/>
              </a:cxn>
              <a:cxn ang="0">
                <a:pos x="0" y="284838643"/>
              </a:cxn>
              <a:cxn ang="0">
                <a:pos x="1250993" y="275448515"/>
              </a:cxn>
              <a:cxn ang="0">
                <a:pos x="3752189" y="266684237"/>
              </a:cxn>
              <a:cxn ang="0">
                <a:pos x="6253385" y="261050001"/>
              </a:cxn>
              <a:cxn ang="0">
                <a:pos x="10004783" y="256042408"/>
              </a:cxn>
              <a:cxn ang="0">
                <a:pos x="13756972" y="252285723"/>
              </a:cxn>
              <a:cxn ang="0">
                <a:pos x="16883664" y="248529830"/>
              </a:cxn>
              <a:cxn ang="0">
                <a:pos x="23136258" y="245399787"/>
              </a:cxn>
              <a:cxn ang="0">
                <a:pos x="31265342" y="239139702"/>
              </a:cxn>
              <a:cxn ang="0">
                <a:pos x="41270916" y="234131317"/>
              </a:cxn>
              <a:cxn ang="0">
                <a:pos x="53151398" y="227245381"/>
              </a:cxn>
              <a:cxn ang="0">
                <a:pos x="66282874" y="219732803"/>
              </a:cxn>
              <a:cxn ang="0">
                <a:pos x="83166538" y="212846867"/>
              </a:cxn>
              <a:cxn ang="0">
                <a:pos x="101925902" y="205334290"/>
              </a:cxn>
              <a:cxn ang="0">
                <a:pos x="110680482" y="200952546"/>
              </a:cxn>
              <a:cxn ang="0">
                <a:pos x="118809566" y="195944161"/>
              </a:cxn>
              <a:cxn ang="0">
                <a:pos x="139444629" y="180293947"/>
              </a:cxn>
              <a:cxn ang="0">
                <a:pos x="161956182" y="160887049"/>
              </a:cxn>
              <a:cxn ang="0">
                <a:pos x="186343433" y="138350108"/>
              </a:cxn>
              <a:cxn ang="0">
                <a:pos x="212606384" y="109553081"/>
              </a:cxn>
              <a:cxn ang="0">
                <a:pos x="238869335" y="77000161"/>
              </a:cxn>
              <a:cxn ang="0">
                <a:pos x="267633482" y="40691348"/>
              </a:cxn>
              <a:cxn ang="0">
                <a:pos x="296398419" y="0"/>
              </a:cxn>
              <a:cxn ang="0">
                <a:pos x="305777705" y="3755893"/>
              </a:cxn>
              <a:cxn ang="0">
                <a:pos x="313281293" y="8138428"/>
              </a:cxn>
              <a:cxn ang="0">
                <a:pos x="319534677" y="15650214"/>
              </a:cxn>
              <a:cxn ang="0">
                <a:pos x="323911572" y="22536941"/>
              </a:cxn>
              <a:cxn ang="0">
                <a:pos x="327663761" y="32552920"/>
              </a:cxn>
              <a:cxn ang="0">
                <a:pos x="332666153" y="53837369"/>
              </a:cxn>
              <a:cxn ang="0">
                <a:pos x="332666153" y="80756845"/>
              </a:cxn>
              <a:cxn ang="0">
                <a:pos x="328913964" y="110805573"/>
              </a:cxn>
              <a:cxn ang="0">
                <a:pos x="321410377" y="139602600"/>
              </a:cxn>
              <a:cxn ang="0">
                <a:pos x="312031090" y="165895434"/>
              </a:cxn>
              <a:cxn ang="0">
                <a:pos x="295147426" y="194692461"/>
              </a:cxn>
              <a:cxn ang="0">
                <a:pos x="271385671" y="225992889"/>
              </a:cxn>
              <a:cxn ang="0">
                <a:pos x="258254195" y="242895595"/>
              </a:cxn>
              <a:cxn ang="0">
                <a:pos x="243871727" y="259798301"/>
              </a:cxn>
              <a:cxn ang="0">
                <a:pos x="226988062" y="276701007"/>
              </a:cxn>
              <a:cxn ang="0">
                <a:pos x="208854195" y="294229563"/>
              </a:cxn>
              <a:cxn ang="0">
                <a:pos x="190720328" y="312383969"/>
              </a:cxn>
              <a:cxn ang="0">
                <a:pos x="168208776" y="330538376"/>
              </a:cxn>
              <a:cxn ang="0">
                <a:pos x="148824706" y="347441082"/>
              </a:cxn>
              <a:cxn ang="0">
                <a:pos x="130690048" y="360587103"/>
              </a:cxn>
              <a:cxn ang="0">
                <a:pos x="115682874" y="371229724"/>
              </a:cxn>
              <a:cxn ang="0">
                <a:pos x="101300405" y="381245702"/>
              </a:cxn>
              <a:cxn ang="0">
                <a:pos x="87543433" y="386879938"/>
              </a:cxn>
              <a:cxn ang="0">
                <a:pos x="76913153" y="390636622"/>
              </a:cxn>
              <a:cxn ang="0">
                <a:pos x="66282874" y="391888323"/>
              </a:cxn>
            </a:cxnLst>
            <a:pathLst>
              <a:path w="532" h="626">
                <a:moveTo>
                  <a:pt x="106" y="626"/>
                </a:moveTo>
                <a:lnTo>
                  <a:pt x="96" y="626"/>
                </a:lnTo>
                <a:lnTo>
                  <a:pt x="87" y="626"/>
                </a:lnTo>
                <a:lnTo>
                  <a:pt x="79" y="624"/>
                </a:lnTo>
                <a:lnTo>
                  <a:pt x="71" y="624"/>
                </a:lnTo>
                <a:lnTo>
                  <a:pt x="66" y="622"/>
                </a:lnTo>
                <a:lnTo>
                  <a:pt x="60" y="620"/>
                </a:lnTo>
                <a:lnTo>
                  <a:pt x="54" y="618"/>
                </a:lnTo>
                <a:lnTo>
                  <a:pt x="50" y="614"/>
                </a:lnTo>
                <a:lnTo>
                  <a:pt x="46" y="612"/>
                </a:lnTo>
                <a:lnTo>
                  <a:pt x="45" y="609"/>
                </a:lnTo>
                <a:lnTo>
                  <a:pt x="41" y="605"/>
                </a:lnTo>
                <a:lnTo>
                  <a:pt x="39" y="601"/>
                </a:lnTo>
                <a:lnTo>
                  <a:pt x="35" y="595"/>
                </a:lnTo>
                <a:lnTo>
                  <a:pt x="33" y="591"/>
                </a:lnTo>
                <a:lnTo>
                  <a:pt x="31" y="584"/>
                </a:lnTo>
                <a:lnTo>
                  <a:pt x="27" y="578"/>
                </a:lnTo>
                <a:lnTo>
                  <a:pt x="25" y="570"/>
                </a:lnTo>
                <a:lnTo>
                  <a:pt x="23" y="562"/>
                </a:lnTo>
                <a:lnTo>
                  <a:pt x="18" y="545"/>
                </a:lnTo>
                <a:lnTo>
                  <a:pt x="12" y="528"/>
                </a:lnTo>
                <a:lnTo>
                  <a:pt x="6" y="509"/>
                </a:lnTo>
                <a:lnTo>
                  <a:pt x="4" y="499"/>
                </a:lnTo>
                <a:lnTo>
                  <a:pt x="2" y="489"/>
                </a:lnTo>
                <a:lnTo>
                  <a:pt x="2" y="480"/>
                </a:lnTo>
                <a:lnTo>
                  <a:pt x="0" y="470"/>
                </a:lnTo>
                <a:lnTo>
                  <a:pt x="0" y="463"/>
                </a:lnTo>
                <a:lnTo>
                  <a:pt x="0" y="455"/>
                </a:lnTo>
                <a:lnTo>
                  <a:pt x="2" y="447"/>
                </a:lnTo>
                <a:lnTo>
                  <a:pt x="2" y="440"/>
                </a:lnTo>
                <a:lnTo>
                  <a:pt x="4" y="434"/>
                </a:lnTo>
                <a:lnTo>
                  <a:pt x="6" y="426"/>
                </a:lnTo>
                <a:lnTo>
                  <a:pt x="8" y="420"/>
                </a:lnTo>
                <a:lnTo>
                  <a:pt x="10" y="417"/>
                </a:lnTo>
                <a:lnTo>
                  <a:pt x="14" y="413"/>
                </a:lnTo>
                <a:lnTo>
                  <a:pt x="16" y="409"/>
                </a:lnTo>
                <a:lnTo>
                  <a:pt x="18" y="405"/>
                </a:lnTo>
                <a:lnTo>
                  <a:pt x="22" y="403"/>
                </a:lnTo>
                <a:lnTo>
                  <a:pt x="23" y="401"/>
                </a:lnTo>
                <a:lnTo>
                  <a:pt x="27" y="397"/>
                </a:lnTo>
                <a:lnTo>
                  <a:pt x="31" y="395"/>
                </a:lnTo>
                <a:lnTo>
                  <a:pt x="37" y="392"/>
                </a:lnTo>
                <a:lnTo>
                  <a:pt x="43" y="388"/>
                </a:lnTo>
                <a:lnTo>
                  <a:pt x="50" y="382"/>
                </a:lnTo>
                <a:lnTo>
                  <a:pt x="56" y="378"/>
                </a:lnTo>
                <a:lnTo>
                  <a:pt x="66" y="374"/>
                </a:lnTo>
                <a:lnTo>
                  <a:pt x="73" y="369"/>
                </a:lnTo>
                <a:lnTo>
                  <a:pt x="85" y="363"/>
                </a:lnTo>
                <a:lnTo>
                  <a:pt x="94" y="357"/>
                </a:lnTo>
                <a:lnTo>
                  <a:pt x="106" y="351"/>
                </a:lnTo>
                <a:lnTo>
                  <a:pt x="119" y="346"/>
                </a:lnTo>
                <a:lnTo>
                  <a:pt x="133" y="340"/>
                </a:lnTo>
                <a:lnTo>
                  <a:pt x="146" y="334"/>
                </a:lnTo>
                <a:lnTo>
                  <a:pt x="163" y="328"/>
                </a:lnTo>
                <a:lnTo>
                  <a:pt x="169" y="324"/>
                </a:lnTo>
                <a:lnTo>
                  <a:pt x="177" y="321"/>
                </a:lnTo>
                <a:lnTo>
                  <a:pt x="185" y="317"/>
                </a:lnTo>
                <a:lnTo>
                  <a:pt x="190" y="313"/>
                </a:lnTo>
                <a:lnTo>
                  <a:pt x="208" y="301"/>
                </a:lnTo>
                <a:lnTo>
                  <a:pt x="223" y="288"/>
                </a:lnTo>
                <a:lnTo>
                  <a:pt x="240" y="275"/>
                </a:lnTo>
                <a:lnTo>
                  <a:pt x="259" y="257"/>
                </a:lnTo>
                <a:lnTo>
                  <a:pt x="279" y="240"/>
                </a:lnTo>
                <a:lnTo>
                  <a:pt x="298" y="221"/>
                </a:lnTo>
                <a:lnTo>
                  <a:pt x="319" y="198"/>
                </a:lnTo>
                <a:lnTo>
                  <a:pt x="340" y="175"/>
                </a:lnTo>
                <a:lnTo>
                  <a:pt x="361" y="150"/>
                </a:lnTo>
                <a:lnTo>
                  <a:pt x="382" y="123"/>
                </a:lnTo>
                <a:lnTo>
                  <a:pt x="405" y="94"/>
                </a:lnTo>
                <a:lnTo>
                  <a:pt x="428" y="65"/>
                </a:lnTo>
                <a:lnTo>
                  <a:pt x="451" y="33"/>
                </a:lnTo>
                <a:lnTo>
                  <a:pt x="474" y="0"/>
                </a:lnTo>
                <a:lnTo>
                  <a:pt x="482" y="2"/>
                </a:lnTo>
                <a:lnTo>
                  <a:pt x="489" y="6"/>
                </a:lnTo>
                <a:lnTo>
                  <a:pt x="495" y="10"/>
                </a:lnTo>
                <a:lnTo>
                  <a:pt x="501" y="13"/>
                </a:lnTo>
                <a:lnTo>
                  <a:pt x="507" y="19"/>
                </a:lnTo>
                <a:lnTo>
                  <a:pt x="511" y="25"/>
                </a:lnTo>
                <a:lnTo>
                  <a:pt x="516" y="31"/>
                </a:lnTo>
                <a:lnTo>
                  <a:pt x="518" y="36"/>
                </a:lnTo>
                <a:lnTo>
                  <a:pt x="522" y="44"/>
                </a:lnTo>
                <a:lnTo>
                  <a:pt x="524" y="52"/>
                </a:lnTo>
                <a:lnTo>
                  <a:pt x="530" y="69"/>
                </a:lnTo>
                <a:lnTo>
                  <a:pt x="532" y="86"/>
                </a:lnTo>
                <a:lnTo>
                  <a:pt x="532" y="106"/>
                </a:lnTo>
                <a:lnTo>
                  <a:pt x="532" y="129"/>
                </a:lnTo>
                <a:lnTo>
                  <a:pt x="530" y="154"/>
                </a:lnTo>
                <a:lnTo>
                  <a:pt x="526" y="177"/>
                </a:lnTo>
                <a:lnTo>
                  <a:pt x="520" y="200"/>
                </a:lnTo>
                <a:lnTo>
                  <a:pt x="514" y="223"/>
                </a:lnTo>
                <a:lnTo>
                  <a:pt x="507" y="244"/>
                </a:lnTo>
                <a:lnTo>
                  <a:pt x="499" y="265"/>
                </a:lnTo>
                <a:lnTo>
                  <a:pt x="489" y="286"/>
                </a:lnTo>
                <a:lnTo>
                  <a:pt x="472" y="311"/>
                </a:lnTo>
                <a:lnTo>
                  <a:pt x="455" y="336"/>
                </a:lnTo>
                <a:lnTo>
                  <a:pt x="434" y="361"/>
                </a:lnTo>
                <a:lnTo>
                  <a:pt x="424" y="374"/>
                </a:lnTo>
                <a:lnTo>
                  <a:pt x="413" y="388"/>
                </a:lnTo>
                <a:lnTo>
                  <a:pt x="401" y="401"/>
                </a:lnTo>
                <a:lnTo>
                  <a:pt x="390" y="415"/>
                </a:lnTo>
                <a:lnTo>
                  <a:pt x="376" y="428"/>
                </a:lnTo>
                <a:lnTo>
                  <a:pt x="363" y="442"/>
                </a:lnTo>
                <a:lnTo>
                  <a:pt x="349" y="457"/>
                </a:lnTo>
                <a:lnTo>
                  <a:pt x="334" y="470"/>
                </a:lnTo>
                <a:lnTo>
                  <a:pt x="321" y="484"/>
                </a:lnTo>
                <a:lnTo>
                  <a:pt x="305" y="499"/>
                </a:lnTo>
                <a:lnTo>
                  <a:pt x="286" y="514"/>
                </a:lnTo>
                <a:lnTo>
                  <a:pt x="269" y="528"/>
                </a:lnTo>
                <a:lnTo>
                  <a:pt x="254" y="541"/>
                </a:lnTo>
                <a:lnTo>
                  <a:pt x="238" y="555"/>
                </a:lnTo>
                <a:lnTo>
                  <a:pt x="223" y="566"/>
                </a:lnTo>
                <a:lnTo>
                  <a:pt x="209" y="576"/>
                </a:lnTo>
                <a:lnTo>
                  <a:pt x="196" y="585"/>
                </a:lnTo>
                <a:lnTo>
                  <a:pt x="185" y="593"/>
                </a:lnTo>
                <a:lnTo>
                  <a:pt x="173" y="601"/>
                </a:lnTo>
                <a:lnTo>
                  <a:pt x="162" y="609"/>
                </a:lnTo>
                <a:lnTo>
                  <a:pt x="152" y="612"/>
                </a:lnTo>
                <a:lnTo>
                  <a:pt x="140" y="618"/>
                </a:lnTo>
                <a:lnTo>
                  <a:pt x="131" y="620"/>
                </a:lnTo>
                <a:lnTo>
                  <a:pt x="123" y="624"/>
                </a:lnTo>
                <a:lnTo>
                  <a:pt x="114" y="626"/>
                </a:lnTo>
                <a:lnTo>
                  <a:pt x="106" y="626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Freeform 24"/>
          <p:cNvSpPr/>
          <p:nvPr/>
        </p:nvSpPr>
        <p:spPr>
          <a:xfrm>
            <a:off x="4999990" y="4354830"/>
            <a:ext cx="580390" cy="641350"/>
          </a:xfrm>
          <a:custGeom>
            <a:avLst/>
            <a:gdLst/>
            <a:ahLst/>
            <a:cxnLst>
              <a:cxn ang="0">
                <a:pos x="186884674" y="201797058"/>
              </a:cxn>
              <a:cxn ang="0">
                <a:pos x="136837308" y="163087577"/>
              </a:cxn>
              <a:cxn ang="0">
                <a:pos x="96926128" y="128819971"/>
              </a:cxn>
              <a:cxn ang="0">
                <a:pos x="65251245" y="100898131"/>
              </a:cxn>
              <a:cxn ang="0">
                <a:pos x="44978875" y="76784067"/>
              </a:cxn>
              <a:cxn ang="0">
                <a:pos x="31675679" y="58381669"/>
              </a:cxn>
              <a:cxn ang="0">
                <a:pos x="19005248" y="43786252"/>
              </a:cxn>
              <a:cxn ang="0">
                <a:pos x="10769747" y="32998612"/>
              </a:cxn>
              <a:cxn ang="0">
                <a:pos x="4434929" y="21576077"/>
              </a:cxn>
              <a:cxn ang="0">
                <a:pos x="0" y="10787640"/>
              </a:cxn>
              <a:cxn ang="0">
                <a:pos x="1267123" y="6980659"/>
              </a:cxn>
              <a:cxn ang="0">
                <a:pos x="5701256" y="3807777"/>
              </a:cxn>
              <a:cxn ang="0">
                <a:pos x="14570319" y="1268994"/>
              </a:cxn>
              <a:cxn ang="0">
                <a:pos x="29141433" y="0"/>
              </a:cxn>
              <a:cxn ang="0">
                <a:pos x="46879559" y="1268994"/>
              </a:cxn>
              <a:cxn ang="0">
                <a:pos x="70318940" y="4441876"/>
              </a:cxn>
              <a:cxn ang="0">
                <a:pos x="96926128" y="12057430"/>
              </a:cxn>
              <a:cxn ang="0">
                <a:pos x="131136052" y="22845070"/>
              </a:cxn>
              <a:cxn ang="0">
                <a:pos x="172313559" y="38709481"/>
              </a:cxn>
              <a:cxn ang="0">
                <a:pos x="222360924" y="58381669"/>
              </a:cxn>
              <a:cxn ang="0">
                <a:pos x="279376668" y="83764726"/>
              </a:cxn>
              <a:cxn ang="0">
                <a:pos x="333858167" y="110416777"/>
              </a:cxn>
              <a:cxn ang="0">
                <a:pos x="380104165" y="136434729"/>
              </a:cxn>
              <a:cxn ang="0">
                <a:pos x="416847538" y="160548793"/>
              </a:cxn>
              <a:cxn ang="0">
                <a:pos x="438386235" y="180220981"/>
              </a:cxn>
              <a:cxn ang="0">
                <a:pos x="447888859" y="191008621"/>
              </a:cxn>
              <a:cxn ang="0">
                <a:pos x="454224473" y="201797058"/>
              </a:cxn>
              <a:cxn ang="0">
                <a:pos x="458025045" y="211949803"/>
              </a:cxn>
              <a:cxn ang="0">
                <a:pos x="461192851" y="233525879"/>
              </a:cxn>
              <a:cxn ang="0">
                <a:pos x="461192851" y="254467061"/>
              </a:cxn>
              <a:cxn ang="0">
                <a:pos x="455491595" y="291272653"/>
              </a:cxn>
              <a:cxn ang="0">
                <a:pos x="447888859" y="317925501"/>
              </a:cxn>
              <a:cxn ang="0">
                <a:pos x="440920481" y="329982134"/>
              </a:cxn>
              <a:cxn ang="0">
                <a:pos x="433318541" y="339500781"/>
              </a:cxn>
              <a:cxn ang="0">
                <a:pos x="426350162" y="347116335"/>
              </a:cxn>
              <a:cxn ang="0">
                <a:pos x="418748222" y="350923316"/>
              </a:cxn>
              <a:cxn ang="0">
                <a:pos x="413046170" y="352827204"/>
              </a:cxn>
              <a:cxn ang="0">
                <a:pos x="409245598" y="352192309"/>
              </a:cxn>
              <a:cxn ang="0">
                <a:pos x="402276423" y="348385329"/>
              </a:cxn>
              <a:cxn ang="0">
                <a:pos x="392140238" y="343308558"/>
              </a:cxn>
              <a:cxn ang="0">
                <a:pos x="380104165" y="336327898"/>
              </a:cxn>
              <a:cxn ang="0">
                <a:pos x="364266723" y="326175153"/>
              </a:cxn>
              <a:cxn ang="0">
                <a:pos x="345895037" y="314117723"/>
              </a:cxn>
              <a:cxn ang="0">
                <a:pos x="325622666" y="300791300"/>
              </a:cxn>
              <a:cxn ang="0">
                <a:pos x="302182489" y="284926889"/>
              </a:cxn>
              <a:cxn ang="0">
                <a:pos x="275575300" y="266524491"/>
              </a:cxn>
              <a:cxn ang="0">
                <a:pos x="245166744" y="246217408"/>
              </a:cxn>
              <a:cxn ang="0">
                <a:pos x="224261608" y="230987892"/>
              </a:cxn>
            </a:cxnLst>
            <a:pathLst>
              <a:path w="728" h="556">
                <a:moveTo>
                  <a:pt x="354" y="364"/>
                </a:moveTo>
                <a:lnTo>
                  <a:pt x="324" y="341"/>
                </a:lnTo>
                <a:lnTo>
                  <a:pt x="295" y="318"/>
                </a:lnTo>
                <a:lnTo>
                  <a:pt x="266" y="297"/>
                </a:lnTo>
                <a:lnTo>
                  <a:pt x="241" y="276"/>
                </a:lnTo>
                <a:lnTo>
                  <a:pt x="216" y="257"/>
                </a:lnTo>
                <a:lnTo>
                  <a:pt x="193" y="238"/>
                </a:lnTo>
                <a:lnTo>
                  <a:pt x="172" y="221"/>
                </a:lnTo>
                <a:lnTo>
                  <a:pt x="153" y="203"/>
                </a:lnTo>
                <a:lnTo>
                  <a:pt x="136" y="188"/>
                </a:lnTo>
                <a:lnTo>
                  <a:pt x="119" y="173"/>
                </a:lnTo>
                <a:lnTo>
                  <a:pt x="103" y="159"/>
                </a:lnTo>
                <a:lnTo>
                  <a:pt x="92" y="146"/>
                </a:lnTo>
                <a:lnTo>
                  <a:pt x="80" y="132"/>
                </a:lnTo>
                <a:lnTo>
                  <a:pt x="71" y="121"/>
                </a:lnTo>
                <a:lnTo>
                  <a:pt x="63" y="109"/>
                </a:lnTo>
                <a:lnTo>
                  <a:pt x="57" y="100"/>
                </a:lnTo>
                <a:lnTo>
                  <a:pt x="50" y="92"/>
                </a:lnTo>
                <a:lnTo>
                  <a:pt x="42" y="84"/>
                </a:lnTo>
                <a:lnTo>
                  <a:pt x="36" y="77"/>
                </a:lnTo>
                <a:lnTo>
                  <a:pt x="30" y="69"/>
                </a:lnTo>
                <a:lnTo>
                  <a:pt x="25" y="63"/>
                </a:lnTo>
                <a:lnTo>
                  <a:pt x="21" y="57"/>
                </a:lnTo>
                <a:lnTo>
                  <a:pt x="17" y="52"/>
                </a:lnTo>
                <a:lnTo>
                  <a:pt x="13" y="46"/>
                </a:lnTo>
                <a:lnTo>
                  <a:pt x="9" y="40"/>
                </a:lnTo>
                <a:lnTo>
                  <a:pt x="7" y="34"/>
                </a:lnTo>
                <a:lnTo>
                  <a:pt x="4" y="27"/>
                </a:lnTo>
                <a:lnTo>
                  <a:pt x="2" y="19"/>
                </a:lnTo>
                <a:lnTo>
                  <a:pt x="0" y="17"/>
                </a:ln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5" y="7"/>
                </a:lnTo>
                <a:lnTo>
                  <a:pt x="9" y="6"/>
                </a:lnTo>
                <a:lnTo>
                  <a:pt x="13" y="4"/>
                </a:lnTo>
                <a:lnTo>
                  <a:pt x="17" y="2"/>
                </a:lnTo>
                <a:lnTo>
                  <a:pt x="23" y="2"/>
                </a:lnTo>
                <a:lnTo>
                  <a:pt x="30" y="0"/>
                </a:lnTo>
                <a:lnTo>
                  <a:pt x="36" y="0"/>
                </a:lnTo>
                <a:lnTo>
                  <a:pt x="46" y="0"/>
                </a:lnTo>
                <a:lnTo>
                  <a:pt x="53" y="0"/>
                </a:lnTo>
                <a:lnTo>
                  <a:pt x="65" y="0"/>
                </a:lnTo>
                <a:lnTo>
                  <a:pt x="74" y="2"/>
                </a:lnTo>
                <a:lnTo>
                  <a:pt x="86" y="2"/>
                </a:lnTo>
                <a:lnTo>
                  <a:pt x="99" y="4"/>
                </a:lnTo>
                <a:lnTo>
                  <a:pt x="111" y="7"/>
                </a:lnTo>
                <a:lnTo>
                  <a:pt x="122" y="9"/>
                </a:lnTo>
                <a:lnTo>
                  <a:pt x="138" y="13"/>
                </a:lnTo>
                <a:lnTo>
                  <a:pt x="153" y="19"/>
                </a:lnTo>
                <a:lnTo>
                  <a:pt x="168" y="23"/>
                </a:lnTo>
                <a:lnTo>
                  <a:pt x="188" y="29"/>
                </a:lnTo>
                <a:lnTo>
                  <a:pt x="207" y="36"/>
                </a:lnTo>
                <a:lnTo>
                  <a:pt x="228" y="44"/>
                </a:lnTo>
                <a:lnTo>
                  <a:pt x="249" y="52"/>
                </a:lnTo>
                <a:lnTo>
                  <a:pt x="272" y="61"/>
                </a:lnTo>
                <a:lnTo>
                  <a:pt x="297" y="71"/>
                </a:lnTo>
                <a:lnTo>
                  <a:pt x="324" y="80"/>
                </a:lnTo>
                <a:lnTo>
                  <a:pt x="351" y="92"/>
                </a:lnTo>
                <a:lnTo>
                  <a:pt x="379" y="105"/>
                </a:lnTo>
                <a:lnTo>
                  <a:pt x="408" y="117"/>
                </a:lnTo>
                <a:lnTo>
                  <a:pt x="441" y="132"/>
                </a:lnTo>
                <a:lnTo>
                  <a:pt x="471" y="146"/>
                </a:lnTo>
                <a:lnTo>
                  <a:pt x="500" y="159"/>
                </a:lnTo>
                <a:lnTo>
                  <a:pt x="527" y="174"/>
                </a:lnTo>
                <a:lnTo>
                  <a:pt x="554" y="188"/>
                </a:lnTo>
                <a:lnTo>
                  <a:pt x="577" y="201"/>
                </a:lnTo>
                <a:lnTo>
                  <a:pt x="600" y="215"/>
                </a:lnTo>
                <a:lnTo>
                  <a:pt x="621" y="228"/>
                </a:lnTo>
                <a:lnTo>
                  <a:pt x="640" y="242"/>
                </a:lnTo>
                <a:lnTo>
                  <a:pt x="658" y="253"/>
                </a:lnTo>
                <a:lnTo>
                  <a:pt x="673" y="267"/>
                </a:lnTo>
                <a:lnTo>
                  <a:pt x="686" y="278"/>
                </a:lnTo>
                <a:lnTo>
                  <a:pt x="692" y="284"/>
                </a:lnTo>
                <a:lnTo>
                  <a:pt x="698" y="290"/>
                </a:lnTo>
                <a:lnTo>
                  <a:pt x="702" y="295"/>
                </a:lnTo>
                <a:lnTo>
                  <a:pt x="707" y="301"/>
                </a:lnTo>
                <a:lnTo>
                  <a:pt x="711" y="307"/>
                </a:lnTo>
                <a:lnTo>
                  <a:pt x="713" y="313"/>
                </a:lnTo>
                <a:lnTo>
                  <a:pt x="717" y="318"/>
                </a:lnTo>
                <a:lnTo>
                  <a:pt x="719" y="322"/>
                </a:lnTo>
                <a:lnTo>
                  <a:pt x="721" y="328"/>
                </a:lnTo>
                <a:lnTo>
                  <a:pt x="723" y="334"/>
                </a:lnTo>
                <a:lnTo>
                  <a:pt x="725" y="345"/>
                </a:lnTo>
                <a:lnTo>
                  <a:pt x="727" y="357"/>
                </a:lnTo>
                <a:lnTo>
                  <a:pt x="728" y="368"/>
                </a:lnTo>
                <a:lnTo>
                  <a:pt x="728" y="378"/>
                </a:lnTo>
                <a:lnTo>
                  <a:pt x="728" y="389"/>
                </a:lnTo>
                <a:lnTo>
                  <a:pt x="728" y="401"/>
                </a:lnTo>
                <a:lnTo>
                  <a:pt x="727" y="420"/>
                </a:lnTo>
                <a:lnTo>
                  <a:pt x="723" y="439"/>
                </a:lnTo>
                <a:lnTo>
                  <a:pt x="719" y="459"/>
                </a:lnTo>
                <a:lnTo>
                  <a:pt x="715" y="476"/>
                </a:lnTo>
                <a:lnTo>
                  <a:pt x="709" y="493"/>
                </a:lnTo>
                <a:lnTo>
                  <a:pt x="707" y="501"/>
                </a:lnTo>
                <a:lnTo>
                  <a:pt x="704" y="507"/>
                </a:lnTo>
                <a:lnTo>
                  <a:pt x="700" y="514"/>
                </a:lnTo>
                <a:lnTo>
                  <a:pt x="696" y="520"/>
                </a:lnTo>
                <a:lnTo>
                  <a:pt x="692" y="526"/>
                </a:lnTo>
                <a:lnTo>
                  <a:pt x="688" y="531"/>
                </a:lnTo>
                <a:lnTo>
                  <a:pt x="684" y="535"/>
                </a:lnTo>
                <a:lnTo>
                  <a:pt x="681" y="539"/>
                </a:lnTo>
                <a:lnTo>
                  <a:pt x="677" y="543"/>
                </a:lnTo>
                <a:lnTo>
                  <a:pt x="673" y="547"/>
                </a:lnTo>
                <a:lnTo>
                  <a:pt x="669" y="549"/>
                </a:lnTo>
                <a:lnTo>
                  <a:pt x="665" y="551"/>
                </a:lnTo>
                <a:lnTo>
                  <a:pt x="661" y="553"/>
                </a:lnTo>
                <a:lnTo>
                  <a:pt x="658" y="555"/>
                </a:lnTo>
                <a:lnTo>
                  <a:pt x="656" y="555"/>
                </a:lnTo>
                <a:lnTo>
                  <a:pt x="652" y="556"/>
                </a:lnTo>
                <a:lnTo>
                  <a:pt x="650" y="555"/>
                </a:lnTo>
                <a:lnTo>
                  <a:pt x="648" y="555"/>
                </a:lnTo>
                <a:lnTo>
                  <a:pt x="646" y="555"/>
                </a:lnTo>
                <a:lnTo>
                  <a:pt x="642" y="553"/>
                </a:lnTo>
                <a:lnTo>
                  <a:pt x="640" y="551"/>
                </a:lnTo>
                <a:lnTo>
                  <a:pt x="635" y="549"/>
                </a:lnTo>
                <a:lnTo>
                  <a:pt x="631" y="547"/>
                </a:lnTo>
                <a:lnTo>
                  <a:pt x="625" y="543"/>
                </a:lnTo>
                <a:lnTo>
                  <a:pt x="619" y="541"/>
                </a:lnTo>
                <a:lnTo>
                  <a:pt x="613" y="537"/>
                </a:lnTo>
                <a:lnTo>
                  <a:pt x="608" y="533"/>
                </a:lnTo>
                <a:lnTo>
                  <a:pt x="600" y="530"/>
                </a:lnTo>
                <a:lnTo>
                  <a:pt x="592" y="524"/>
                </a:lnTo>
                <a:lnTo>
                  <a:pt x="585" y="520"/>
                </a:lnTo>
                <a:lnTo>
                  <a:pt x="575" y="514"/>
                </a:lnTo>
                <a:lnTo>
                  <a:pt x="567" y="508"/>
                </a:lnTo>
                <a:lnTo>
                  <a:pt x="558" y="503"/>
                </a:lnTo>
                <a:lnTo>
                  <a:pt x="546" y="495"/>
                </a:lnTo>
                <a:lnTo>
                  <a:pt x="537" y="489"/>
                </a:lnTo>
                <a:lnTo>
                  <a:pt x="525" y="482"/>
                </a:lnTo>
                <a:lnTo>
                  <a:pt x="514" y="474"/>
                </a:lnTo>
                <a:lnTo>
                  <a:pt x="502" y="466"/>
                </a:lnTo>
                <a:lnTo>
                  <a:pt x="489" y="459"/>
                </a:lnTo>
                <a:lnTo>
                  <a:pt x="477" y="449"/>
                </a:lnTo>
                <a:lnTo>
                  <a:pt x="462" y="439"/>
                </a:lnTo>
                <a:lnTo>
                  <a:pt x="448" y="430"/>
                </a:lnTo>
                <a:lnTo>
                  <a:pt x="435" y="420"/>
                </a:lnTo>
                <a:lnTo>
                  <a:pt x="420" y="411"/>
                </a:lnTo>
                <a:lnTo>
                  <a:pt x="404" y="399"/>
                </a:lnTo>
                <a:lnTo>
                  <a:pt x="387" y="388"/>
                </a:lnTo>
                <a:lnTo>
                  <a:pt x="372" y="376"/>
                </a:lnTo>
                <a:lnTo>
                  <a:pt x="354" y="364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1" name="Line 2"/>
          <p:cNvSpPr/>
          <p:nvPr/>
        </p:nvSpPr>
        <p:spPr>
          <a:xfrm>
            <a:off x="1692275" y="4076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42" name="Group 3"/>
          <p:cNvGrpSpPr/>
          <p:nvPr/>
        </p:nvGrpSpPr>
        <p:grpSpPr>
          <a:xfrm>
            <a:off x="1979613" y="1412875"/>
            <a:ext cx="5688012" cy="5300663"/>
            <a:chOff x="0" y="0"/>
            <a:chExt cx="3583" cy="3339"/>
          </a:xfrm>
        </p:grpSpPr>
        <p:sp>
          <p:nvSpPr>
            <p:cNvPr id="10243" name="Rectangle 5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28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4" name="Line 6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45" name="Line 7"/>
          <p:cNvSpPr/>
          <p:nvPr/>
        </p:nvSpPr>
        <p:spPr>
          <a:xfrm>
            <a:off x="4859338" y="1341438"/>
            <a:ext cx="0" cy="5327650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9"/>
          <p:cNvSpPr txBox="1"/>
          <p:nvPr/>
        </p:nvSpPr>
        <p:spPr>
          <a:xfrm>
            <a:off x="2571750" y="1071563"/>
            <a:ext cx="4881563" cy="573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7000" dirty="0">
                <a:latin typeface="Times New Roman" panose="02020603050405020304" pitchFamily="18" charset="0"/>
                <a:ea typeface="楷体" panose="02010609060101010101" pitchFamily="49" charset="-122"/>
              </a:rPr>
              <a:t>东</a:t>
            </a:r>
            <a:endParaRPr lang="zh-CN" altLang="en-US" sz="37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8856" name="Text Box 10"/>
          <p:cNvSpPr txBox="1"/>
          <p:nvPr/>
        </p:nvSpPr>
        <p:spPr>
          <a:xfrm>
            <a:off x="0" y="1500188"/>
            <a:ext cx="1871663" cy="3749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东边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向东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东头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8" name="TextBox 2"/>
          <p:cNvSpPr txBox="1"/>
          <p:nvPr/>
        </p:nvSpPr>
        <p:spPr>
          <a:xfrm>
            <a:off x="3202623" y="306070"/>
            <a:ext cx="3313112" cy="1106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6600" b="1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sym typeface="+mn-ea"/>
              </a:rPr>
              <a:t>d</a:t>
            </a:r>
            <a:r>
              <a:rPr lang="en-US" altLang="zh-CN" sz="6600" b="1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ō</a:t>
            </a:r>
            <a:r>
              <a:rPr lang="en-US" altLang="zh-CN" sz="6600" b="1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sym typeface="+mn-ea"/>
              </a:rPr>
              <a:t>ng</a:t>
            </a:r>
            <a:endParaRPr lang="en-US" altLang="zh-CN" sz="6600" b="1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1265" name="Group 2"/>
          <p:cNvGrpSpPr/>
          <p:nvPr/>
        </p:nvGrpSpPr>
        <p:grpSpPr>
          <a:xfrm>
            <a:off x="2514600" y="2057400"/>
            <a:ext cx="4114800" cy="4114800"/>
            <a:chOff x="0" y="0"/>
            <a:chExt cx="2592" cy="2592"/>
          </a:xfrm>
        </p:grpSpPr>
        <p:sp>
          <p:nvSpPr>
            <p:cNvPr id="11266" name="Line 3"/>
            <p:cNvSpPr/>
            <p:nvPr/>
          </p:nvSpPr>
          <p:spPr>
            <a:xfrm>
              <a:off x="0" y="1296"/>
              <a:ext cx="2592" cy="0"/>
            </a:xfrm>
            <a:prstGeom prst="line">
              <a:avLst/>
            </a:prstGeom>
            <a:ln w="1905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267" name="Group 4"/>
            <p:cNvGrpSpPr/>
            <p:nvPr/>
          </p:nvGrpSpPr>
          <p:grpSpPr>
            <a:xfrm>
              <a:off x="0" y="0"/>
              <a:ext cx="2592" cy="2592"/>
              <a:chOff x="0" y="0"/>
              <a:chExt cx="2592" cy="2592"/>
            </a:xfrm>
          </p:grpSpPr>
          <p:sp>
            <p:nvSpPr>
              <p:cNvPr id="11268" name="Rectangle 5"/>
              <p:cNvSpPr/>
              <p:nvPr/>
            </p:nvSpPr>
            <p:spPr>
              <a:xfrm>
                <a:off x="0" y="0"/>
                <a:ext cx="2592" cy="2592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69" name="Line 6"/>
              <p:cNvSpPr/>
              <p:nvPr/>
            </p:nvSpPr>
            <p:spPr>
              <a:xfrm>
                <a:off x="1296" y="0"/>
                <a:ext cx="0" cy="2592"/>
              </a:xfrm>
              <a:prstGeom prst="line">
                <a:avLst/>
              </a:prstGeom>
              <a:ln w="1905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270" name="Rectangle 7"/>
          <p:cNvSpPr/>
          <p:nvPr/>
        </p:nvSpPr>
        <p:spPr>
          <a:xfrm>
            <a:off x="3352800" y="1897063"/>
            <a:ext cx="34925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just" eaLnBrk="0" hangingPunct="0"/>
            <a:r>
              <a:rPr lang="zh-CN" altLang="en-US" sz="1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Rectangle 8"/>
          <p:cNvSpPr/>
          <p:nvPr/>
        </p:nvSpPr>
        <p:spPr>
          <a:xfrm>
            <a:off x="3124200" y="1965325"/>
            <a:ext cx="33338" cy="1698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just" eaLnBrk="0" hangingPunct="0"/>
            <a:r>
              <a:rPr lang="zh-CN" altLang="en-US" sz="1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85" name="未知"/>
          <p:cNvSpPr/>
          <p:nvPr/>
        </p:nvSpPr>
        <p:spPr>
          <a:xfrm>
            <a:off x="3581400" y="2819400"/>
            <a:ext cx="1835150" cy="377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2890" h="594">
                <a:moveTo>
                  <a:pt x="99" y="509"/>
                </a:moveTo>
                <a:lnTo>
                  <a:pt x="85" y="495"/>
                </a:lnTo>
                <a:lnTo>
                  <a:pt x="56" y="481"/>
                </a:lnTo>
                <a:lnTo>
                  <a:pt x="42" y="467"/>
                </a:lnTo>
                <a:lnTo>
                  <a:pt x="28" y="453"/>
                </a:lnTo>
                <a:lnTo>
                  <a:pt x="14" y="438"/>
                </a:lnTo>
                <a:lnTo>
                  <a:pt x="0" y="424"/>
                </a:lnTo>
                <a:lnTo>
                  <a:pt x="0" y="410"/>
                </a:lnTo>
                <a:lnTo>
                  <a:pt x="0" y="396"/>
                </a:lnTo>
                <a:lnTo>
                  <a:pt x="14" y="396"/>
                </a:lnTo>
                <a:lnTo>
                  <a:pt x="28" y="396"/>
                </a:lnTo>
                <a:lnTo>
                  <a:pt x="42" y="396"/>
                </a:lnTo>
                <a:lnTo>
                  <a:pt x="71" y="382"/>
                </a:lnTo>
                <a:lnTo>
                  <a:pt x="99" y="382"/>
                </a:lnTo>
                <a:lnTo>
                  <a:pt x="127" y="382"/>
                </a:lnTo>
                <a:lnTo>
                  <a:pt x="156" y="382"/>
                </a:lnTo>
                <a:lnTo>
                  <a:pt x="184" y="382"/>
                </a:lnTo>
                <a:lnTo>
                  <a:pt x="226" y="382"/>
                </a:lnTo>
                <a:lnTo>
                  <a:pt x="283" y="382"/>
                </a:lnTo>
                <a:lnTo>
                  <a:pt x="340" y="382"/>
                </a:lnTo>
                <a:lnTo>
                  <a:pt x="397" y="382"/>
                </a:lnTo>
                <a:lnTo>
                  <a:pt x="467" y="382"/>
                </a:lnTo>
                <a:lnTo>
                  <a:pt x="552" y="368"/>
                </a:lnTo>
                <a:lnTo>
                  <a:pt x="581" y="368"/>
                </a:lnTo>
                <a:lnTo>
                  <a:pt x="623" y="354"/>
                </a:lnTo>
                <a:lnTo>
                  <a:pt x="680" y="354"/>
                </a:lnTo>
                <a:lnTo>
                  <a:pt x="722" y="340"/>
                </a:lnTo>
                <a:lnTo>
                  <a:pt x="779" y="340"/>
                </a:lnTo>
                <a:lnTo>
                  <a:pt x="850" y="325"/>
                </a:lnTo>
                <a:lnTo>
                  <a:pt x="907" y="311"/>
                </a:lnTo>
                <a:lnTo>
                  <a:pt x="977" y="297"/>
                </a:lnTo>
                <a:lnTo>
                  <a:pt x="1048" y="283"/>
                </a:lnTo>
                <a:lnTo>
                  <a:pt x="1133" y="269"/>
                </a:lnTo>
                <a:lnTo>
                  <a:pt x="1204" y="255"/>
                </a:lnTo>
                <a:lnTo>
                  <a:pt x="1289" y="241"/>
                </a:lnTo>
                <a:lnTo>
                  <a:pt x="1388" y="212"/>
                </a:lnTo>
                <a:lnTo>
                  <a:pt x="1473" y="198"/>
                </a:lnTo>
                <a:lnTo>
                  <a:pt x="1573" y="170"/>
                </a:lnTo>
                <a:lnTo>
                  <a:pt x="1686" y="142"/>
                </a:lnTo>
                <a:lnTo>
                  <a:pt x="1771" y="113"/>
                </a:lnTo>
                <a:lnTo>
                  <a:pt x="1870" y="99"/>
                </a:lnTo>
                <a:lnTo>
                  <a:pt x="1955" y="85"/>
                </a:lnTo>
                <a:lnTo>
                  <a:pt x="2040" y="57"/>
                </a:lnTo>
                <a:lnTo>
                  <a:pt x="2125" y="43"/>
                </a:lnTo>
                <a:lnTo>
                  <a:pt x="2196" y="43"/>
                </a:lnTo>
                <a:lnTo>
                  <a:pt x="2267" y="29"/>
                </a:lnTo>
                <a:lnTo>
                  <a:pt x="2338" y="14"/>
                </a:lnTo>
                <a:lnTo>
                  <a:pt x="2394" y="14"/>
                </a:lnTo>
                <a:lnTo>
                  <a:pt x="2451" y="0"/>
                </a:lnTo>
                <a:lnTo>
                  <a:pt x="2508" y="0"/>
                </a:lnTo>
                <a:lnTo>
                  <a:pt x="2550" y="0"/>
                </a:lnTo>
                <a:lnTo>
                  <a:pt x="2593" y="0"/>
                </a:lnTo>
                <a:lnTo>
                  <a:pt x="2635" y="0"/>
                </a:lnTo>
                <a:lnTo>
                  <a:pt x="2678" y="0"/>
                </a:lnTo>
                <a:lnTo>
                  <a:pt x="2706" y="0"/>
                </a:lnTo>
                <a:lnTo>
                  <a:pt x="2749" y="14"/>
                </a:lnTo>
                <a:lnTo>
                  <a:pt x="2791" y="29"/>
                </a:lnTo>
                <a:lnTo>
                  <a:pt x="2819" y="43"/>
                </a:lnTo>
                <a:lnTo>
                  <a:pt x="2848" y="57"/>
                </a:lnTo>
                <a:lnTo>
                  <a:pt x="2862" y="85"/>
                </a:lnTo>
                <a:lnTo>
                  <a:pt x="2876" y="99"/>
                </a:lnTo>
                <a:lnTo>
                  <a:pt x="2890" y="113"/>
                </a:lnTo>
                <a:lnTo>
                  <a:pt x="2890" y="142"/>
                </a:lnTo>
                <a:lnTo>
                  <a:pt x="2890" y="156"/>
                </a:lnTo>
                <a:lnTo>
                  <a:pt x="2890" y="170"/>
                </a:lnTo>
                <a:lnTo>
                  <a:pt x="2876" y="170"/>
                </a:lnTo>
                <a:lnTo>
                  <a:pt x="2876" y="184"/>
                </a:lnTo>
                <a:lnTo>
                  <a:pt x="2862" y="198"/>
                </a:lnTo>
                <a:lnTo>
                  <a:pt x="2848" y="198"/>
                </a:lnTo>
                <a:lnTo>
                  <a:pt x="2819" y="212"/>
                </a:lnTo>
                <a:lnTo>
                  <a:pt x="2805" y="226"/>
                </a:lnTo>
                <a:lnTo>
                  <a:pt x="2777" y="241"/>
                </a:lnTo>
                <a:lnTo>
                  <a:pt x="2749" y="241"/>
                </a:lnTo>
                <a:lnTo>
                  <a:pt x="2720" y="255"/>
                </a:lnTo>
                <a:lnTo>
                  <a:pt x="2692" y="269"/>
                </a:lnTo>
                <a:lnTo>
                  <a:pt x="2649" y="269"/>
                </a:lnTo>
                <a:lnTo>
                  <a:pt x="2621" y="283"/>
                </a:lnTo>
                <a:lnTo>
                  <a:pt x="2579" y="297"/>
                </a:lnTo>
                <a:lnTo>
                  <a:pt x="2536" y="311"/>
                </a:lnTo>
                <a:lnTo>
                  <a:pt x="2479" y="311"/>
                </a:lnTo>
                <a:lnTo>
                  <a:pt x="2423" y="325"/>
                </a:lnTo>
                <a:lnTo>
                  <a:pt x="2366" y="340"/>
                </a:lnTo>
                <a:lnTo>
                  <a:pt x="2309" y="354"/>
                </a:lnTo>
                <a:lnTo>
                  <a:pt x="2253" y="368"/>
                </a:lnTo>
                <a:lnTo>
                  <a:pt x="2182" y="382"/>
                </a:lnTo>
                <a:lnTo>
                  <a:pt x="2111" y="382"/>
                </a:lnTo>
                <a:lnTo>
                  <a:pt x="2040" y="396"/>
                </a:lnTo>
                <a:lnTo>
                  <a:pt x="1955" y="410"/>
                </a:lnTo>
                <a:lnTo>
                  <a:pt x="1870" y="424"/>
                </a:lnTo>
                <a:lnTo>
                  <a:pt x="1785" y="438"/>
                </a:lnTo>
                <a:lnTo>
                  <a:pt x="1700" y="438"/>
                </a:lnTo>
                <a:lnTo>
                  <a:pt x="1601" y="453"/>
                </a:lnTo>
                <a:lnTo>
                  <a:pt x="1502" y="467"/>
                </a:lnTo>
                <a:lnTo>
                  <a:pt x="1403" y="481"/>
                </a:lnTo>
                <a:lnTo>
                  <a:pt x="1289" y="495"/>
                </a:lnTo>
                <a:lnTo>
                  <a:pt x="1190" y="509"/>
                </a:lnTo>
                <a:lnTo>
                  <a:pt x="1091" y="523"/>
                </a:lnTo>
                <a:lnTo>
                  <a:pt x="1006" y="537"/>
                </a:lnTo>
                <a:lnTo>
                  <a:pt x="907" y="552"/>
                </a:lnTo>
                <a:lnTo>
                  <a:pt x="836" y="552"/>
                </a:lnTo>
                <a:lnTo>
                  <a:pt x="751" y="566"/>
                </a:lnTo>
                <a:lnTo>
                  <a:pt x="694" y="580"/>
                </a:lnTo>
                <a:lnTo>
                  <a:pt x="623" y="580"/>
                </a:lnTo>
                <a:lnTo>
                  <a:pt x="567" y="594"/>
                </a:lnTo>
                <a:lnTo>
                  <a:pt x="510" y="594"/>
                </a:lnTo>
                <a:lnTo>
                  <a:pt x="467" y="594"/>
                </a:lnTo>
                <a:lnTo>
                  <a:pt x="439" y="594"/>
                </a:lnTo>
                <a:lnTo>
                  <a:pt x="397" y="594"/>
                </a:lnTo>
                <a:lnTo>
                  <a:pt x="368" y="594"/>
                </a:lnTo>
                <a:lnTo>
                  <a:pt x="354" y="594"/>
                </a:lnTo>
                <a:lnTo>
                  <a:pt x="340" y="594"/>
                </a:lnTo>
                <a:lnTo>
                  <a:pt x="269" y="580"/>
                </a:lnTo>
                <a:lnTo>
                  <a:pt x="212" y="566"/>
                </a:lnTo>
                <a:lnTo>
                  <a:pt x="156" y="537"/>
                </a:lnTo>
                <a:lnTo>
                  <a:pt x="99" y="509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6" name="未知"/>
          <p:cNvSpPr/>
          <p:nvPr/>
        </p:nvSpPr>
        <p:spPr>
          <a:xfrm>
            <a:off x="3870325" y="3124200"/>
            <a:ext cx="396875" cy="156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624" h="2459">
                <a:moveTo>
                  <a:pt x="241" y="14"/>
                </a:moveTo>
                <a:lnTo>
                  <a:pt x="255" y="0"/>
                </a:lnTo>
                <a:lnTo>
                  <a:pt x="269" y="0"/>
                </a:lnTo>
                <a:lnTo>
                  <a:pt x="284" y="0"/>
                </a:lnTo>
                <a:lnTo>
                  <a:pt x="312" y="0"/>
                </a:lnTo>
                <a:lnTo>
                  <a:pt x="340" y="14"/>
                </a:lnTo>
                <a:lnTo>
                  <a:pt x="369" y="28"/>
                </a:lnTo>
                <a:lnTo>
                  <a:pt x="397" y="57"/>
                </a:lnTo>
                <a:lnTo>
                  <a:pt x="439" y="85"/>
                </a:lnTo>
                <a:lnTo>
                  <a:pt x="482" y="113"/>
                </a:lnTo>
                <a:lnTo>
                  <a:pt x="510" y="141"/>
                </a:lnTo>
                <a:lnTo>
                  <a:pt x="539" y="155"/>
                </a:lnTo>
                <a:lnTo>
                  <a:pt x="567" y="184"/>
                </a:lnTo>
                <a:lnTo>
                  <a:pt x="581" y="198"/>
                </a:lnTo>
                <a:lnTo>
                  <a:pt x="609" y="226"/>
                </a:lnTo>
                <a:lnTo>
                  <a:pt x="624" y="226"/>
                </a:lnTo>
                <a:lnTo>
                  <a:pt x="624" y="240"/>
                </a:lnTo>
                <a:lnTo>
                  <a:pt x="624" y="254"/>
                </a:lnTo>
                <a:lnTo>
                  <a:pt x="624" y="269"/>
                </a:lnTo>
                <a:lnTo>
                  <a:pt x="624" y="297"/>
                </a:lnTo>
                <a:lnTo>
                  <a:pt x="624" y="325"/>
                </a:lnTo>
                <a:lnTo>
                  <a:pt x="624" y="382"/>
                </a:lnTo>
                <a:lnTo>
                  <a:pt x="624" y="438"/>
                </a:lnTo>
                <a:lnTo>
                  <a:pt x="624" y="495"/>
                </a:lnTo>
                <a:lnTo>
                  <a:pt x="624" y="580"/>
                </a:lnTo>
                <a:lnTo>
                  <a:pt x="624" y="650"/>
                </a:lnTo>
                <a:lnTo>
                  <a:pt x="624" y="749"/>
                </a:lnTo>
                <a:lnTo>
                  <a:pt x="624" y="848"/>
                </a:lnTo>
                <a:lnTo>
                  <a:pt x="624" y="947"/>
                </a:lnTo>
                <a:lnTo>
                  <a:pt x="609" y="1046"/>
                </a:lnTo>
                <a:lnTo>
                  <a:pt x="595" y="1145"/>
                </a:lnTo>
                <a:lnTo>
                  <a:pt x="581" y="1258"/>
                </a:lnTo>
                <a:lnTo>
                  <a:pt x="567" y="1357"/>
                </a:lnTo>
                <a:lnTo>
                  <a:pt x="539" y="1470"/>
                </a:lnTo>
                <a:lnTo>
                  <a:pt x="524" y="1583"/>
                </a:lnTo>
                <a:lnTo>
                  <a:pt x="496" y="1696"/>
                </a:lnTo>
                <a:lnTo>
                  <a:pt x="468" y="1795"/>
                </a:lnTo>
                <a:lnTo>
                  <a:pt x="425" y="1894"/>
                </a:lnTo>
                <a:lnTo>
                  <a:pt x="397" y="1979"/>
                </a:lnTo>
                <a:lnTo>
                  <a:pt x="354" y="2064"/>
                </a:lnTo>
                <a:lnTo>
                  <a:pt x="312" y="2148"/>
                </a:lnTo>
                <a:lnTo>
                  <a:pt x="269" y="2219"/>
                </a:lnTo>
                <a:lnTo>
                  <a:pt x="241" y="2247"/>
                </a:lnTo>
                <a:lnTo>
                  <a:pt x="213" y="2276"/>
                </a:lnTo>
                <a:lnTo>
                  <a:pt x="184" y="2304"/>
                </a:lnTo>
                <a:lnTo>
                  <a:pt x="170" y="2332"/>
                </a:lnTo>
                <a:lnTo>
                  <a:pt x="142" y="2360"/>
                </a:lnTo>
                <a:lnTo>
                  <a:pt x="128" y="2375"/>
                </a:lnTo>
                <a:lnTo>
                  <a:pt x="114" y="2403"/>
                </a:lnTo>
                <a:lnTo>
                  <a:pt x="85" y="2417"/>
                </a:lnTo>
                <a:lnTo>
                  <a:pt x="71" y="2431"/>
                </a:lnTo>
                <a:lnTo>
                  <a:pt x="57" y="2445"/>
                </a:lnTo>
                <a:lnTo>
                  <a:pt x="43" y="2459"/>
                </a:lnTo>
                <a:lnTo>
                  <a:pt x="29" y="2459"/>
                </a:lnTo>
                <a:lnTo>
                  <a:pt x="14" y="2459"/>
                </a:lnTo>
                <a:lnTo>
                  <a:pt x="0" y="2445"/>
                </a:lnTo>
                <a:lnTo>
                  <a:pt x="0" y="2431"/>
                </a:lnTo>
                <a:lnTo>
                  <a:pt x="0" y="2403"/>
                </a:lnTo>
                <a:lnTo>
                  <a:pt x="14" y="2375"/>
                </a:lnTo>
                <a:lnTo>
                  <a:pt x="29" y="2346"/>
                </a:lnTo>
                <a:lnTo>
                  <a:pt x="43" y="2290"/>
                </a:lnTo>
                <a:lnTo>
                  <a:pt x="71" y="2233"/>
                </a:lnTo>
                <a:lnTo>
                  <a:pt x="85" y="2205"/>
                </a:lnTo>
                <a:lnTo>
                  <a:pt x="99" y="2177"/>
                </a:lnTo>
                <a:lnTo>
                  <a:pt x="128" y="2106"/>
                </a:lnTo>
                <a:lnTo>
                  <a:pt x="156" y="2035"/>
                </a:lnTo>
                <a:lnTo>
                  <a:pt x="184" y="1965"/>
                </a:lnTo>
                <a:lnTo>
                  <a:pt x="213" y="1880"/>
                </a:lnTo>
                <a:lnTo>
                  <a:pt x="241" y="1795"/>
                </a:lnTo>
                <a:lnTo>
                  <a:pt x="255" y="1710"/>
                </a:lnTo>
                <a:lnTo>
                  <a:pt x="284" y="1611"/>
                </a:lnTo>
                <a:lnTo>
                  <a:pt x="312" y="1512"/>
                </a:lnTo>
                <a:lnTo>
                  <a:pt x="340" y="1315"/>
                </a:lnTo>
                <a:lnTo>
                  <a:pt x="354" y="1117"/>
                </a:lnTo>
                <a:lnTo>
                  <a:pt x="369" y="919"/>
                </a:lnTo>
                <a:lnTo>
                  <a:pt x="369" y="721"/>
                </a:lnTo>
                <a:lnTo>
                  <a:pt x="369" y="622"/>
                </a:lnTo>
                <a:lnTo>
                  <a:pt x="354" y="551"/>
                </a:lnTo>
                <a:lnTo>
                  <a:pt x="354" y="466"/>
                </a:lnTo>
                <a:lnTo>
                  <a:pt x="340" y="410"/>
                </a:lnTo>
                <a:lnTo>
                  <a:pt x="326" y="339"/>
                </a:lnTo>
                <a:lnTo>
                  <a:pt x="312" y="297"/>
                </a:lnTo>
                <a:lnTo>
                  <a:pt x="298" y="240"/>
                </a:lnTo>
                <a:lnTo>
                  <a:pt x="284" y="198"/>
                </a:lnTo>
                <a:lnTo>
                  <a:pt x="269" y="170"/>
                </a:lnTo>
                <a:lnTo>
                  <a:pt x="255" y="127"/>
                </a:lnTo>
                <a:lnTo>
                  <a:pt x="255" y="99"/>
                </a:lnTo>
                <a:lnTo>
                  <a:pt x="241" y="85"/>
                </a:lnTo>
                <a:lnTo>
                  <a:pt x="241" y="57"/>
                </a:lnTo>
                <a:lnTo>
                  <a:pt x="241" y="42"/>
                </a:lnTo>
                <a:lnTo>
                  <a:pt x="241" y="28"/>
                </a:lnTo>
                <a:lnTo>
                  <a:pt x="241" y="14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7" name="未知"/>
          <p:cNvSpPr/>
          <p:nvPr/>
        </p:nvSpPr>
        <p:spPr>
          <a:xfrm>
            <a:off x="3200400" y="3886200"/>
            <a:ext cx="441325" cy="139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695" h="2191">
                <a:moveTo>
                  <a:pt x="85" y="226"/>
                </a:moveTo>
                <a:lnTo>
                  <a:pt x="57" y="184"/>
                </a:lnTo>
                <a:lnTo>
                  <a:pt x="29" y="141"/>
                </a:lnTo>
                <a:lnTo>
                  <a:pt x="15" y="113"/>
                </a:lnTo>
                <a:lnTo>
                  <a:pt x="0" y="85"/>
                </a:lnTo>
                <a:lnTo>
                  <a:pt x="0" y="56"/>
                </a:lnTo>
                <a:lnTo>
                  <a:pt x="0" y="42"/>
                </a:lnTo>
                <a:lnTo>
                  <a:pt x="15" y="28"/>
                </a:lnTo>
                <a:lnTo>
                  <a:pt x="29" y="14"/>
                </a:lnTo>
                <a:lnTo>
                  <a:pt x="43" y="0"/>
                </a:lnTo>
                <a:lnTo>
                  <a:pt x="71" y="0"/>
                </a:lnTo>
                <a:lnTo>
                  <a:pt x="100" y="0"/>
                </a:lnTo>
                <a:lnTo>
                  <a:pt x="156" y="14"/>
                </a:lnTo>
                <a:lnTo>
                  <a:pt x="170" y="28"/>
                </a:lnTo>
                <a:lnTo>
                  <a:pt x="199" y="28"/>
                </a:lnTo>
                <a:lnTo>
                  <a:pt x="227" y="28"/>
                </a:lnTo>
                <a:lnTo>
                  <a:pt x="270" y="42"/>
                </a:lnTo>
                <a:lnTo>
                  <a:pt x="298" y="42"/>
                </a:lnTo>
                <a:lnTo>
                  <a:pt x="340" y="42"/>
                </a:lnTo>
                <a:lnTo>
                  <a:pt x="383" y="56"/>
                </a:lnTo>
                <a:lnTo>
                  <a:pt x="425" y="56"/>
                </a:lnTo>
                <a:lnTo>
                  <a:pt x="454" y="169"/>
                </a:lnTo>
                <a:lnTo>
                  <a:pt x="468" y="282"/>
                </a:lnTo>
                <a:lnTo>
                  <a:pt x="482" y="396"/>
                </a:lnTo>
                <a:lnTo>
                  <a:pt x="496" y="509"/>
                </a:lnTo>
                <a:lnTo>
                  <a:pt x="525" y="622"/>
                </a:lnTo>
                <a:lnTo>
                  <a:pt x="539" y="721"/>
                </a:lnTo>
                <a:lnTo>
                  <a:pt x="553" y="820"/>
                </a:lnTo>
                <a:lnTo>
                  <a:pt x="567" y="919"/>
                </a:lnTo>
                <a:lnTo>
                  <a:pt x="581" y="1017"/>
                </a:lnTo>
                <a:lnTo>
                  <a:pt x="595" y="1102"/>
                </a:lnTo>
                <a:lnTo>
                  <a:pt x="610" y="1201"/>
                </a:lnTo>
                <a:lnTo>
                  <a:pt x="624" y="1286"/>
                </a:lnTo>
                <a:lnTo>
                  <a:pt x="638" y="1371"/>
                </a:lnTo>
                <a:lnTo>
                  <a:pt x="638" y="1441"/>
                </a:lnTo>
                <a:lnTo>
                  <a:pt x="652" y="1526"/>
                </a:lnTo>
                <a:lnTo>
                  <a:pt x="666" y="1597"/>
                </a:lnTo>
                <a:lnTo>
                  <a:pt x="666" y="1668"/>
                </a:lnTo>
                <a:lnTo>
                  <a:pt x="680" y="1738"/>
                </a:lnTo>
                <a:lnTo>
                  <a:pt x="680" y="1795"/>
                </a:lnTo>
                <a:lnTo>
                  <a:pt x="680" y="1851"/>
                </a:lnTo>
                <a:lnTo>
                  <a:pt x="695" y="1908"/>
                </a:lnTo>
                <a:lnTo>
                  <a:pt x="695" y="1950"/>
                </a:lnTo>
                <a:lnTo>
                  <a:pt x="695" y="1993"/>
                </a:lnTo>
                <a:lnTo>
                  <a:pt x="695" y="2035"/>
                </a:lnTo>
                <a:lnTo>
                  <a:pt x="695" y="2063"/>
                </a:lnTo>
                <a:lnTo>
                  <a:pt x="680" y="2092"/>
                </a:lnTo>
                <a:lnTo>
                  <a:pt x="680" y="2120"/>
                </a:lnTo>
                <a:lnTo>
                  <a:pt x="680" y="2148"/>
                </a:lnTo>
                <a:lnTo>
                  <a:pt x="666" y="2162"/>
                </a:lnTo>
                <a:lnTo>
                  <a:pt x="666" y="2176"/>
                </a:lnTo>
                <a:lnTo>
                  <a:pt x="652" y="2191"/>
                </a:lnTo>
                <a:lnTo>
                  <a:pt x="638" y="2191"/>
                </a:lnTo>
                <a:lnTo>
                  <a:pt x="624" y="2191"/>
                </a:lnTo>
                <a:lnTo>
                  <a:pt x="610" y="2191"/>
                </a:lnTo>
                <a:lnTo>
                  <a:pt x="595" y="2176"/>
                </a:lnTo>
                <a:lnTo>
                  <a:pt x="581" y="2176"/>
                </a:lnTo>
                <a:lnTo>
                  <a:pt x="581" y="2162"/>
                </a:lnTo>
                <a:lnTo>
                  <a:pt x="567" y="2134"/>
                </a:lnTo>
                <a:lnTo>
                  <a:pt x="553" y="2120"/>
                </a:lnTo>
                <a:lnTo>
                  <a:pt x="553" y="2092"/>
                </a:lnTo>
                <a:lnTo>
                  <a:pt x="539" y="2078"/>
                </a:lnTo>
                <a:lnTo>
                  <a:pt x="539" y="2049"/>
                </a:lnTo>
                <a:lnTo>
                  <a:pt x="525" y="2007"/>
                </a:lnTo>
                <a:lnTo>
                  <a:pt x="510" y="1979"/>
                </a:lnTo>
                <a:lnTo>
                  <a:pt x="510" y="1950"/>
                </a:lnTo>
                <a:lnTo>
                  <a:pt x="496" y="1908"/>
                </a:lnTo>
                <a:lnTo>
                  <a:pt x="496" y="1866"/>
                </a:lnTo>
                <a:lnTo>
                  <a:pt x="468" y="1781"/>
                </a:lnTo>
                <a:lnTo>
                  <a:pt x="454" y="1682"/>
                </a:lnTo>
                <a:lnTo>
                  <a:pt x="425" y="1569"/>
                </a:lnTo>
                <a:lnTo>
                  <a:pt x="411" y="1470"/>
                </a:lnTo>
                <a:lnTo>
                  <a:pt x="383" y="1343"/>
                </a:lnTo>
                <a:lnTo>
                  <a:pt x="369" y="1229"/>
                </a:lnTo>
                <a:lnTo>
                  <a:pt x="340" y="1102"/>
                </a:lnTo>
                <a:lnTo>
                  <a:pt x="326" y="961"/>
                </a:lnTo>
                <a:lnTo>
                  <a:pt x="312" y="890"/>
                </a:lnTo>
                <a:lnTo>
                  <a:pt x="298" y="834"/>
                </a:lnTo>
                <a:lnTo>
                  <a:pt x="284" y="763"/>
                </a:lnTo>
                <a:lnTo>
                  <a:pt x="270" y="706"/>
                </a:lnTo>
                <a:lnTo>
                  <a:pt x="255" y="650"/>
                </a:lnTo>
                <a:lnTo>
                  <a:pt x="241" y="593"/>
                </a:lnTo>
                <a:lnTo>
                  <a:pt x="227" y="551"/>
                </a:lnTo>
                <a:lnTo>
                  <a:pt x="213" y="494"/>
                </a:lnTo>
                <a:lnTo>
                  <a:pt x="199" y="452"/>
                </a:lnTo>
                <a:lnTo>
                  <a:pt x="185" y="410"/>
                </a:lnTo>
                <a:lnTo>
                  <a:pt x="170" y="367"/>
                </a:lnTo>
                <a:lnTo>
                  <a:pt x="156" y="339"/>
                </a:lnTo>
                <a:lnTo>
                  <a:pt x="128" y="297"/>
                </a:lnTo>
                <a:lnTo>
                  <a:pt x="114" y="268"/>
                </a:lnTo>
                <a:lnTo>
                  <a:pt x="100" y="240"/>
                </a:lnTo>
                <a:lnTo>
                  <a:pt x="85" y="226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5788" name="未知"/>
          <p:cNvSpPr/>
          <p:nvPr/>
        </p:nvSpPr>
        <p:spPr>
          <a:xfrm>
            <a:off x="3581400" y="4797425"/>
            <a:ext cx="1998663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2621" h="424">
                <a:moveTo>
                  <a:pt x="0" y="226"/>
                </a:moveTo>
                <a:lnTo>
                  <a:pt x="14" y="226"/>
                </a:lnTo>
                <a:lnTo>
                  <a:pt x="28" y="226"/>
                </a:lnTo>
                <a:lnTo>
                  <a:pt x="56" y="212"/>
                </a:lnTo>
                <a:lnTo>
                  <a:pt x="85" y="212"/>
                </a:lnTo>
                <a:lnTo>
                  <a:pt x="127" y="212"/>
                </a:lnTo>
                <a:lnTo>
                  <a:pt x="170" y="212"/>
                </a:lnTo>
                <a:lnTo>
                  <a:pt x="226" y="198"/>
                </a:lnTo>
                <a:lnTo>
                  <a:pt x="283" y="198"/>
                </a:lnTo>
                <a:lnTo>
                  <a:pt x="340" y="183"/>
                </a:lnTo>
                <a:lnTo>
                  <a:pt x="411" y="169"/>
                </a:lnTo>
                <a:lnTo>
                  <a:pt x="482" y="169"/>
                </a:lnTo>
                <a:lnTo>
                  <a:pt x="567" y="155"/>
                </a:lnTo>
                <a:lnTo>
                  <a:pt x="652" y="141"/>
                </a:lnTo>
                <a:lnTo>
                  <a:pt x="737" y="127"/>
                </a:lnTo>
                <a:lnTo>
                  <a:pt x="836" y="113"/>
                </a:lnTo>
                <a:lnTo>
                  <a:pt x="935" y="99"/>
                </a:lnTo>
                <a:lnTo>
                  <a:pt x="1034" y="84"/>
                </a:lnTo>
                <a:lnTo>
                  <a:pt x="1133" y="70"/>
                </a:lnTo>
                <a:lnTo>
                  <a:pt x="1233" y="70"/>
                </a:lnTo>
                <a:lnTo>
                  <a:pt x="1318" y="56"/>
                </a:lnTo>
                <a:lnTo>
                  <a:pt x="1403" y="42"/>
                </a:lnTo>
                <a:lnTo>
                  <a:pt x="1488" y="42"/>
                </a:lnTo>
                <a:lnTo>
                  <a:pt x="1573" y="28"/>
                </a:lnTo>
                <a:lnTo>
                  <a:pt x="1643" y="28"/>
                </a:lnTo>
                <a:lnTo>
                  <a:pt x="1728" y="14"/>
                </a:lnTo>
                <a:lnTo>
                  <a:pt x="1799" y="14"/>
                </a:lnTo>
                <a:lnTo>
                  <a:pt x="1856" y="14"/>
                </a:lnTo>
                <a:lnTo>
                  <a:pt x="1913" y="0"/>
                </a:lnTo>
                <a:lnTo>
                  <a:pt x="1983" y="0"/>
                </a:lnTo>
                <a:lnTo>
                  <a:pt x="2026" y="0"/>
                </a:lnTo>
                <a:lnTo>
                  <a:pt x="2083" y="0"/>
                </a:lnTo>
                <a:lnTo>
                  <a:pt x="2125" y="0"/>
                </a:lnTo>
                <a:lnTo>
                  <a:pt x="2210" y="0"/>
                </a:lnTo>
                <a:lnTo>
                  <a:pt x="2295" y="14"/>
                </a:lnTo>
                <a:lnTo>
                  <a:pt x="2366" y="28"/>
                </a:lnTo>
                <a:lnTo>
                  <a:pt x="2423" y="56"/>
                </a:lnTo>
                <a:lnTo>
                  <a:pt x="2494" y="99"/>
                </a:lnTo>
                <a:lnTo>
                  <a:pt x="2536" y="141"/>
                </a:lnTo>
                <a:lnTo>
                  <a:pt x="2579" y="183"/>
                </a:lnTo>
                <a:lnTo>
                  <a:pt x="2621" y="240"/>
                </a:lnTo>
                <a:lnTo>
                  <a:pt x="2508" y="240"/>
                </a:lnTo>
                <a:lnTo>
                  <a:pt x="2409" y="240"/>
                </a:lnTo>
                <a:lnTo>
                  <a:pt x="2295" y="240"/>
                </a:lnTo>
                <a:lnTo>
                  <a:pt x="2182" y="240"/>
                </a:lnTo>
                <a:lnTo>
                  <a:pt x="2068" y="254"/>
                </a:lnTo>
                <a:lnTo>
                  <a:pt x="1941" y="254"/>
                </a:lnTo>
                <a:lnTo>
                  <a:pt x="1813" y="254"/>
                </a:lnTo>
                <a:lnTo>
                  <a:pt x="1686" y="268"/>
                </a:lnTo>
                <a:lnTo>
                  <a:pt x="1615" y="268"/>
                </a:lnTo>
                <a:lnTo>
                  <a:pt x="1530" y="268"/>
                </a:lnTo>
                <a:lnTo>
                  <a:pt x="1459" y="282"/>
                </a:lnTo>
                <a:lnTo>
                  <a:pt x="1374" y="282"/>
                </a:lnTo>
                <a:lnTo>
                  <a:pt x="1289" y="296"/>
                </a:lnTo>
                <a:lnTo>
                  <a:pt x="1190" y="296"/>
                </a:lnTo>
                <a:lnTo>
                  <a:pt x="1091" y="311"/>
                </a:lnTo>
                <a:lnTo>
                  <a:pt x="992" y="325"/>
                </a:lnTo>
                <a:lnTo>
                  <a:pt x="892" y="339"/>
                </a:lnTo>
                <a:lnTo>
                  <a:pt x="779" y="339"/>
                </a:lnTo>
                <a:lnTo>
                  <a:pt x="666" y="353"/>
                </a:lnTo>
                <a:lnTo>
                  <a:pt x="538" y="367"/>
                </a:lnTo>
                <a:lnTo>
                  <a:pt x="411" y="381"/>
                </a:lnTo>
                <a:lnTo>
                  <a:pt x="283" y="395"/>
                </a:lnTo>
                <a:lnTo>
                  <a:pt x="156" y="410"/>
                </a:lnTo>
                <a:lnTo>
                  <a:pt x="14" y="424"/>
                </a:lnTo>
                <a:lnTo>
                  <a:pt x="0" y="226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5789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943225"/>
            <a:ext cx="6572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90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1975" y="4000500"/>
            <a:ext cx="11906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91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1350" y="3562350"/>
            <a:ext cx="2762250" cy="70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9" name="Text Box 16"/>
          <p:cNvSpPr txBox="1"/>
          <p:nvPr/>
        </p:nvSpPr>
        <p:spPr>
          <a:xfrm>
            <a:off x="3563938" y="692150"/>
            <a:ext cx="2270125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 sz="80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xī</a:t>
            </a:r>
            <a:endParaRPr lang="en-US" altLang="zh-CN" sz="8000" b="1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75793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3198" y="3393123"/>
            <a:ext cx="815975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  <p:bldP spid="75786" grpId="0" animBg="1"/>
      <p:bldP spid="75787" grpId="0" animBg="1"/>
      <p:bldP spid="757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89" name="Line 2"/>
          <p:cNvSpPr/>
          <p:nvPr/>
        </p:nvSpPr>
        <p:spPr>
          <a:xfrm>
            <a:off x="1692275" y="4076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Text Box 3"/>
          <p:cNvSpPr txBox="1"/>
          <p:nvPr/>
        </p:nvSpPr>
        <p:spPr>
          <a:xfrm>
            <a:off x="3929063" y="-427037"/>
            <a:ext cx="2952750" cy="1873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11700" b="1">
                <a:latin typeface="方正舒体" pitchFamily="2" charset="-122"/>
                <a:ea typeface="方正舒体" pitchFamily="2" charset="-122"/>
              </a:rPr>
              <a:t>xī</a:t>
            </a:r>
            <a:endParaRPr lang="en-US" altLang="zh-CN" sz="11700" b="1">
              <a:latin typeface="方正舒体" pitchFamily="2" charset="-122"/>
              <a:ea typeface="方正舒体" pitchFamily="2" charset="-122"/>
            </a:endParaRPr>
          </a:p>
        </p:txBody>
      </p:sp>
      <p:grpSp>
        <p:nvGrpSpPr>
          <p:cNvPr id="12291" name="Group 4"/>
          <p:cNvGrpSpPr/>
          <p:nvPr/>
        </p:nvGrpSpPr>
        <p:grpSpPr>
          <a:xfrm>
            <a:off x="1979613" y="1412875"/>
            <a:ext cx="5688012" cy="5300663"/>
            <a:chOff x="0" y="0"/>
            <a:chExt cx="3583" cy="3339"/>
          </a:xfrm>
        </p:grpSpPr>
        <p:sp>
          <p:nvSpPr>
            <p:cNvPr id="12292" name="Rectangle 5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28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2293" name="Line 6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294" name="Line 7"/>
          <p:cNvSpPr/>
          <p:nvPr/>
        </p:nvSpPr>
        <p:spPr>
          <a:xfrm>
            <a:off x="4859338" y="1341438"/>
            <a:ext cx="0" cy="5327650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Text Box 9"/>
          <p:cNvSpPr txBox="1"/>
          <p:nvPr/>
        </p:nvSpPr>
        <p:spPr>
          <a:xfrm>
            <a:off x="2357438" y="857250"/>
            <a:ext cx="4881562" cy="573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7000">
                <a:latin typeface="Times New Roman" panose="02020603050405020304" pitchFamily="18" charset="0"/>
                <a:ea typeface="楷体" panose="02010609060101010101" pitchFamily="49" charset="-122"/>
              </a:rPr>
              <a:t>西</a:t>
            </a:r>
            <a:endParaRPr lang="zh-CN" altLang="en-US" sz="370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6809" name="Text Box 10"/>
          <p:cNvSpPr txBox="1"/>
          <p:nvPr/>
        </p:nvSpPr>
        <p:spPr>
          <a:xfrm>
            <a:off x="0" y="1643063"/>
            <a:ext cx="1871663" cy="3786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东西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西边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西方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1378" name="WordArt 6"/>
          <p:cNvSpPr>
            <a:spLocks noTextEdit="1"/>
          </p:cNvSpPr>
          <p:nvPr/>
        </p:nvSpPr>
        <p:spPr bwMode="auto">
          <a:xfrm>
            <a:off x="1752600" y="1752600"/>
            <a:ext cx="6010275" cy="206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/>
            <a:r>
              <a:rPr lang="zh-CN" altLang="en-US" sz="6000" b="1" strike="noStrike" kern="10" noProof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同学们，</a:t>
            </a:r>
            <a:endParaRPr lang="zh-CN" altLang="en-US" sz="6000" b="1" strike="noStrike" kern="10" noProof="1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/>
            <a:r>
              <a:rPr lang="zh-CN" altLang="en-US" sz="6000" b="1" strike="noStrike" kern="10" noProof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再见！</a:t>
            </a:r>
            <a:endParaRPr lang="zh-CN" altLang="en-US" sz="6000" b="1" strike="noStrike" kern="10" noProof="1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3" name="Picture 4" descr="F:\七彩课堂插图板式封面\排版用图标、页眉页脚\标题jpg\读读背背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213100"/>
            <a:ext cx="3294062" cy="230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地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1295" y="935990"/>
            <a:ext cx="6919595" cy="5190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江南图片p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  <p:pic>
        <p:nvPicPr>
          <p:cNvPr id="6" name="Picture 2" descr="http://hiphotos.baidu.com/zcwangshoudong/pic/item/6e58ab84866dd47d66096e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5035"/>
            <a:ext cx="7886700" cy="5211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荷花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7225" y="1109345"/>
            <a:ext cx="7828915" cy="5213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江南景色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5965" y="1306830"/>
            <a:ext cx="7504430" cy="5013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025" y="1076960"/>
            <a:ext cx="8229600" cy="5269865"/>
          </a:xfrm>
        </p:spPr>
        <p:txBody>
          <a:bodyPr/>
          <a:p>
            <a:pPr marL="0" indent="0">
              <a:buNone/>
            </a:pPr>
            <a:r>
              <a:rPr lang="en-US" altLang="zh-CN" sz="4800"/>
              <a:t>          </a:t>
            </a:r>
            <a:r>
              <a:rPr lang="zh-CN" altLang="en-US" sz="4800"/>
              <a:t>听录音：</a:t>
            </a:r>
            <a:endParaRPr lang="zh-CN" altLang="en-US" sz="4800"/>
          </a:p>
          <a:p>
            <a:pPr marL="0" indent="0">
              <a:buNone/>
            </a:pPr>
            <a:endParaRPr lang="en-US" altLang="zh-CN" sz="4800"/>
          </a:p>
          <a:p>
            <a:pPr marL="0" indent="0">
              <a:buNone/>
            </a:pPr>
            <a:r>
              <a:rPr lang="en-US" altLang="zh-CN" sz="4800"/>
              <a:t>1.</a:t>
            </a:r>
            <a:r>
              <a:rPr lang="zh-CN" altLang="en-US" sz="4800"/>
              <a:t>圈出文中的生字</a:t>
            </a:r>
            <a:endParaRPr lang="zh-CN" altLang="en-US" sz="4800"/>
          </a:p>
          <a:p>
            <a:pPr marL="0" indent="0">
              <a:buNone/>
            </a:pPr>
            <a:endParaRPr lang="en-US" altLang="zh-CN" sz="4800"/>
          </a:p>
          <a:p>
            <a:pPr marL="0" indent="0">
              <a:buNone/>
            </a:pPr>
            <a:r>
              <a:rPr lang="en-US" altLang="zh-CN" sz="4800"/>
              <a:t>2.</a:t>
            </a:r>
            <a:r>
              <a:rPr lang="zh-CN" altLang="en-US" sz="4800"/>
              <a:t>圈出不认识的字</a:t>
            </a:r>
            <a:endParaRPr lang="zh-CN" altLang="en-US" sz="4800"/>
          </a:p>
        </p:txBody>
      </p:sp>
      <p:pic>
        <p:nvPicPr>
          <p:cNvPr id="4" name="课文3 江南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6015" y="11633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3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122" name="组合 5"/>
          <p:cNvGrpSpPr/>
          <p:nvPr/>
        </p:nvGrpSpPr>
        <p:grpSpPr>
          <a:xfrm>
            <a:off x="466725" y="1268413"/>
            <a:ext cx="2073275" cy="661987"/>
            <a:chOff x="0" y="0"/>
            <a:chExt cx="2071702" cy="661806"/>
          </a:xfrm>
        </p:grpSpPr>
        <p:sp>
          <p:nvSpPr>
            <p:cNvPr id="5123" name="直线连接符 21"/>
            <p:cNvSpPr/>
            <p:nvPr/>
          </p:nvSpPr>
          <p:spPr>
            <a:xfrm flipV="1">
              <a:off x="0" y="656052"/>
              <a:ext cx="2071702" cy="5754"/>
            </a:xfrm>
            <a:prstGeom prst="line">
              <a:avLst/>
            </a:prstGeom>
            <a:ln w="38100" cap="flat" cmpd="sng">
              <a:solidFill>
                <a:srgbClr val="93B3D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124" name="Picture 3" descr="F:\七彩课堂插图板式封面\排版用图标、页眉页脚\标题图（终-排版用）共29个\析字乐园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904875"/>
            <a:ext cx="2520950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68413"/>
            <a:ext cx="20193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WordArt 21"/>
          <p:cNvSpPr>
            <a:spLocks noTextEdit="1"/>
          </p:cNvSpPr>
          <p:nvPr/>
        </p:nvSpPr>
        <p:spPr>
          <a:xfrm>
            <a:off x="2124075" y="2565400"/>
            <a:ext cx="4343400" cy="2362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normAutofit/>
          </a:bodyPr>
          <a:p>
            <a:pPr algn="ctr"/>
            <a:r>
              <a:rPr lang="zh-CN" altLang="en-US" sz="3600">
                <a:solidFill>
                  <a:srgbClr val="800080"/>
                </a:solidFill>
                <a:effectLst>
                  <a:prstShdw prst="shdw17" dist="17961" dir="13499999">
                    <a:srgbClr val="4D004D"/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认一认</a:t>
            </a:r>
            <a:endParaRPr lang="zh-CN" altLang="en-US" sz="3600">
              <a:solidFill>
                <a:srgbClr val="800080"/>
              </a:solidFill>
              <a:effectLst>
                <a:prstShdw prst="shdw17" dist="17961" dir="13499999">
                  <a:srgbClr val="4D004D"/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7" name="矩形 16391"/>
          <p:cNvSpPr/>
          <p:nvPr/>
        </p:nvSpPr>
        <p:spPr>
          <a:xfrm>
            <a:off x="395288" y="6453188"/>
            <a:ext cx="615950" cy="1079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绿色圃中小学教育网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lang="en-US" altLang="zh-CN" sz="10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www.lspjy.com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lang="en-US" altLang="zh-CN" sz="10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cz.lspjy.com</a:t>
            </a:r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Rectangle 5"/>
          <p:cNvSpPr/>
          <p:nvPr/>
        </p:nvSpPr>
        <p:spPr>
          <a:xfrm>
            <a:off x="1167130" y="1552575"/>
            <a:ext cx="72529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defTabSz="914400">
              <a:tabLst>
                <a:tab pos="990600" algn="l"/>
              </a:tabLst>
            </a:pPr>
            <a:r>
              <a:rPr lang="zh-CN" altLang="en-US" sz="4400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江</a:t>
            </a:r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   南  可  </a:t>
            </a:r>
            <a:r>
              <a:rPr lang="zh-CN" altLang="en-US" sz="4400" b="1" dirty="0">
                <a:latin typeface="Calibri" panose="020F0502020204030204" pitchFamily="34" charset="0"/>
                <a:ea typeface="宋体" panose="02010600030101010101" pitchFamily="2" charset="-122"/>
              </a:rPr>
              <a:t>采   </a:t>
            </a:r>
            <a:r>
              <a:rPr lang="zh-CN" alt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莲</a:t>
            </a:r>
            <a:r>
              <a:rPr lang="zh-CN" altLang="en-US" sz="4400" b="1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6" name="Rectangle 7"/>
          <p:cNvSpPr/>
          <p:nvPr/>
        </p:nvSpPr>
        <p:spPr>
          <a:xfrm>
            <a:off x="1187450" y="3933825"/>
            <a:ext cx="5113338" cy="762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914400">
              <a:tabLst>
                <a:tab pos="990600" algn="l"/>
              </a:tabLst>
            </a:pPr>
            <a:r>
              <a:rPr lang="zh-CN" altLang="en-US" sz="4400" b="1">
                <a:latin typeface="Calibri" panose="020F0502020204030204" pitchFamily="34" charset="0"/>
                <a:ea typeface="宋体" panose="02010600030101010101" pitchFamily="2" charset="-122"/>
              </a:rPr>
              <a:t>鱼    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东   西   北</a:t>
            </a:r>
            <a:endParaRPr lang="zh-CN" altLang="en-US" sz="4400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6565" name="Group 5"/>
          <p:cNvGrpSpPr/>
          <p:nvPr/>
        </p:nvGrpSpPr>
        <p:grpSpPr>
          <a:xfrm>
            <a:off x="0" y="846457"/>
            <a:ext cx="8660374" cy="5030468"/>
            <a:chOff x="0" y="6"/>
            <a:chExt cx="6808" cy="3169"/>
          </a:xfrm>
        </p:grpSpPr>
        <p:sp>
          <p:nvSpPr>
            <p:cNvPr id="6148" name="Text Box 8"/>
            <p:cNvSpPr txBox="1"/>
            <p:nvPr/>
          </p:nvSpPr>
          <p:spPr>
            <a:xfrm>
              <a:off x="729" y="6"/>
              <a:ext cx="6079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jiāng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4000" b="1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nán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4000" b="1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kě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sz="4000" b="1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cǎi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4000" b="1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lián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49" name="Text Box 9"/>
            <p:cNvSpPr txBox="1"/>
            <p:nvPr/>
          </p:nvSpPr>
          <p:spPr>
            <a:xfrm>
              <a:off x="0" y="1360"/>
              <a:ext cx="6079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yú    dōng    xī       běi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0" name="Text Box 10"/>
            <p:cNvSpPr txBox="1"/>
            <p:nvPr/>
          </p:nvSpPr>
          <p:spPr>
            <a:xfrm>
              <a:off x="0" y="2733"/>
              <a:ext cx="607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endPara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151" name="矩形 17415"/>
          <p:cNvSpPr/>
          <p:nvPr/>
        </p:nvSpPr>
        <p:spPr>
          <a:xfrm>
            <a:off x="395288" y="6453188"/>
            <a:ext cx="615950" cy="1079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绿色圃中小学教育网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lang="en-US" altLang="zh-CN" sz="10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www.lspjy.com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lang="en-US" altLang="zh-CN" sz="10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cz.lspjy.com</a:t>
            </a:r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920" y="4860925"/>
            <a:ext cx="8327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</a:rPr>
              <a:t>部首：</a:t>
            </a:r>
            <a: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4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氵</a:t>
            </a:r>
            <a: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</a:rPr>
              <a:t> 、</a:t>
            </a:r>
            <a: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艹</a:t>
            </a:r>
            <a: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7169" name="Group 2"/>
          <p:cNvGrpSpPr/>
          <p:nvPr/>
        </p:nvGrpSpPr>
        <p:grpSpPr>
          <a:xfrm>
            <a:off x="2514600" y="1916113"/>
            <a:ext cx="4114800" cy="4114800"/>
            <a:chOff x="0" y="0"/>
            <a:chExt cx="2592" cy="2592"/>
          </a:xfrm>
        </p:grpSpPr>
        <p:sp>
          <p:nvSpPr>
            <p:cNvPr id="7170" name="Line 3"/>
            <p:cNvSpPr/>
            <p:nvPr/>
          </p:nvSpPr>
          <p:spPr>
            <a:xfrm>
              <a:off x="0" y="1296"/>
              <a:ext cx="2592" cy="0"/>
            </a:xfrm>
            <a:prstGeom prst="line">
              <a:avLst/>
            </a:prstGeom>
            <a:ln w="1905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71" name="Group 4"/>
            <p:cNvGrpSpPr/>
            <p:nvPr/>
          </p:nvGrpSpPr>
          <p:grpSpPr>
            <a:xfrm>
              <a:off x="0" y="0"/>
              <a:ext cx="2592" cy="2592"/>
              <a:chOff x="0" y="0"/>
              <a:chExt cx="2592" cy="2592"/>
            </a:xfrm>
          </p:grpSpPr>
          <p:sp>
            <p:nvSpPr>
              <p:cNvPr id="7172" name="Rectangle 5"/>
              <p:cNvSpPr/>
              <p:nvPr/>
            </p:nvSpPr>
            <p:spPr>
              <a:xfrm>
                <a:off x="0" y="0"/>
                <a:ext cx="2592" cy="2592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3" name="Line 6"/>
              <p:cNvSpPr/>
              <p:nvPr/>
            </p:nvSpPr>
            <p:spPr>
              <a:xfrm>
                <a:off x="1296" y="0"/>
                <a:ext cx="0" cy="2592"/>
              </a:xfrm>
              <a:prstGeom prst="line">
                <a:avLst/>
              </a:prstGeom>
              <a:ln w="1905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174" name="Rectangle 7"/>
          <p:cNvSpPr/>
          <p:nvPr/>
        </p:nvSpPr>
        <p:spPr>
          <a:xfrm>
            <a:off x="3352800" y="2517775"/>
            <a:ext cx="34925" cy="168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just" eaLnBrk="0" hangingPunct="0"/>
            <a:r>
              <a:rPr lang="zh-CN" altLang="en-US" sz="1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Rectangle 8"/>
          <p:cNvSpPr/>
          <p:nvPr/>
        </p:nvSpPr>
        <p:spPr>
          <a:xfrm>
            <a:off x="3124200" y="2586038"/>
            <a:ext cx="33338" cy="1698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 algn="just" eaLnBrk="0" hangingPunct="0"/>
            <a:r>
              <a:rPr lang="zh-CN" altLang="en-US" sz="1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7593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2906713"/>
            <a:ext cx="69532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4325" y="2944813"/>
            <a:ext cx="600075" cy="110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5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430713"/>
            <a:ext cx="85725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2478088"/>
            <a:ext cx="952500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7" name="未知"/>
          <p:cNvSpPr/>
          <p:nvPr/>
        </p:nvSpPr>
        <p:spPr>
          <a:xfrm>
            <a:off x="3144838" y="2449513"/>
            <a:ext cx="2798762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4409" h="706">
                <a:moveTo>
                  <a:pt x="4409" y="311"/>
                </a:moveTo>
                <a:lnTo>
                  <a:pt x="4409" y="325"/>
                </a:lnTo>
                <a:lnTo>
                  <a:pt x="4409" y="339"/>
                </a:lnTo>
                <a:lnTo>
                  <a:pt x="4395" y="339"/>
                </a:lnTo>
                <a:lnTo>
                  <a:pt x="4380" y="353"/>
                </a:lnTo>
                <a:lnTo>
                  <a:pt x="4366" y="353"/>
                </a:lnTo>
                <a:lnTo>
                  <a:pt x="4352" y="367"/>
                </a:lnTo>
                <a:lnTo>
                  <a:pt x="4338" y="381"/>
                </a:lnTo>
                <a:lnTo>
                  <a:pt x="4310" y="381"/>
                </a:lnTo>
                <a:lnTo>
                  <a:pt x="4267" y="381"/>
                </a:lnTo>
                <a:lnTo>
                  <a:pt x="4253" y="396"/>
                </a:lnTo>
                <a:lnTo>
                  <a:pt x="4225" y="396"/>
                </a:lnTo>
                <a:lnTo>
                  <a:pt x="4196" y="396"/>
                </a:lnTo>
                <a:lnTo>
                  <a:pt x="4168" y="396"/>
                </a:lnTo>
                <a:lnTo>
                  <a:pt x="4139" y="396"/>
                </a:lnTo>
                <a:lnTo>
                  <a:pt x="4111" y="396"/>
                </a:lnTo>
                <a:lnTo>
                  <a:pt x="4069" y="396"/>
                </a:lnTo>
                <a:lnTo>
                  <a:pt x="4026" y="381"/>
                </a:lnTo>
                <a:lnTo>
                  <a:pt x="3998" y="381"/>
                </a:lnTo>
                <a:lnTo>
                  <a:pt x="3941" y="381"/>
                </a:lnTo>
                <a:lnTo>
                  <a:pt x="3898" y="381"/>
                </a:lnTo>
                <a:lnTo>
                  <a:pt x="3856" y="381"/>
                </a:lnTo>
                <a:lnTo>
                  <a:pt x="3757" y="367"/>
                </a:lnTo>
                <a:lnTo>
                  <a:pt x="3672" y="367"/>
                </a:lnTo>
                <a:lnTo>
                  <a:pt x="3587" y="353"/>
                </a:lnTo>
                <a:lnTo>
                  <a:pt x="3516" y="353"/>
                </a:lnTo>
                <a:lnTo>
                  <a:pt x="3459" y="353"/>
                </a:lnTo>
                <a:lnTo>
                  <a:pt x="3402" y="353"/>
                </a:lnTo>
                <a:lnTo>
                  <a:pt x="3346" y="353"/>
                </a:lnTo>
                <a:lnTo>
                  <a:pt x="3317" y="353"/>
                </a:lnTo>
                <a:lnTo>
                  <a:pt x="3275" y="353"/>
                </a:lnTo>
                <a:lnTo>
                  <a:pt x="3218" y="353"/>
                </a:lnTo>
                <a:lnTo>
                  <a:pt x="3176" y="353"/>
                </a:lnTo>
                <a:lnTo>
                  <a:pt x="3105" y="353"/>
                </a:lnTo>
                <a:lnTo>
                  <a:pt x="3034" y="353"/>
                </a:lnTo>
                <a:lnTo>
                  <a:pt x="2963" y="367"/>
                </a:lnTo>
                <a:lnTo>
                  <a:pt x="2864" y="367"/>
                </a:lnTo>
                <a:lnTo>
                  <a:pt x="2764" y="381"/>
                </a:lnTo>
                <a:lnTo>
                  <a:pt x="2566" y="396"/>
                </a:lnTo>
                <a:lnTo>
                  <a:pt x="2353" y="424"/>
                </a:lnTo>
                <a:lnTo>
                  <a:pt x="2127" y="438"/>
                </a:lnTo>
                <a:lnTo>
                  <a:pt x="1900" y="466"/>
                </a:lnTo>
                <a:lnTo>
                  <a:pt x="1673" y="494"/>
                </a:lnTo>
                <a:lnTo>
                  <a:pt x="1432" y="537"/>
                </a:lnTo>
                <a:lnTo>
                  <a:pt x="1177" y="579"/>
                </a:lnTo>
                <a:lnTo>
                  <a:pt x="1049" y="593"/>
                </a:lnTo>
                <a:lnTo>
                  <a:pt x="922" y="622"/>
                </a:lnTo>
                <a:lnTo>
                  <a:pt x="851" y="636"/>
                </a:lnTo>
                <a:lnTo>
                  <a:pt x="794" y="650"/>
                </a:lnTo>
                <a:lnTo>
                  <a:pt x="737" y="650"/>
                </a:lnTo>
                <a:lnTo>
                  <a:pt x="695" y="664"/>
                </a:lnTo>
                <a:lnTo>
                  <a:pt x="638" y="678"/>
                </a:lnTo>
                <a:lnTo>
                  <a:pt x="596" y="678"/>
                </a:lnTo>
                <a:lnTo>
                  <a:pt x="553" y="692"/>
                </a:lnTo>
                <a:lnTo>
                  <a:pt x="511" y="692"/>
                </a:lnTo>
                <a:lnTo>
                  <a:pt x="482" y="692"/>
                </a:lnTo>
                <a:lnTo>
                  <a:pt x="454" y="706"/>
                </a:lnTo>
                <a:lnTo>
                  <a:pt x="425" y="706"/>
                </a:lnTo>
                <a:lnTo>
                  <a:pt x="397" y="706"/>
                </a:lnTo>
                <a:lnTo>
                  <a:pt x="383" y="706"/>
                </a:lnTo>
                <a:lnTo>
                  <a:pt x="369" y="706"/>
                </a:lnTo>
                <a:lnTo>
                  <a:pt x="355" y="706"/>
                </a:lnTo>
                <a:lnTo>
                  <a:pt x="340" y="706"/>
                </a:lnTo>
                <a:lnTo>
                  <a:pt x="326" y="706"/>
                </a:lnTo>
                <a:lnTo>
                  <a:pt x="312" y="706"/>
                </a:lnTo>
                <a:lnTo>
                  <a:pt x="284" y="692"/>
                </a:lnTo>
                <a:lnTo>
                  <a:pt x="270" y="678"/>
                </a:lnTo>
                <a:lnTo>
                  <a:pt x="241" y="664"/>
                </a:lnTo>
                <a:lnTo>
                  <a:pt x="213" y="650"/>
                </a:lnTo>
                <a:lnTo>
                  <a:pt x="184" y="622"/>
                </a:lnTo>
                <a:lnTo>
                  <a:pt x="142" y="593"/>
                </a:lnTo>
                <a:lnTo>
                  <a:pt x="114" y="579"/>
                </a:lnTo>
                <a:lnTo>
                  <a:pt x="85" y="551"/>
                </a:lnTo>
                <a:lnTo>
                  <a:pt x="57" y="537"/>
                </a:lnTo>
                <a:lnTo>
                  <a:pt x="43" y="509"/>
                </a:lnTo>
                <a:lnTo>
                  <a:pt x="29" y="494"/>
                </a:lnTo>
                <a:lnTo>
                  <a:pt x="14" y="480"/>
                </a:lnTo>
                <a:lnTo>
                  <a:pt x="14" y="466"/>
                </a:lnTo>
                <a:lnTo>
                  <a:pt x="14" y="452"/>
                </a:lnTo>
                <a:lnTo>
                  <a:pt x="0" y="452"/>
                </a:lnTo>
                <a:lnTo>
                  <a:pt x="0" y="438"/>
                </a:lnTo>
                <a:lnTo>
                  <a:pt x="14" y="438"/>
                </a:lnTo>
                <a:lnTo>
                  <a:pt x="14" y="424"/>
                </a:lnTo>
                <a:lnTo>
                  <a:pt x="29" y="424"/>
                </a:lnTo>
                <a:lnTo>
                  <a:pt x="57" y="424"/>
                </a:lnTo>
                <a:lnTo>
                  <a:pt x="71" y="424"/>
                </a:lnTo>
                <a:lnTo>
                  <a:pt x="85" y="424"/>
                </a:lnTo>
                <a:lnTo>
                  <a:pt x="99" y="410"/>
                </a:lnTo>
                <a:lnTo>
                  <a:pt x="114" y="410"/>
                </a:lnTo>
                <a:lnTo>
                  <a:pt x="142" y="410"/>
                </a:lnTo>
                <a:lnTo>
                  <a:pt x="170" y="410"/>
                </a:lnTo>
                <a:lnTo>
                  <a:pt x="213" y="410"/>
                </a:lnTo>
                <a:lnTo>
                  <a:pt x="241" y="410"/>
                </a:lnTo>
                <a:lnTo>
                  <a:pt x="284" y="396"/>
                </a:lnTo>
                <a:lnTo>
                  <a:pt x="326" y="396"/>
                </a:lnTo>
                <a:lnTo>
                  <a:pt x="369" y="396"/>
                </a:lnTo>
                <a:lnTo>
                  <a:pt x="425" y="381"/>
                </a:lnTo>
                <a:lnTo>
                  <a:pt x="482" y="381"/>
                </a:lnTo>
                <a:lnTo>
                  <a:pt x="539" y="381"/>
                </a:lnTo>
                <a:lnTo>
                  <a:pt x="596" y="381"/>
                </a:lnTo>
                <a:lnTo>
                  <a:pt x="837" y="353"/>
                </a:lnTo>
                <a:lnTo>
                  <a:pt x="1092" y="339"/>
                </a:lnTo>
                <a:lnTo>
                  <a:pt x="1333" y="311"/>
                </a:lnTo>
                <a:lnTo>
                  <a:pt x="1588" y="283"/>
                </a:lnTo>
                <a:lnTo>
                  <a:pt x="1715" y="268"/>
                </a:lnTo>
                <a:lnTo>
                  <a:pt x="1857" y="254"/>
                </a:lnTo>
                <a:lnTo>
                  <a:pt x="1999" y="240"/>
                </a:lnTo>
                <a:lnTo>
                  <a:pt x="2155" y="226"/>
                </a:lnTo>
                <a:lnTo>
                  <a:pt x="2325" y="198"/>
                </a:lnTo>
                <a:lnTo>
                  <a:pt x="2495" y="170"/>
                </a:lnTo>
                <a:lnTo>
                  <a:pt x="2679" y="141"/>
                </a:lnTo>
                <a:lnTo>
                  <a:pt x="2864" y="99"/>
                </a:lnTo>
                <a:lnTo>
                  <a:pt x="2963" y="99"/>
                </a:lnTo>
                <a:lnTo>
                  <a:pt x="3048" y="85"/>
                </a:lnTo>
                <a:lnTo>
                  <a:pt x="3133" y="71"/>
                </a:lnTo>
                <a:lnTo>
                  <a:pt x="3218" y="57"/>
                </a:lnTo>
                <a:lnTo>
                  <a:pt x="3289" y="42"/>
                </a:lnTo>
                <a:lnTo>
                  <a:pt x="3360" y="42"/>
                </a:lnTo>
                <a:lnTo>
                  <a:pt x="3431" y="28"/>
                </a:lnTo>
                <a:lnTo>
                  <a:pt x="3487" y="28"/>
                </a:lnTo>
                <a:lnTo>
                  <a:pt x="3544" y="14"/>
                </a:lnTo>
                <a:lnTo>
                  <a:pt x="3601" y="14"/>
                </a:lnTo>
                <a:lnTo>
                  <a:pt x="3643" y="0"/>
                </a:lnTo>
                <a:lnTo>
                  <a:pt x="3686" y="0"/>
                </a:lnTo>
                <a:lnTo>
                  <a:pt x="3714" y="0"/>
                </a:lnTo>
                <a:lnTo>
                  <a:pt x="3743" y="0"/>
                </a:lnTo>
                <a:lnTo>
                  <a:pt x="3771" y="0"/>
                </a:lnTo>
                <a:lnTo>
                  <a:pt x="3799" y="0"/>
                </a:lnTo>
                <a:lnTo>
                  <a:pt x="3828" y="0"/>
                </a:lnTo>
                <a:lnTo>
                  <a:pt x="3870" y="0"/>
                </a:lnTo>
                <a:lnTo>
                  <a:pt x="3913" y="14"/>
                </a:lnTo>
                <a:lnTo>
                  <a:pt x="3969" y="28"/>
                </a:lnTo>
                <a:lnTo>
                  <a:pt x="4012" y="42"/>
                </a:lnTo>
                <a:lnTo>
                  <a:pt x="4069" y="71"/>
                </a:lnTo>
                <a:lnTo>
                  <a:pt x="4125" y="99"/>
                </a:lnTo>
                <a:lnTo>
                  <a:pt x="4182" y="127"/>
                </a:lnTo>
                <a:lnTo>
                  <a:pt x="4239" y="155"/>
                </a:lnTo>
                <a:lnTo>
                  <a:pt x="4281" y="198"/>
                </a:lnTo>
                <a:lnTo>
                  <a:pt x="4324" y="226"/>
                </a:lnTo>
                <a:lnTo>
                  <a:pt x="4352" y="240"/>
                </a:lnTo>
                <a:lnTo>
                  <a:pt x="4380" y="268"/>
                </a:lnTo>
                <a:lnTo>
                  <a:pt x="4395" y="283"/>
                </a:lnTo>
                <a:lnTo>
                  <a:pt x="4409" y="297"/>
                </a:lnTo>
                <a:lnTo>
                  <a:pt x="4409" y="311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598" name="未知"/>
          <p:cNvSpPr/>
          <p:nvPr/>
        </p:nvSpPr>
        <p:spPr>
          <a:xfrm>
            <a:off x="3635375" y="3268663"/>
            <a:ext cx="250825" cy="933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397" h="1469">
                <a:moveTo>
                  <a:pt x="42" y="255"/>
                </a:moveTo>
                <a:lnTo>
                  <a:pt x="28" y="226"/>
                </a:lnTo>
                <a:lnTo>
                  <a:pt x="14" y="198"/>
                </a:lnTo>
                <a:lnTo>
                  <a:pt x="0" y="170"/>
                </a:lnTo>
                <a:lnTo>
                  <a:pt x="0" y="142"/>
                </a:lnTo>
                <a:lnTo>
                  <a:pt x="0" y="127"/>
                </a:lnTo>
                <a:lnTo>
                  <a:pt x="0" y="99"/>
                </a:lnTo>
                <a:lnTo>
                  <a:pt x="0" y="71"/>
                </a:lnTo>
                <a:lnTo>
                  <a:pt x="0" y="43"/>
                </a:lnTo>
                <a:lnTo>
                  <a:pt x="14" y="29"/>
                </a:lnTo>
                <a:lnTo>
                  <a:pt x="28" y="14"/>
                </a:lnTo>
                <a:lnTo>
                  <a:pt x="42" y="14"/>
                </a:lnTo>
                <a:lnTo>
                  <a:pt x="57" y="0"/>
                </a:lnTo>
                <a:lnTo>
                  <a:pt x="71" y="0"/>
                </a:lnTo>
                <a:lnTo>
                  <a:pt x="85" y="0"/>
                </a:lnTo>
                <a:lnTo>
                  <a:pt x="113" y="0"/>
                </a:lnTo>
                <a:lnTo>
                  <a:pt x="142" y="0"/>
                </a:lnTo>
                <a:lnTo>
                  <a:pt x="170" y="0"/>
                </a:lnTo>
                <a:lnTo>
                  <a:pt x="198" y="0"/>
                </a:lnTo>
                <a:lnTo>
                  <a:pt x="227" y="14"/>
                </a:lnTo>
                <a:lnTo>
                  <a:pt x="269" y="14"/>
                </a:lnTo>
                <a:lnTo>
                  <a:pt x="298" y="29"/>
                </a:lnTo>
                <a:lnTo>
                  <a:pt x="340" y="29"/>
                </a:lnTo>
                <a:lnTo>
                  <a:pt x="397" y="43"/>
                </a:lnTo>
                <a:lnTo>
                  <a:pt x="397" y="198"/>
                </a:lnTo>
                <a:lnTo>
                  <a:pt x="397" y="339"/>
                </a:lnTo>
                <a:lnTo>
                  <a:pt x="397" y="466"/>
                </a:lnTo>
                <a:lnTo>
                  <a:pt x="397" y="594"/>
                </a:lnTo>
                <a:lnTo>
                  <a:pt x="397" y="707"/>
                </a:lnTo>
                <a:lnTo>
                  <a:pt x="383" y="820"/>
                </a:lnTo>
                <a:lnTo>
                  <a:pt x="383" y="904"/>
                </a:lnTo>
                <a:lnTo>
                  <a:pt x="383" y="1003"/>
                </a:lnTo>
                <a:lnTo>
                  <a:pt x="383" y="1074"/>
                </a:lnTo>
                <a:lnTo>
                  <a:pt x="383" y="1144"/>
                </a:lnTo>
                <a:lnTo>
                  <a:pt x="383" y="1201"/>
                </a:lnTo>
                <a:lnTo>
                  <a:pt x="383" y="1257"/>
                </a:lnTo>
                <a:lnTo>
                  <a:pt x="383" y="1300"/>
                </a:lnTo>
                <a:lnTo>
                  <a:pt x="383" y="1328"/>
                </a:lnTo>
                <a:lnTo>
                  <a:pt x="368" y="1356"/>
                </a:lnTo>
                <a:lnTo>
                  <a:pt x="368" y="1370"/>
                </a:lnTo>
                <a:lnTo>
                  <a:pt x="368" y="1399"/>
                </a:lnTo>
                <a:lnTo>
                  <a:pt x="354" y="1413"/>
                </a:lnTo>
                <a:lnTo>
                  <a:pt x="354" y="1427"/>
                </a:lnTo>
                <a:lnTo>
                  <a:pt x="340" y="1441"/>
                </a:lnTo>
                <a:lnTo>
                  <a:pt x="340" y="1455"/>
                </a:lnTo>
                <a:lnTo>
                  <a:pt x="326" y="1455"/>
                </a:lnTo>
                <a:lnTo>
                  <a:pt x="312" y="1469"/>
                </a:lnTo>
                <a:lnTo>
                  <a:pt x="312" y="1455"/>
                </a:lnTo>
                <a:lnTo>
                  <a:pt x="298" y="1455"/>
                </a:lnTo>
                <a:lnTo>
                  <a:pt x="298" y="1441"/>
                </a:lnTo>
                <a:lnTo>
                  <a:pt x="283" y="1427"/>
                </a:lnTo>
                <a:lnTo>
                  <a:pt x="283" y="1413"/>
                </a:lnTo>
                <a:lnTo>
                  <a:pt x="269" y="1384"/>
                </a:lnTo>
                <a:lnTo>
                  <a:pt x="269" y="1356"/>
                </a:lnTo>
                <a:lnTo>
                  <a:pt x="255" y="1328"/>
                </a:lnTo>
                <a:lnTo>
                  <a:pt x="241" y="1286"/>
                </a:lnTo>
                <a:lnTo>
                  <a:pt x="241" y="1243"/>
                </a:lnTo>
                <a:lnTo>
                  <a:pt x="227" y="1201"/>
                </a:lnTo>
                <a:lnTo>
                  <a:pt x="227" y="1144"/>
                </a:lnTo>
                <a:lnTo>
                  <a:pt x="212" y="1088"/>
                </a:lnTo>
                <a:lnTo>
                  <a:pt x="212" y="1031"/>
                </a:lnTo>
                <a:lnTo>
                  <a:pt x="198" y="975"/>
                </a:lnTo>
                <a:lnTo>
                  <a:pt x="198" y="904"/>
                </a:lnTo>
                <a:lnTo>
                  <a:pt x="184" y="834"/>
                </a:lnTo>
                <a:lnTo>
                  <a:pt x="184" y="777"/>
                </a:lnTo>
                <a:lnTo>
                  <a:pt x="170" y="707"/>
                </a:lnTo>
                <a:lnTo>
                  <a:pt x="170" y="664"/>
                </a:lnTo>
                <a:lnTo>
                  <a:pt x="156" y="608"/>
                </a:lnTo>
                <a:lnTo>
                  <a:pt x="142" y="551"/>
                </a:lnTo>
                <a:lnTo>
                  <a:pt x="142" y="509"/>
                </a:lnTo>
                <a:lnTo>
                  <a:pt x="127" y="466"/>
                </a:lnTo>
                <a:lnTo>
                  <a:pt x="113" y="424"/>
                </a:lnTo>
                <a:lnTo>
                  <a:pt x="113" y="396"/>
                </a:lnTo>
                <a:lnTo>
                  <a:pt x="99" y="353"/>
                </a:lnTo>
                <a:lnTo>
                  <a:pt x="85" y="325"/>
                </a:lnTo>
                <a:lnTo>
                  <a:pt x="71" y="311"/>
                </a:lnTo>
                <a:lnTo>
                  <a:pt x="71" y="283"/>
                </a:lnTo>
                <a:lnTo>
                  <a:pt x="57" y="269"/>
                </a:lnTo>
                <a:lnTo>
                  <a:pt x="42" y="255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7599" name="未知"/>
          <p:cNvSpPr/>
          <p:nvPr/>
        </p:nvSpPr>
        <p:spPr>
          <a:xfrm>
            <a:off x="3810000" y="3821113"/>
            <a:ext cx="684213" cy="23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077" h="367">
                <a:moveTo>
                  <a:pt x="963" y="56"/>
                </a:moveTo>
                <a:lnTo>
                  <a:pt x="992" y="70"/>
                </a:lnTo>
                <a:lnTo>
                  <a:pt x="1006" y="85"/>
                </a:lnTo>
                <a:lnTo>
                  <a:pt x="1034" y="99"/>
                </a:lnTo>
                <a:lnTo>
                  <a:pt x="1049" y="113"/>
                </a:lnTo>
                <a:lnTo>
                  <a:pt x="1063" y="127"/>
                </a:lnTo>
                <a:lnTo>
                  <a:pt x="1063" y="141"/>
                </a:lnTo>
                <a:lnTo>
                  <a:pt x="1077" y="155"/>
                </a:lnTo>
                <a:lnTo>
                  <a:pt x="1077" y="169"/>
                </a:lnTo>
                <a:lnTo>
                  <a:pt x="1063" y="169"/>
                </a:lnTo>
                <a:lnTo>
                  <a:pt x="1049" y="183"/>
                </a:lnTo>
                <a:lnTo>
                  <a:pt x="1034" y="197"/>
                </a:lnTo>
                <a:lnTo>
                  <a:pt x="1006" y="197"/>
                </a:lnTo>
                <a:lnTo>
                  <a:pt x="963" y="212"/>
                </a:lnTo>
                <a:lnTo>
                  <a:pt x="921" y="226"/>
                </a:lnTo>
                <a:lnTo>
                  <a:pt x="864" y="240"/>
                </a:lnTo>
                <a:lnTo>
                  <a:pt x="793" y="254"/>
                </a:lnTo>
                <a:lnTo>
                  <a:pt x="722" y="268"/>
                </a:lnTo>
                <a:lnTo>
                  <a:pt x="652" y="268"/>
                </a:lnTo>
                <a:lnTo>
                  <a:pt x="552" y="282"/>
                </a:lnTo>
                <a:lnTo>
                  <a:pt x="467" y="310"/>
                </a:lnTo>
                <a:lnTo>
                  <a:pt x="354" y="325"/>
                </a:lnTo>
                <a:lnTo>
                  <a:pt x="241" y="339"/>
                </a:lnTo>
                <a:lnTo>
                  <a:pt x="127" y="353"/>
                </a:lnTo>
                <a:lnTo>
                  <a:pt x="0" y="367"/>
                </a:lnTo>
                <a:lnTo>
                  <a:pt x="0" y="141"/>
                </a:lnTo>
                <a:lnTo>
                  <a:pt x="14" y="141"/>
                </a:lnTo>
                <a:lnTo>
                  <a:pt x="56" y="141"/>
                </a:lnTo>
                <a:lnTo>
                  <a:pt x="85" y="141"/>
                </a:lnTo>
                <a:lnTo>
                  <a:pt x="127" y="127"/>
                </a:lnTo>
                <a:lnTo>
                  <a:pt x="170" y="127"/>
                </a:lnTo>
                <a:lnTo>
                  <a:pt x="226" y="113"/>
                </a:lnTo>
                <a:lnTo>
                  <a:pt x="283" y="113"/>
                </a:lnTo>
                <a:lnTo>
                  <a:pt x="340" y="99"/>
                </a:lnTo>
                <a:lnTo>
                  <a:pt x="411" y="85"/>
                </a:lnTo>
                <a:lnTo>
                  <a:pt x="467" y="85"/>
                </a:lnTo>
                <a:lnTo>
                  <a:pt x="510" y="70"/>
                </a:lnTo>
                <a:lnTo>
                  <a:pt x="567" y="56"/>
                </a:lnTo>
                <a:lnTo>
                  <a:pt x="609" y="42"/>
                </a:lnTo>
                <a:lnTo>
                  <a:pt x="652" y="28"/>
                </a:lnTo>
                <a:lnTo>
                  <a:pt x="694" y="14"/>
                </a:lnTo>
                <a:lnTo>
                  <a:pt x="722" y="14"/>
                </a:lnTo>
                <a:lnTo>
                  <a:pt x="765" y="0"/>
                </a:lnTo>
                <a:lnTo>
                  <a:pt x="793" y="0"/>
                </a:lnTo>
                <a:lnTo>
                  <a:pt x="822" y="0"/>
                </a:lnTo>
                <a:lnTo>
                  <a:pt x="850" y="0"/>
                </a:lnTo>
                <a:lnTo>
                  <a:pt x="878" y="0"/>
                </a:lnTo>
                <a:lnTo>
                  <a:pt x="907" y="14"/>
                </a:lnTo>
                <a:lnTo>
                  <a:pt x="935" y="28"/>
                </a:lnTo>
                <a:lnTo>
                  <a:pt x="963" y="56"/>
                </a:lnTo>
              </a:path>
            </a:pathLst>
          </a:custGeom>
          <a:solidFill>
            <a:srgbClr val="FF0000"/>
          </a:solidFill>
          <a:ln w="889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3" name="Text Box 16"/>
          <p:cNvSpPr txBox="1"/>
          <p:nvPr/>
        </p:nvSpPr>
        <p:spPr>
          <a:xfrm>
            <a:off x="3059113" y="404813"/>
            <a:ext cx="2305050" cy="14335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 eaLnBrk="0" hangingPunct="0"/>
            <a:r>
              <a:rPr lang="en-US" altLang="zh-CN" sz="8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 ě</a:t>
            </a:r>
            <a:endParaRPr lang="en-US" altLang="zh-CN" sz="8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  <p:bldP spid="67598" grpId="0" animBg="1"/>
      <p:bldP spid="67599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WPS 演示</Application>
  <PresentationFormat/>
  <Paragraphs>71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Times New Roman</vt:lpstr>
      <vt:lpstr>Arial Unicode MS</vt:lpstr>
      <vt:lpstr>方正舒体</vt:lpstr>
      <vt:lpstr>楷体</vt:lpstr>
      <vt:lpstr>华文楷体</vt:lpstr>
      <vt:lpstr>Candara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subject>绿色圃中小学教育网http://www.lspjy.com</dc:subject>
  <cp:lastModifiedBy>Administrator</cp:lastModifiedBy>
  <cp:revision>260</cp:revision>
  <dcterms:created xsi:type="dcterms:W3CDTF">2015-11-18T14:54:00Z</dcterms:created>
  <dcterms:modified xsi:type="dcterms:W3CDTF">2019-10-29T04:30:57Z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