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  <p:sldId id="265" r:id="rId4"/>
    <p:sldId id="290" r:id="rId5"/>
    <p:sldId id="291" r:id="rId6"/>
    <p:sldId id="363" r:id="rId7"/>
    <p:sldId id="364" r:id="rId8"/>
    <p:sldId id="365" r:id="rId9"/>
    <p:sldId id="366" r:id="rId10"/>
    <p:sldId id="302" r:id="rId11"/>
    <p:sldId id="367" r:id="rId12"/>
    <p:sldId id="368" r:id="rId13"/>
    <p:sldId id="369" r:id="rId14"/>
    <p:sldId id="398" r:id="rId15"/>
    <p:sldId id="272" r:id="rId16"/>
    <p:sldId id="336" r:id="rId17"/>
    <p:sldId id="337" r:id="rId18"/>
    <p:sldId id="340" r:id="rId19"/>
    <p:sldId id="341" r:id="rId20"/>
    <p:sldId id="342" r:id="rId21"/>
    <p:sldId id="345" r:id="rId22"/>
    <p:sldId id="283" r:id="rId23"/>
    <p:sldId id="346" r:id="rId24"/>
    <p:sldId id="347" r:id="rId25"/>
    <p:sldId id="294" r:id="rId26"/>
    <p:sldId id="287" r:id="rId27"/>
    <p:sldId id="288" r:id="rId28"/>
    <p:sldId id="300" r:id="rId29"/>
    <p:sldId id="297" r:id="rId30"/>
    <p:sldId id="370" r:id="rId31"/>
    <p:sldId id="371" r:id="rId32"/>
    <p:sldId id="295" r:id="rId3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46"/>
        <p:guide pos="291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083E-02D7-48A2-9447-0184C11C59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EBBC-B58C-4287-B12F-34329770AA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083E-02D7-48A2-9447-0184C11C59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EBBC-B58C-4287-B12F-34329770AA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083E-02D7-48A2-9447-0184C11C59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EBBC-B58C-4287-B12F-34329770AA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083E-02D7-48A2-9447-0184C11C59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EBBC-B58C-4287-B12F-34329770AA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083E-02D7-48A2-9447-0184C11C59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EBBC-B58C-4287-B12F-34329770AA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083E-02D7-48A2-9447-0184C11C59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EBBC-B58C-4287-B12F-34329770AA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083E-02D7-48A2-9447-0184C11C59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EBBC-B58C-4287-B12F-34329770AA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083E-02D7-48A2-9447-0184C11C59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EBBC-B58C-4287-B12F-34329770AA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083E-02D7-48A2-9447-0184C11C59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EBBC-B58C-4287-B12F-34329770AA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083E-02D7-48A2-9447-0184C11C59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EBBC-B58C-4287-B12F-34329770AA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083E-02D7-48A2-9447-0184C11C59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EBBC-B58C-4287-B12F-34329770AA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C083E-02D7-48A2-9447-0184C11C59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5EBBC-B58C-4287-B12F-34329770AAD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audio" Target="../media/audio2.wav"/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18.png"/><Relationship Id="rId4" Type="http://schemas.openxmlformats.org/officeDocument/2006/relationships/audio" Target="../media/audio3.wav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audio" Target="../media/audio2.wav"/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8.png"/><Relationship Id="rId4" Type="http://schemas.openxmlformats.org/officeDocument/2006/relationships/audio" Target="../media/audio3.wav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audio" Target="../media/audio2.wav"/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8.png"/><Relationship Id="rId4" Type="http://schemas.openxmlformats.org/officeDocument/2006/relationships/audio" Target="../media/audio3.wav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audio" Target="../media/audio2.wav"/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18.png"/><Relationship Id="rId4" Type="http://schemas.openxmlformats.org/officeDocument/2006/relationships/audio" Target="../media/audio3.wav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21.jpeg"/><Relationship Id="rId7" Type="http://schemas.openxmlformats.org/officeDocument/2006/relationships/image" Target="../media/image26.jpeg"/><Relationship Id="rId6" Type="http://schemas.openxmlformats.org/officeDocument/2006/relationships/image" Target="../media/image23.jpeg"/><Relationship Id="rId5" Type="http://schemas.openxmlformats.org/officeDocument/2006/relationships/image" Target="../media/image15.jpeg"/><Relationship Id="rId4" Type="http://schemas.openxmlformats.org/officeDocument/2006/relationships/image" Target="../media/image28.GIF"/><Relationship Id="rId3" Type="http://schemas.openxmlformats.org/officeDocument/2006/relationships/hyperlink" Target="let%20learn.swf" TargetMode="External"/><Relationship Id="rId2" Type="http://schemas.openxmlformats.org/officeDocument/2006/relationships/image" Target="../media/image22.jpe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jpeg"/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朋友3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78830" y="2500306"/>
            <a:ext cx="6186340" cy="435769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42976" y="714356"/>
            <a:ext cx="53816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 smtClean="0"/>
              <a:t>Unit 3   My friends</a:t>
            </a:r>
            <a:endParaRPr lang="zh-CN" alt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6143636" y="2000240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A. Let’s learn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矩形 10"/>
          <p:cNvSpPr/>
          <p:nvPr/>
        </p:nvSpPr>
        <p:spPr>
          <a:xfrm>
            <a:off x="3985895" y="5981065"/>
            <a:ext cx="4996815" cy="6413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 descr="微信图片_20191021161558_WPS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1540" y="-43815"/>
            <a:ext cx="2753995" cy="7397115"/>
          </a:xfrm>
          <a:prstGeom prst="rect">
            <a:avLst/>
          </a:prstGeom>
        </p:spPr>
      </p:pic>
      <p:sp>
        <p:nvSpPr>
          <p:cNvPr id="2" name="TextBox 5"/>
          <p:cNvSpPr txBox="1"/>
          <p:nvPr/>
        </p:nvSpPr>
        <p:spPr>
          <a:xfrm>
            <a:off x="3760470" y="59055"/>
            <a:ext cx="14357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3200" b="1" dirty="0">
                <a:solidFill>
                  <a:schemeClr val="tx1"/>
                </a:solidFill>
                <a:latin typeface="Malgun Gothic" panose="020B0503020000020004" pitchFamily="34" charset="-127"/>
              </a:rPr>
              <a:t>杨幂</a:t>
            </a:r>
            <a:endParaRPr lang="zh-CN" altLang="zh-CN" sz="3200" b="1" dirty="0">
              <a:solidFill>
                <a:schemeClr val="tx1"/>
              </a:solidFill>
              <a:latin typeface="Malgun Gothic" panose="020B0503020000020004" pitchFamily="34" charset="-127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3909695" y="789940"/>
            <a:ext cx="50730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Who is ____? </a:t>
            </a:r>
            <a:r>
              <a:rPr lang="en-US" altLang="zh-CN" sz="28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A. he B. she</a:t>
            </a:r>
            <a:endParaRPr lang="zh-CN" altLang="en-US" sz="2800" dirty="0">
              <a:latin typeface="Malgun Gothic" panose="020B0503020000020004" pitchFamily="34" charset="-127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4030976" y="1804342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dirty="0" smtClean="0">
                <a:solidFill>
                  <a:srgbClr val="FF0000"/>
                </a:solidFill>
                <a:latin typeface="Malgun Gothic" panose="020B0503020000020004" pitchFamily="34" charset="-127"/>
              </a:rPr>
              <a:t>Her </a:t>
            </a:r>
            <a:r>
              <a:rPr lang="en-US" altLang="zh-CN" sz="3600" dirty="0" smtClean="0">
                <a:latin typeface="Malgun Gothic" panose="020B0503020000020004" pitchFamily="34" charset="-127"/>
              </a:rPr>
              <a:t> name  is______.</a:t>
            </a:r>
            <a:endParaRPr lang="zh-CN" altLang="en-US" sz="3600" dirty="0">
              <a:latin typeface="Malgun Gothic" panose="020B0503020000020004" pitchFamily="34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28410" y="2450459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 smtClean="0">
                <a:latin typeface="Malgun Gothic" panose="020B0503020000020004" pitchFamily="34" charset="-127"/>
              </a:rPr>
              <a:t>她的</a:t>
            </a:r>
            <a:endParaRPr lang="zh-CN" altLang="en-US" sz="2400" dirty="0">
              <a:latin typeface="Malgun Gothic" panose="020B0503020000020004" pitchFamily="34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42647" y="850429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 smtClean="0">
                <a:solidFill>
                  <a:srgbClr val="FF0000"/>
                </a:solidFill>
              </a:rPr>
              <a:t>she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3909695" y="3106420"/>
            <a:ext cx="42970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She’s _____and ____.</a:t>
            </a:r>
            <a:endParaRPr lang="zh-CN" altLang="en-US" sz="3600" dirty="0">
              <a:latin typeface="Malgun Gothic" panose="020B0503020000020004" pitchFamily="34" charset="-127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4274185" y="6009640"/>
            <a:ext cx="40151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>
                <a:latin typeface="Malgun Gothic" panose="020B0503020000020004" pitchFamily="34" charset="-127"/>
              </a:rPr>
              <a:t>tall  short  fat  thin...</a:t>
            </a:r>
            <a:endParaRPr lang="en-US" altLang="zh-CN" sz="3200" dirty="0">
              <a:latin typeface="Malgun Gothic" panose="020B0503020000020004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4" grpId="0"/>
      <p:bldP spid="9" grpId="0"/>
      <p:bldP spid="3" grpId="0"/>
      <p:bldP spid="3" grpId="1"/>
      <p:bldP spid="11" grpId="0" bldLvl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44950" y="5635625"/>
            <a:ext cx="4996815" cy="6413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857620" y="3286124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She’s ______ and ______.</a:t>
            </a:r>
            <a:endParaRPr lang="zh-CN" altLang="en-US" sz="3600" dirty="0">
              <a:latin typeface="Malgun Gothic" panose="020B0503020000020004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64380" y="774065"/>
            <a:ext cx="41529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Who is </a:t>
            </a:r>
            <a:r>
              <a:rPr lang="en-US" altLang="zh-CN" sz="3600" dirty="0" smtClean="0">
                <a:latin typeface="Malgun Gothic" panose="020B0503020000020004" pitchFamily="34" charset="-127"/>
                <a:ea typeface="宋体" panose="02010600030101010101" pitchFamily="2" charset="-122"/>
              </a:rPr>
              <a:t>she</a:t>
            </a:r>
            <a:r>
              <a:rPr lang="en-US" altLang="zh-CN" sz="3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? </a:t>
            </a:r>
            <a:endParaRPr lang="zh-CN" altLang="en-US" sz="2800" dirty="0">
              <a:latin typeface="Malgun Gothic" panose="020B0503020000020004" pitchFamily="34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496" y="1928802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latin typeface="Malgun Gothic" panose="020B0503020000020004" pitchFamily="34" charset="-127"/>
              </a:rPr>
              <a:t>Her </a:t>
            </a:r>
            <a:r>
              <a:rPr lang="en-US" altLang="zh-CN" sz="3600" dirty="0" smtClean="0">
                <a:latin typeface="Malgun Gothic" panose="020B0503020000020004" pitchFamily="34" charset="-127"/>
              </a:rPr>
              <a:t> name  is______.</a:t>
            </a:r>
            <a:endParaRPr lang="zh-CN" altLang="en-US" sz="3600" dirty="0">
              <a:latin typeface="Malgun Gothic" panose="020B0503020000020004" pitchFamily="34" charset="-127"/>
            </a:endParaRPr>
          </a:p>
        </p:txBody>
      </p:sp>
      <p:pic>
        <p:nvPicPr>
          <p:cNvPr id="11" name="图片 10" descr="赵丽颖1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357222" y="0"/>
            <a:ext cx="4071966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29520" y="3214686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thin</a:t>
            </a:r>
            <a:endParaRPr lang="zh-CN" alt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214942" y="3214686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tall</a:t>
            </a:r>
            <a:endParaRPr lang="zh-CN" altLang="en-US" sz="3600" dirty="0"/>
          </a:p>
        </p:txBody>
      </p:sp>
      <p:sp>
        <p:nvSpPr>
          <p:cNvPr id="13" name="TextBox 5"/>
          <p:cNvSpPr txBox="1"/>
          <p:nvPr/>
        </p:nvSpPr>
        <p:spPr>
          <a:xfrm>
            <a:off x="3779520" y="132080"/>
            <a:ext cx="14357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tx1"/>
                </a:solidFill>
                <a:latin typeface="Malgun Gothic" panose="020B0503020000020004" pitchFamily="34" charset="-127"/>
              </a:rPr>
              <a:t>赵丽颖</a:t>
            </a:r>
            <a:endParaRPr lang="zh-CN" altLang="en-US" sz="2400" b="1" dirty="0">
              <a:solidFill>
                <a:schemeClr val="tx1"/>
              </a:solidFill>
              <a:latin typeface="Malgun Gothic" panose="020B0503020000020004" pitchFamily="34" charset="-127"/>
            </a:endParaRPr>
          </a:p>
        </p:txBody>
      </p:sp>
      <p:sp>
        <p:nvSpPr>
          <p:cNvPr id="2" name="TextBox 5"/>
          <p:cNvSpPr txBox="1"/>
          <p:nvPr/>
        </p:nvSpPr>
        <p:spPr>
          <a:xfrm>
            <a:off x="4303395" y="5635625"/>
            <a:ext cx="44805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>
                <a:latin typeface="Malgun Gothic" panose="020B0503020000020004" pitchFamily="34" charset="-127"/>
              </a:rPr>
              <a:t>tall  short  fat  thin...</a:t>
            </a:r>
            <a:endParaRPr lang="en-US" altLang="zh-CN" sz="3200" dirty="0">
              <a:latin typeface="Malgun Gothic" panose="020B0503020000020004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2" grpId="0"/>
      <p:bldP spid="2" grpId="1"/>
      <p:bldP spid="3" grpId="0" bldLvl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885565" y="5624195"/>
            <a:ext cx="4996815" cy="6413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786182" y="3286124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She’s ______ and ______.</a:t>
            </a:r>
            <a:endParaRPr lang="zh-CN" altLang="en-US" sz="3600" dirty="0">
              <a:latin typeface="Malgun Gothic" panose="020B0503020000020004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3372" y="1000108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Who is  she ? </a:t>
            </a:r>
            <a:endParaRPr lang="zh-CN" altLang="en-US" sz="2800" dirty="0">
              <a:latin typeface="Malgun Gothic" panose="020B0503020000020004" pitchFamily="34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7620" y="2214554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latin typeface="Malgun Gothic" panose="020B0503020000020004" pitchFamily="34" charset="-127"/>
              </a:rPr>
              <a:t>Her </a:t>
            </a:r>
            <a:r>
              <a:rPr lang="en-US" altLang="zh-CN" sz="3600" dirty="0" smtClean="0">
                <a:latin typeface="Malgun Gothic" panose="020B0503020000020004" pitchFamily="34" charset="-127"/>
              </a:rPr>
              <a:t> name  is______.</a:t>
            </a:r>
            <a:endParaRPr lang="zh-CN" altLang="en-US" sz="3600" dirty="0">
              <a:latin typeface="Malgun Gothic" panose="020B0503020000020004" pitchFamily="34" charset="-127"/>
            </a:endParaRPr>
          </a:p>
        </p:txBody>
      </p:sp>
      <p:pic>
        <p:nvPicPr>
          <p:cNvPr id="9" name="图片 8" descr="杨颖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" y="0"/>
            <a:ext cx="3643306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29520" y="3214686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thin</a:t>
            </a:r>
            <a:endParaRPr lang="zh-CN" alt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143504" y="3286124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tall</a:t>
            </a:r>
            <a:endParaRPr lang="zh-CN" altLang="en-US" sz="3600" dirty="0"/>
          </a:p>
        </p:txBody>
      </p:sp>
      <p:sp>
        <p:nvSpPr>
          <p:cNvPr id="2" name="TextBox 5"/>
          <p:cNvSpPr txBox="1"/>
          <p:nvPr/>
        </p:nvSpPr>
        <p:spPr>
          <a:xfrm>
            <a:off x="4143375" y="5624195"/>
            <a:ext cx="44805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>
                <a:latin typeface="Malgun Gothic" panose="020B0503020000020004" pitchFamily="34" charset="-127"/>
              </a:rPr>
              <a:t>tall  short  fat  thin...</a:t>
            </a:r>
            <a:endParaRPr lang="en-US" altLang="zh-CN" sz="3200" dirty="0">
              <a:latin typeface="Malgun Gothic" panose="020B0503020000020004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2" grpId="0"/>
      <p:bldP spid="2" grpId="1"/>
      <p:bldP spid="11" grpId="0" bldLvl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微信图片_201910231300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9525" y="-71120"/>
            <a:ext cx="5340350" cy="695579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6948170" y="836930"/>
            <a:ext cx="1583690" cy="4752340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TextBox 5"/>
          <p:cNvSpPr txBox="1"/>
          <p:nvPr/>
        </p:nvSpPr>
        <p:spPr>
          <a:xfrm>
            <a:off x="5783580" y="836930"/>
            <a:ext cx="5708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 b="1" dirty="0">
                <a:solidFill>
                  <a:schemeClr val="tx1"/>
                </a:solidFill>
                <a:latin typeface="Malgun Gothic" panose="020B0503020000020004" pitchFamily="34" charset="-127"/>
              </a:rPr>
              <a:t>李</a:t>
            </a:r>
            <a:endParaRPr lang="zh-CN" altLang="zh-CN" sz="2400" b="1" dirty="0">
              <a:solidFill>
                <a:schemeClr val="tx1"/>
              </a:solidFill>
              <a:latin typeface="Malgun Gothic" panose="020B0503020000020004" pitchFamily="34" charset="-127"/>
            </a:endParaRPr>
          </a:p>
          <a:p>
            <a:r>
              <a:rPr lang="zh-CN" altLang="zh-CN" sz="2400" b="1" dirty="0">
                <a:solidFill>
                  <a:schemeClr val="tx1"/>
                </a:solidFill>
                <a:latin typeface="Malgun Gothic" panose="020B0503020000020004" pitchFamily="34" charset="-127"/>
              </a:rPr>
              <a:t>小</a:t>
            </a:r>
            <a:endParaRPr lang="zh-CN" altLang="zh-CN" sz="2400" b="1" dirty="0">
              <a:solidFill>
                <a:schemeClr val="tx1"/>
              </a:solidFill>
              <a:latin typeface="Malgun Gothic" panose="020B0503020000020004" pitchFamily="34" charset="-127"/>
            </a:endParaRPr>
          </a:p>
          <a:p>
            <a:r>
              <a:rPr lang="zh-CN" altLang="zh-CN" sz="2400" b="1" dirty="0">
                <a:solidFill>
                  <a:schemeClr val="tx1"/>
                </a:solidFill>
                <a:latin typeface="Malgun Gothic" panose="020B0503020000020004" pitchFamily="34" charset="-127"/>
              </a:rPr>
              <a:t>璐</a:t>
            </a:r>
            <a:endParaRPr lang="zh-CN" altLang="zh-CN" sz="2400" b="1" dirty="0">
              <a:solidFill>
                <a:schemeClr val="tx1"/>
              </a:solidFill>
              <a:latin typeface="Malgun Gothic" panose="020B0503020000020004" pitchFamily="34" charset="-127"/>
            </a:endParaRPr>
          </a:p>
        </p:txBody>
      </p:sp>
      <p:sp>
        <p:nvSpPr>
          <p:cNvPr id="14" name="TextBox 5"/>
          <p:cNvSpPr txBox="1"/>
          <p:nvPr/>
        </p:nvSpPr>
        <p:spPr>
          <a:xfrm>
            <a:off x="2425700" y="2613660"/>
            <a:ext cx="5708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 b="1" dirty="0">
                <a:solidFill>
                  <a:schemeClr val="tx1"/>
                </a:solidFill>
                <a:latin typeface="Malgun Gothic" panose="020B0503020000020004" pitchFamily="34" charset="-127"/>
              </a:rPr>
              <a:t>甜心</a:t>
            </a:r>
            <a:endParaRPr lang="zh-CN" altLang="zh-CN" sz="2400" b="1" dirty="0">
              <a:solidFill>
                <a:schemeClr val="tx1"/>
              </a:solidFill>
              <a:latin typeface="Malgun Gothic" panose="020B0503020000020004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qiu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9850" y="0"/>
            <a:ext cx="90741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Joh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214290"/>
            <a:ext cx="7267576" cy="643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1357290" y="1142984"/>
            <a:ext cx="5903913" cy="5357850"/>
          </a:xfrm>
          <a:prstGeom prst="wedgeEllipseCallout">
            <a:avLst>
              <a:gd name="adj1" fmla="val 28714"/>
              <a:gd name="adj2" fmla="val 580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6" name="TextBox 5"/>
          <p:cNvSpPr txBox="1"/>
          <p:nvPr/>
        </p:nvSpPr>
        <p:spPr>
          <a:xfrm>
            <a:off x="1671955" y="2671445"/>
            <a:ext cx="5274310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 dirty="0" smtClean="0">
                <a:solidFill>
                  <a:srgbClr val="FF0000"/>
                </a:solidFill>
              </a:rPr>
              <a:t>I  have a good friend</a:t>
            </a:r>
            <a:r>
              <a:rPr lang="en-US" altLang="zh-CN" sz="4400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.</a:t>
            </a:r>
            <a:endParaRPr lang="en-US" altLang="zh-CN" sz="4400" dirty="0" smtClean="0"/>
          </a:p>
          <a:p>
            <a:r>
              <a:rPr lang="zh-CN" altLang="zh-CN" sz="2400" dirty="0"/>
              <a:t>我有一位好朋友。</a:t>
            </a:r>
            <a:endParaRPr lang="zh-CN" altLang="zh-C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2" descr="Joh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6212" y="3357563"/>
            <a:ext cx="4387850" cy="3500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Picture 3" descr="guanmen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0" y="549275"/>
            <a:ext cx="3294063" cy="4392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Picture 4" descr="labado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325" y="2276475"/>
            <a:ext cx="1368425" cy="903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Picture 5">
            <a:hlinkClick r:id="" action="ppaction://media"/>
          </p:cNvPr>
          <p:cNvPicPr>
            <a:picLocks noRot="1" noChangeAspect="1"/>
          </p:cNvPicPr>
          <p:nvPr>
            <a:wavAudioFile r:embed="rId4" name="2926.wav"/>
          </p:nvPr>
        </p:nvPicPr>
        <p:blipFill>
          <a:blip r:embed="rId5"/>
          <a:stretch>
            <a:fillRect/>
          </a:stretch>
        </p:blipFill>
        <p:spPr>
          <a:xfrm>
            <a:off x="6156325" y="2276475"/>
            <a:ext cx="576263" cy="936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14282" y="785794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dirty="0" smtClean="0"/>
              <a:t>I  have a good friend.</a:t>
            </a:r>
            <a:endParaRPr lang="zh-CN" alt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1643050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dirty="0" smtClean="0"/>
              <a:t>He’s  tall and strong. </a:t>
            </a:r>
            <a:endParaRPr lang="zh-CN" altLang="en-US" sz="3600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000364" y="5286388"/>
            <a:ext cx="432362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zh-CN" altLang="zh-CN" sz="3600" b="1" dirty="0">
                <a:solidFill>
                  <a:srgbClr val="FF0000"/>
                </a:solidFill>
              </a:rPr>
              <a:t>His</a:t>
            </a:r>
            <a:r>
              <a:rPr lang="zh-CN" altLang="zh-CN" sz="3600" b="1" dirty="0"/>
              <a:t> </a:t>
            </a:r>
            <a:r>
              <a:rPr lang="en-US" altLang="zh-CN" sz="3600" b="1" dirty="0" smtClean="0"/>
              <a:t> </a:t>
            </a:r>
            <a:r>
              <a:rPr lang="zh-CN" altLang="zh-CN" sz="3600" dirty="0" smtClean="0"/>
              <a:t>name </a:t>
            </a:r>
            <a:r>
              <a:rPr lang="en-US" altLang="zh-CN" sz="3600" dirty="0" smtClean="0"/>
              <a:t> </a:t>
            </a:r>
            <a:r>
              <a:rPr lang="zh-CN" altLang="zh-CN" sz="3600" dirty="0" smtClean="0"/>
              <a:t>is</a:t>
            </a:r>
            <a:r>
              <a:rPr lang="en-US" altLang="zh-CN" sz="3600" dirty="0" smtClean="0"/>
              <a:t> </a:t>
            </a:r>
            <a:r>
              <a:rPr lang="zh-CN" altLang="zh-CN" sz="3600" dirty="0" smtClean="0"/>
              <a:t> </a:t>
            </a:r>
            <a:r>
              <a:rPr lang="en-US" altLang="zh-CN" sz="3600" dirty="0" smtClean="0"/>
              <a:t>_____</a:t>
            </a:r>
            <a:r>
              <a:rPr lang="zh-CN" altLang="zh-CN" sz="3600" dirty="0" smtClean="0"/>
              <a:t>.   </a:t>
            </a:r>
            <a:endParaRPr lang="zh-CN" altLang="zh-CN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" fill="hold"/>
                                        <p:tgtEl>
                                          <p:spTgt spid="163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89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2" descr="Joh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90478" y="3186748"/>
            <a:ext cx="4459287" cy="3500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3" descr="men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670" y="1530668"/>
            <a:ext cx="2808288" cy="242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Picture 4" descr="men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" y="188278"/>
            <a:ext cx="4968875" cy="494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Picture 5">
            <a:hlinkClick r:id="" action="ppaction://media"/>
          </p:cNvPr>
          <p:cNvPicPr>
            <a:picLocks noRot="1" noChangeAspect="1"/>
          </p:cNvPicPr>
          <p:nvPr>
            <a:wavAudioFile r:embed="rId4" name="1549.wav"/>
          </p:nvPr>
        </p:nvPicPr>
        <p:blipFill>
          <a:blip r:embed="rId5"/>
          <a:stretch>
            <a:fillRect/>
          </a:stretch>
        </p:blipFill>
        <p:spPr>
          <a:xfrm>
            <a:off x="611188" y="6021388"/>
            <a:ext cx="504825" cy="50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 descr="Zoom图片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40525" y="679361"/>
            <a:ext cx="2066925" cy="4608512"/>
          </a:xfrm>
          <a:prstGeom prst="rect">
            <a:avLst/>
          </a:prstGeom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706399" y="5748496"/>
            <a:ext cx="378180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zh-CN" altLang="zh-CN" sz="3600" b="1" dirty="0">
                <a:solidFill>
                  <a:srgbClr val="FF0000"/>
                </a:solidFill>
              </a:rPr>
              <a:t>His</a:t>
            </a:r>
            <a:r>
              <a:rPr lang="zh-CN" altLang="zh-CN" sz="3600" b="1" dirty="0"/>
              <a:t> </a:t>
            </a:r>
            <a:r>
              <a:rPr lang="zh-CN" altLang="zh-CN" sz="3600" dirty="0"/>
              <a:t>name is </a:t>
            </a:r>
            <a:r>
              <a:rPr lang="en-US" altLang="zh-CN" sz="3600" dirty="0" smtClean="0"/>
              <a:t>____</a:t>
            </a:r>
            <a:r>
              <a:rPr lang="zh-CN" altLang="zh-CN" sz="3600" dirty="0" smtClean="0"/>
              <a:t>.   </a:t>
            </a:r>
            <a:endParaRPr lang="zh-CN" altLang="zh-CN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1" fill="hold"/>
                                        <p:tgtEl>
                                          <p:spTgt spid="174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2" descr="Joh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6212" y="3357563"/>
            <a:ext cx="4387850" cy="3500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Picture 3" descr="guanmen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0" y="549275"/>
            <a:ext cx="3294063" cy="4392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Picture 4" descr="labado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325" y="2276475"/>
            <a:ext cx="1368425" cy="903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Picture 5">
            <a:hlinkClick r:id="" action="ppaction://media"/>
          </p:cNvPr>
          <p:cNvPicPr>
            <a:picLocks noRot="1" noChangeAspect="1"/>
          </p:cNvPicPr>
          <p:nvPr>
            <a:wavAudioFile r:embed="rId4" name="2926.wav"/>
          </p:nvPr>
        </p:nvPicPr>
        <p:blipFill>
          <a:blip r:embed="rId5"/>
          <a:stretch>
            <a:fillRect/>
          </a:stretch>
        </p:blipFill>
        <p:spPr>
          <a:xfrm>
            <a:off x="6156325" y="2276475"/>
            <a:ext cx="576263" cy="936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14282" y="785794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dirty="0" smtClean="0"/>
              <a:t>I  have a good friend.</a:t>
            </a:r>
            <a:endParaRPr lang="zh-CN" altLang="en-US" sz="3600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000364" y="5286388"/>
            <a:ext cx="432362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zh-CN" altLang="zh-CN" sz="3600" b="1" dirty="0">
                <a:solidFill>
                  <a:srgbClr val="FF0000"/>
                </a:solidFill>
              </a:rPr>
              <a:t>His</a:t>
            </a:r>
            <a:r>
              <a:rPr lang="zh-CN" altLang="zh-CN" sz="3600" b="1" dirty="0"/>
              <a:t> </a:t>
            </a:r>
            <a:r>
              <a:rPr lang="en-US" altLang="zh-CN" sz="3600" b="1" dirty="0" smtClean="0"/>
              <a:t> </a:t>
            </a:r>
            <a:r>
              <a:rPr lang="zh-CN" altLang="zh-CN" sz="3600" dirty="0" smtClean="0"/>
              <a:t>name </a:t>
            </a:r>
            <a:r>
              <a:rPr lang="en-US" altLang="zh-CN" sz="3600" dirty="0" smtClean="0"/>
              <a:t> </a:t>
            </a:r>
            <a:r>
              <a:rPr lang="zh-CN" altLang="zh-CN" sz="3600" dirty="0" smtClean="0"/>
              <a:t>is</a:t>
            </a:r>
            <a:r>
              <a:rPr lang="en-US" altLang="zh-CN" sz="3600" dirty="0" smtClean="0"/>
              <a:t> </a:t>
            </a:r>
            <a:r>
              <a:rPr lang="zh-CN" altLang="zh-CN" sz="3600" dirty="0" smtClean="0"/>
              <a:t> </a:t>
            </a:r>
            <a:r>
              <a:rPr lang="en-US" altLang="zh-CN" sz="3600" dirty="0" smtClean="0"/>
              <a:t>_____</a:t>
            </a:r>
            <a:r>
              <a:rPr lang="zh-CN" altLang="zh-CN" sz="3600" dirty="0" smtClean="0"/>
              <a:t>.   </a:t>
            </a:r>
            <a:endParaRPr lang="zh-CN" altLang="zh-CN" sz="3600" dirty="0"/>
          </a:p>
        </p:txBody>
      </p:sp>
      <p:sp>
        <p:nvSpPr>
          <p:cNvPr id="2" name="TextBox 6"/>
          <p:cNvSpPr txBox="1"/>
          <p:nvPr/>
        </p:nvSpPr>
        <p:spPr>
          <a:xfrm>
            <a:off x="214282" y="1500174"/>
            <a:ext cx="4573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dirty="0" smtClean="0"/>
              <a:t>He’s  short and thin. 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" fill="hold"/>
                                        <p:tgtEl>
                                          <p:spTgt spid="163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89"/>
                </p:tgtEl>
              </p:cMediaNode>
            </p:audio>
          </p:childTnLst>
        </p:cTn>
      </p:par>
    </p:tnLst>
    <p:bldLst>
      <p:bldP spid="8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2" descr="Joh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90478" y="3186748"/>
            <a:ext cx="4459287" cy="3500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3" descr="men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675" y="2939098"/>
            <a:ext cx="2808288" cy="242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Picture 4" descr="men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6230" y="1786255"/>
            <a:ext cx="4612005" cy="45929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Picture 5">
            <a:hlinkClick r:id="" action="ppaction://media"/>
          </p:cNvPr>
          <p:cNvPicPr>
            <a:picLocks noRot="1" noChangeAspect="1"/>
          </p:cNvPicPr>
          <p:nvPr>
            <a:wavAudioFile r:embed="rId4" name="1549.wav"/>
          </p:nvPr>
        </p:nvPicPr>
        <p:blipFill>
          <a:blip r:embed="rId5"/>
          <a:stretch>
            <a:fillRect/>
          </a:stretch>
        </p:blipFill>
        <p:spPr>
          <a:xfrm>
            <a:off x="611188" y="6021388"/>
            <a:ext cx="504825" cy="50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705004" y="854551"/>
            <a:ext cx="378180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zh-CN" altLang="zh-CN" sz="3600" b="1" dirty="0">
                <a:solidFill>
                  <a:srgbClr val="FF0000"/>
                </a:solidFill>
              </a:rPr>
              <a:t>His</a:t>
            </a:r>
            <a:r>
              <a:rPr lang="zh-CN" altLang="zh-CN" sz="3600" b="1" dirty="0"/>
              <a:t> </a:t>
            </a:r>
            <a:r>
              <a:rPr lang="zh-CN" altLang="zh-CN" sz="3600" dirty="0"/>
              <a:t>name is </a:t>
            </a:r>
            <a:r>
              <a:rPr lang="en-US" altLang="zh-CN" sz="3600" dirty="0" smtClean="0"/>
              <a:t>____</a:t>
            </a:r>
            <a:r>
              <a:rPr lang="zh-CN" altLang="zh-CN" sz="3600" dirty="0" smtClean="0"/>
              <a:t>.   </a:t>
            </a:r>
            <a:endParaRPr lang="zh-CN" altLang="zh-CN" sz="3600" dirty="0"/>
          </a:p>
        </p:txBody>
      </p:sp>
      <p:pic>
        <p:nvPicPr>
          <p:cNvPr id="2" name="图片 1" descr="吴亦凡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9919" y="2750185"/>
            <a:ext cx="1685925" cy="36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1" fill="hold"/>
                                        <p:tgtEl>
                                          <p:spTgt spid="174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2" descr="Joh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6212" y="3357563"/>
            <a:ext cx="4387850" cy="3500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Picture 3" descr="guanmen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0" y="549275"/>
            <a:ext cx="3294063" cy="4392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Picture 4" descr="labado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325" y="2276475"/>
            <a:ext cx="1368425" cy="903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Picture 5">
            <a:hlinkClick r:id="" action="ppaction://media"/>
          </p:cNvPr>
          <p:cNvPicPr>
            <a:picLocks noRot="1" noChangeAspect="1"/>
          </p:cNvPicPr>
          <p:nvPr>
            <a:wavAudioFile r:embed="rId4" name="2926.wav"/>
          </p:nvPr>
        </p:nvPicPr>
        <p:blipFill>
          <a:blip r:embed="rId5"/>
          <a:stretch>
            <a:fillRect/>
          </a:stretch>
        </p:blipFill>
        <p:spPr>
          <a:xfrm>
            <a:off x="6156325" y="2276475"/>
            <a:ext cx="576263" cy="936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14282" y="785794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dirty="0" smtClean="0"/>
              <a:t>I  have a good friend.</a:t>
            </a:r>
            <a:endParaRPr lang="zh-CN" altLang="en-US" sz="3600" dirty="0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48586" y="1630346"/>
            <a:ext cx="3049937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zh-CN" altLang="zh-CN" sz="3600" dirty="0" smtClean="0"/>
              <a:t>She</a:t>
            </a:r>
            <a:r>
              <a:rPr lang="en-US" altLang="zh-CN" sz="3600" dirty="0" smtClean="0"/>
              <a:t>’</a:t>
            </a:r>
            <a:r>
              <a:rPr lang="zh-CN" altLang="zh-CN" sz="3600" dirty="0" smtClean="0"/>
              <a:t>s</a:t>
            </a:r>
            <a:r>
              <a:rPr lang="zh-CN" altLang="zh-CN" sz="3600" b="1" dirty="0" smtClean="0"/>
              <a:t> </a:t>
            </a:r>
            <a:r>
              <a:rPr lang="en-US" altLang="zh-CN" sz="3600" b="1" dirty="0" smtClean="0"/>
              <a:t> </a:t>
            </a:r>
            <a:r>
              <a:rPr lang="zh-CN" altLang="zh-CN" sz="3600" b="1" dirty="0" smtClean="0">
                <a:solidFill>
                  <a:srgbClr val="FF0000"/>
                </a:solidFill>
              </a:rPr>
              <a:t>friendly</a:t>
            </a:r>
            <a:r>
              <a:rPr lang="zh-CN" altLang="zh-CN" sz="3600" dirty="0" smtClean="0">
                <a:solidFill>
                  <a:srgbClr val="FF0000"/>
                </a:solidFill>
              </a:rPr>
              <a:t> </a:t>
            </a:r>
            <a:r>
              <a:rPr lang="zh-CN" altLang="zh-CN" sz="3600" dirty="0">
                <a:solidFill>
                  <a:srgbClr val="FF0000"/>
                </a:solidFill>
              </a:rPr>
              <a:t>.</a:t>
            </a:r>
            <a:endParaRPr lang="zh-CN" altLang="zh-CN" sz="3600" dirty="0">
              <a:solidFill>
                <a:srgbClr val="FF0000"/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784350" y="1948815"/>
            <a:ext cx="1503045" cy="8915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zh-CN" altLang="zh-CN" sz="2800" dirty="0">
                <a:solidFill>
                  <a:srgbClr val="FF0000"/>
                </a:solidFill>
              </a:rPr>
              <a:t> </a:t>
            </a:r>
            <a:r>
              <a:rPr lang="zh-CN" altLang="zh-CN" sz="2800" dirty="0"/>
              <a:t> </a:t>
            </a:r>
            <a:endParaRPr lang="zh-CN" altLang="zh-CN" sz="2800" dirty="0"/>
          </a:p>
          <a:p>
            <a:pPr algn="ctr"/>
            <a:r>
              <a:rPr lang="zh-CN" sz="2400" dirty="0">
                <a:solidFill>
                  <a:schemeClr val="tx1"/>
                </a:solidFill>
              </a:rPr>
              <a:t>友好的</a:t>
            </a:r>
            <a:endParaRPr lang="zh-CN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" fill="hold"/>
                                        <p:tgtEl>
                                          <p:spTgt spid="163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89"/>
                </p:tgtEl>
              </p:cMediaNode>
            </p:audio>
          </p:childTnLst>
        </p:cTn>
      </p:par>
    </p:tnLst>
    <p:bldLst>
      <p:bldP spid="3" grpId="0" autoUpdateAnimBg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猪猪侠之图片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572299"/>
            <a:ext cx="9031180" cy="62857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3108" y="1714488"/>
            <a:ext cx="1643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/>
              <a:t>thin</a:t>
            </a:r>
            <a:endParaRPr lang="zh-CN" alt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3714744" y="2285992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/>
              <a:t>fat</a:t>
            </a:r>
            <a:endParaRPr lang="zh-CN" alt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188640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/>
              <a:t>tall</a:t>
            </a:r>
            <a:endParaRPr lang="zh-CN" altLang="en-US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6804248" y="3284984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strong</a:t>
            </a:r>
            <a:endParaRPr lang="zh-CN" altLang="en-US" sz="4800" dirty="0">
              <a:solidFill>
                <a:srgbClr val="FF0000"/>
              </a:solidFill>
              <a:latin typeface="Malgun Gothic" panose="020B0503020000020004" pitchFamily="34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2071678"/>
            <a:ext cx="150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/>
              <a:t>short</a:t>
            </a:r>
            <a:endParaRPr lang="zh-CN" alt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7236296" y="4149080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Malgun Gothic" panose="020B0503020000020004" pitchFamily="34" charset="-127"/>
              </a:rPr>
              <a:t>强壮的</a:t>
            </a:r>
            <a:endParaRPr lang="zh-CN" altLang="en-US" sz="2800" dirty="0">
              <a:solidFill>
                <a:srgbClr val="FF0000"/>
              </a:solidFill>
              <a:latin typeface="Malgun Gothic" panose="020B0503020000020004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4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2" descr="Joh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9087" y="3357563"/>
            <a:ext cx="4459287" cy="3500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3" descr="men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375" y="1557338"/>
            <a:ext cx="2808288" cy="242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Picture 4" descr="men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0" y="-166687"/>
            <a:ext cx="4968875" cy="494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Picture 5">
            <a:hlinkClick r:id="" action="ppaction://media"/>
          </p:cNvPr>
          <p:cNvPicPr>
            <a:picLocks noRot="1" noChangeAspect="1"/>
          </p:cNvPicPr>
          <p:nvPr>
            <a:wavAudioFile r:embed="rId4" name="1549.wav"/>
          </p:nvPr>
        </p:nvPicPr>
        <p:blipFill>
          <a:blip r:embed="rId5"/>
          <a:stretch>
            <a:fillRect/>
          </a:stretch>
        </p:blipFill>
        <p:spPr>
          <a:xfrm>
            <a:off x="611188" y="6021388"/>
            <a:ext cx="504825" cy="50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 descr="Am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03213" y="702608"/>
            <a:ext cx="2209800" cy="4133850"/>
          </a:xfrm>
          <a:prstGeom prst="rect">
            <a:avLst/>
          </a:prstGeom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635364" y="5694693"/>
            <a:ext cx="438594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zh-CN" altLang="zh-CN" sz="3600" b="1" dirty="0">
                <a:solidFill>
                  <a:srgbClr val="FF0000"/>
                </a:solidFill>
              </a:rPr>
              <a:t>H</a:t>
            </a:r>
            <a:r>
              <a:rPr lang="en-US" altLang="zh-CN" sz="3600" b="1" dirty="0">
                <a:solidFill>
                  <a:srgbClr val="FF0000"/>
                </a:solidFill>
              </a:rPr>
              <a:t>er</a:t>
            </a:r>
            <a:r>
              <a:rPr lang="zh-CN" altLang="zh-CN" sz="3600" b="1" dirty="0"/>
              <a:t> </a:t>
            </a:r>
            <a:r>
              <a:rPr lang="en-US" altLang="zh-CN" sz="3600" b="1" dirty="0" smtClean="0"/>
              <a:t> </a:t>
            </a:r>
            <a:r>
              <a:rPr lang="zh-CN" altLang="zh-CN" sz="3600" dirty="0" smtClean="0"/>
              <a:t>name </a:t>
            </a:r>
            <a:r>
              <a:rPr lang="en-US" altLang="zh-CN" sz="3600" dirty="0" smtClean="0"/>
              <a:t> </a:t>
            </a:r>
            <a:r>
              <a:rPr lang="zh-CN" altLang="zh-CN" sz="3600" dirty="0" smtClean="0"/>
              <a:t>is</a:t>
            </a:r>
            <a:r>
              <a:rPr lang="en-US" altLang="zh-CN" sz="3600" dirty="0" smtClean="0"/>
              <a:t> </a:t>
            </a:r>
            <a:r>
              <a:rPr lang="zh-CN" altLang="zh-CN" sz="3600" dirty="0" smtClean="0"/>
              <a:t> </a:t>
            </a:r>
            <a:r>
              <a:rPr lang="en-US" altLang="zh-CN" sz="3600" dirty="0" smtClean="0"/>
              <a:t>_____</a:t>
            </a:r>
            <a:r>
              <a:rPr lang="zh-CN" altLang="zh-CN" sz="3600" dirty="0" smtClean="0"/>
              <a:t>.   </a:t>
            </a:r>
            <a:endParaRPr lang="zh-CN" altLang="zh-CN" sz="3600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11505" y="1557965"/>
            <a:ext cx="2500298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zh-CN" altLang="zh-CN" sz="2800" dirty="0"/>
              <a:t> </a:t>
            </a:r>
            <a:r>
              <a:rPr lang="zh-CN" altLang="zh-CN" sz="3600" b="1" dirty="0"/>
              <a:t> </a:t>
            </a:r>
            <a:r>
              <a:rPr lang="zh-CN" altLang="zh-CN" sz="4800" b="1" dirty="0">
                <a:solidFill>
                  <a:srgbClr val="FF0000"/>
                </a:solidFill>
              </a:rPr>
              <a:t>friendly</a:t>
            </a:r>
            <a:r>
              <a:rPr lang="zh-CN" altLang="zh-CN" sz="2800" dirty="0">
                <a:solidFill>
                  <a:srgbClr val="FF0000"/>
                </a:solidFill>
              </a:rPr>
              <a:t> </a:t>
            </a:r>
            <a:r>
              <a:rPr lang="zh-CN" altLang="zh-CN" sz="2800" dirty="0"/>
              <a:t> </a:t>
            </a:r>
            <a:endParaRPr lang="zh-CN" altLang="zh-CN" sz="2800" dirty="0"/>
          </a:p>
          <a:p>
            <a:pPr algn="ctr"/>
            <a:r>
              <a:rPr lang="zh-CN" sz="2400" dirty="0"/>
              <a:t>友好的</a:t>
            </a:r>
            <a:endParaRPr lang="zh-C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1" fill="hold"/>
                                        <p:tgtEl>
                                          <p:spTgt spid="174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3"/>
                </p:tgtEl>
              </p:cMediaNode>
            </p:audio>
          </p:childTnLst>
        </p:cTn>
      </p:par>
    </p:tnLst>
    <p:bldLst>
      <p:bldP spid="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握手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959225" y="0"/>
            <a:ext cx="51847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握手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92613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051050" y="5734050"/>
            <a:ext cx="4392613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zh-CN" sz="3600" dirty="0"/>
              <a:t> </a:t>
            </a:r>
            <a:r>
              <a:rPr lang="zh-CN" altLang="zh-CN" sz="3600" dirty="0" smtClean="0"/>
              <a:t>They</a:t>
            </a:r>
            <a:r>
              <a:rPr lang="en-US" altLang="zh-CN" sz="3600" dirty="0" smtClean="0"/>
              <a:t>’</a:t>
            </a:r>
            <a:r>
              <a:rPr lang="zh-CN" altLang="zh-CN" sz="3600" dirty="0" smtClean="0"/>
              <a:t>re</a:t>
            </a:r>
            <a:r>
              <a:rPr lang="en-US" altLang="zh-CN" sz="3600" dirty="0" smtClean="0"/>
              <a:t> </a:t>
            </a:r>
            <a:r>
              <a:rPr lang="zh-CN" altLang="zh-CN" sz="3600" b="1" dirty="0" smtClean="0"/>
              <a:t> </a:t>
            </a:r>
            <a:r>
              <a:rPr lang="zh-CN" altLang="zh-CN" sz="3600" b="1" dirty="0">
                <a:solidFill>
                  <a:srgbClr val="FF0000"/>
                </a:solidFill>
              </a:rPr>
              <a:t>friendly</a:t>
            </a:r>
            <a:r>
              <a:rPr lang="zh-CN" altLang="zh-CN" sz="3600" dirty="0">
                <a:solidFill>
                  <a:srgbClr val="FF0000"/>
                </a:solidFill>
              </a:rPr>
              <a:t> .</a:t>
            </a:r>
            <a:endParaRPr lang="zh-CN" altLang="zh-CN" sz="3600" dirty="0">
              <a:solidFill>
                <a:srgbClr val="FF0000"/>
              </a:solidFill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95288" y="4652963"/>
            <a:ext cx="3049937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3600" dirty="0" smtClean="0"/>
              <a:t>She</a:t>
            </a:r>
            <a:r>
              <a:rPr lang="en-US" altLang="zh-CN" sz="3600" dirty="0" smtClean="0"/>
              <a:t>’</a:t>
            </a:r>
            <a:r>
              <a:rPr lang="zh-CN" altLang="zh-CN" sz="3600" dirty="0" smtClean="0"/>
              <a:t>s</a:t>
            </a:r>
            <a:r>
              <a:rPr lang="zh-CN" altLang="zh-CN" sz="3600" b="1" dirty="0" smtClean="0"/>
              <a:t> </a:t>
            </a:r>
            <a:r>
              <a:rPr lang="en-US" altLang="zh-CN" sz="3600" b="1" dirty="0" smtClean="0"/>
              <a:t> </a:t>
            </a:r>
            <a:r>
              <a:rPr lang="zh-CN" altLang="zh-CN" sz="3600" b="1" dirty="0" smtClean="0">
                <a:solidFill>
                  <a:srgbClr val="FF0000"/>
                </a:solidFill>
              </a:rPr>
              <a:t>friendly</a:t>
            </a:r>
            <a:r>
              <a:rPr lang="zh-CN" altLang="zh-CN" sz="3600" dirty="0" smtClean="0">
                <a:solidFill>
                  <a:srgbClr val="FF0000"/>
                </a:solidFill>
              </a:rPr>
              <a:t> </a:t>
            </a:r>
            <a:r>
              <a:rPr lang="zh-CN" altLang="zh-CN" sz="3600" dirty="0">
                <a:solidFill>
                  <a:srgbClr val="FF0000"/>
                </a:solidFill>
              </a:rPr>
              <a:t>.</a:t>
            </a:r>
            <a:endParaRPr lang="zh-CN" altLang="zh-CN" sz="3600" dirty="0">
              <a:solidFill>
                <a:srgbClr val="FF0000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4427538" y="4652963"/>
            <a:ext cx="288322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3600" dirty="0" smtClean="0"/>
              <a:t>He</a:t>
            </a:r>
            <a:r>
              <a:rPr lang="en-US" altLang="zh-CN" sz="3600" dirty="0" smtClean="0"/>
              <a:t>’</a:t>
            </a:r>
            <a:r>
              <a:rPr lang="zh-CN" altLang="zh-CN" sz="3600" dirty="0" smtClean="0"/>
              <a:t>s</a:t>
            </a:r>
            <a:r>
              <a:rPr lang="zh-CN" altLang="zh-CN" sz="3600" b="1" dirty="0" smtClean="0"/>
              <a:t> </a:t>
            </a:r>
            <a:r>
              <a:rPr lang="en-US" altLang="zh-CN" sz="3600" b="1" dirty="0" smtClean="0"/>
              <a:t> </a:t>
            </a:r>
            <a:r>
              <a:rPr lang="zh-CN" altLang="zh-CN" sz="3600" b="1" dirty="0" smtClean="0">
                <a:solidFill>
                  <a:srgbClr val="FF0000"/>
                </a:solidFill>
              </a:rPr>
              <a:t>friendly</a:t>
            </a:r>
            <a:r>
              <a:rPr lang="zh-CN" altLang="zh-CN" sz="3600" dirty="0" smtClean="0">
                <a:solidFill>
                  <a:srgbClr val="FF0000"/>
                </a:solidFill>
              </a:rPr>
              <a:t> </a:t>
            </a:r>
            <a:r>
              <a:rPr lang="zh-CN" altLang="zh-CN" sz="3600" dirty="0">
                <a:solidFill>
                  <a:srgbClr val="FF0000"/>
                </a:solidFill>
              </a:rPr>
              <a:t>.</a:t>
            </a:r>
            <a:endParaRPr lang="zh-CN" altLang="zh-CN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utoUpdateAnimBg="0"/>
      <p:bldP spid="26629" grpId="0" autoUpdateAnimBg="0"/>
      <p:bldP spid="2663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2" descr="Joh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6212" y="3357563"/>
            <a:ext cx="4387850" cy="3500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Picture 3" descr="guanmen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0" y="549275"/>
            <a:ext cx="3294063" cy="4392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Picture 4" descr="labado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325" y="2276475"/>
            <a:ext cx="1368425" cy="903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Picture 5">
            <a:hlinkClick r:id="" action="ppaction://media"/>
          </p:cNvPr>
          <p:cNvPicPr>
            <a:picLocks noRot="1" noChangeAspect="1"/>
          </p:cNvPicPr>
          <p:nvPr>
            <a:wavAudioFile r:embed="rId4" name="2926.wav"/>
          </p:nvPr>
        </p:nvPicPr>
        <p:blipFill>
          <a:blip r:embed="rId5"/>
          <a:stretch>
            <a:fillRect/>
          </a:stretch>
        </p:blipFill>
        <p:spPr>
          <a:xfrm>
            <a:off x="6156325" y="2276475"/>
            <a:ext cx="576263" cy="936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14282" y="785794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dirty="0" smtClean="0"/>
              <a:t>I  have a good friend.</a:t>
            </a:r>
            <a:endParaRPr lang="zh-CN" altLang="en-US" sz="3600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398509" y="5615318"/>
            <a:ext cx="438594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zh-CN" altLang="zh-CN" sz="3600" b="1" dirty="0">
                <a:solidFill>
                  <a:srgbClr val="FF0000"/>
                </a:solidFill>
              </a:rPr>
              <a:t>H</a:t>
            </a:r>
            <a:r>
              <a:rPr lang="en-US" altLang="zh-CN" sz="3600" b="1" dirty="0">
                <a:solidFill>
                  <a:srgbClr val="FF0000"/>
                </a:solidFill>
              </a:rPr>
              <a:t>er</a:t>
            </a:r>
            <a:r>
              <a:rPr lang="zh-CN" altLang="zh-CN" sz="3600" b="1" dirty="0"/>
              <a:t> </a:t>
            </a:r>
            <a:r>
              <a:rPr lang="en-US" altLang="zh-CN" sz="3600" b="1" dirty="0" smtClean="0"/>
              <a:t> </a:t>
            </a:r>
            <a:r>
              <a:rPr lang="zh-CN" altLang="zh-CN" sz="3600" dirty="0" smtClean="0"/>
              <a:t>name </a:t>
            </a:r>
            <a:r>
              <a:rPr lang="en-US" altLang="zh-CN" sz="3600" dirty="0" smtClean="0"/>
              <a:t> </a:t>
            </a:r>
            <a:r>
              <a:rPr lang="zh-CN" altLang="zh-CN" sz="3600" dirty="0" smtClean="0"/>
              <a:t>is</a:t>
            </a:r>
            <a:r>
              <a:rPr lang="en-US" altLang="zh-CN" sz="3600" dirty="0" smtClean="0"/>
              <a:t> </a:t>
            </a:r>
            <a:r>
              <a:rPr lang="zh-CN" altLang="zh-CN" sz="3600" dirty="0" smtClean="0"/>
              <a:t> </a:t>
            </a:r>
            <a:r>
              <a:rPr lang="en-US" altLang="zh-CN" sz="3600" dirty="0" smtClean="0"/>
              <a:t>_____</a:t>
            </a:r>
            <a:r>
              <a:rPr lang="zh-CN" altLang="zh-CN" sz="3600" dirty="0" smtClean="0"/>
              <a:t>.   </a:t>
            </a:r>
            <a:endParaRPr lang="zh-CN" altLang="zh-CN" sz="36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38756" y="1545575"/>
            <a:ext cx="256589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zh-CN" altLang="zh-CN" sz="3600" dirty="0" smtClean="0"/>
              <a:t>She</a:t>
            </a:r>
            <a:r>
              <a:rPr lang="en-US" altLang="zh-CN" sz="3600" dirty="0" smtClean="0"/>
              <a:t>’</a:t>
            </a:r>
            <a:r>
              <a:rPr lang="zh-CN" altLang="zh-CN" sz="3600" dirty="0" smtClean="0"/>
              <a:t>s</a:t>
            </a:r>
            <a:r>
              <a:rPr lang="zh-CN" altLang="zh-CN" sz="3600" b="1" dirty="0" smtClean="0"/>
              <a:t> </a:t>
            </a:r>
            <a:r>
              <a:rPr lang="en-US" altLang="zh-CN" sz="3600" b="1" dirty="0" smtClean="0"/>
              <a:t>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quiet</a:t>
            </a:r>
            <a:r>
              <a:rPr lang="zh-CN" altLang="zh-CN" sz="3600" dirty="0" smtClean="0">
                <a:solidFill>
                  <a:srgbClr val="FF0000"/>
                </a:solidFill>
              </a:rPr>
              <a:t> </a:t>
            </a:r>
            <a:r>
              <a:rPr lang="zh-CN" altLang="zh-CN" sz="3600" dirty="0">
                <a:solidFill>
                  <a:srgbClr val="FF0000"/>
                </a:solidFill>
              </a:rPr>
              <a:t>.</a:t>
            </a:r>
            <a:endParaRPr lang="zh-CN" altLang="zh-CN" sz="3600" dirty="0">
              <a:solidFill>
                <a:srgbClr val="FF00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857375" y="2218055"/>
            <a:ext cx="114744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2400" dirty="0" smtClean="0"/>
              <a:t>文静的</a:t>
            </a:r>
            <a:endParaRPr lang="zh-CN" altLang="zh-C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89"/>
                </p:tgtEl>
              </p:cMediaNode>
            </p:audio>
          </p:childTnLst>
        </p:cTn>
      </p:par>
    </p:tnLst>
    <p:bldLst>
      <p:bldP spid="4" grpId="0"/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2" descr="Joh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9087" y="3357563"/>
            <a:ext cx="4459287" cy="3500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3" descr="men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375" y="1557338"/>
            <a:ext cx="2808288" cy="242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Picture 4" descr="men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0" y="-166687"/>
            <a:ext cx="4968875" cy="494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Picture 5">
            <a:hlinkClick r:id="" action="ppaction://media"/>
          </p:cNvPr>
          <p:cNvPicPr>
            <a:picLocks noRot="1" noChangeAspect="1"/>
          </p:cNvPicPr>
          <p:nvPr>
            <a:wavAudioFile r:embed="rId4" name="1549.wav"/>
          </p:nvPr>
        </p:nvPicPr>
        <p:blipFill>
          <a:blip r:embed="rId5"/>
          <a:stretch>
            <a:fillRect/>
          </a:stretch>
        </p:blipFill>
        <p:spPr>
          <a:xfrm>
            <a:off x="611188" y="6021388"/>
            <a:ext cx="504825" cy="50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635364" y="5694693"/>
            <a:ext cx="438594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zh-CN" altLang="zh-CN" sz="3600" b="1" dirty="0">
                <a:solidFill>
                  <a:srgbClr val="FF0000"/>
                </a:solidFill>
              </a:rPr>
              <a:t>H</a:t>
            </a:r>
            <a:r>
              <a:rPr lang="en-US" altLang="zh-CN" sz="3600" b="1" dirty="0">
                <a:solidFill>
                  <a:srgbClr val="FF0000"/>
                </a:solidFill>
              </a:rPr>
              <a:t>er</a:t>
            </a:r>
            <a:r>
              <a:rPr lang="zh-CN" altLang="zh-CN" sz="3600" b="1" dirty="0"/>
              <a:t> </a:t>
            </a:r>
            <a:r>
              <a:rPr lang="en-US" altLang="zh-CN" sz="3600" b="1" dirty="0" smtClean="0"/>
              <a:t> </a:t>
            </a:r>
            <a:r>
              <a:rPr lang="zh-CN" altLang="zh-CN" sz="3600" dirty="0" smtClean="0"/>
              <a:t>name </a:t>
            </a:r>
            <a:r>
              <a:rPr lang="en-US" altLang="zh-CN" sz="3600" dirty="0" smtClean="0"/>
              <a:t> </a:t>
            </a:r>
            <a:r>
              <a:rPr lang="zh-CN" altLang="zh-CN" sz="3600" dirty="0" smtClean="0"/>
              <a:t>is</a:t>
            </a:r>
            <a:r>
              <a:rPr lang="en-US" altLang="zh-CN" sz="3600" dirty="0" smtClean="0"/>
              <a:t> </a:t>
            </a:r>
            <a:r>
              <a:rPr lang="zh-CN" altLang="zh-CN" sz="3600" dirty="0" smtClean="0"/>
              <a:t> </a:t>
            </a:r>
            <a:r>
              <a:rPr lang="en-US" altLang="zh-CN" sz="3600" dirty="0" smtClean="0"/>
              <a:t>_____</a:t>
            </a:r>
            <a:r>
              <a:rPr lang="zh-CN" altLang="zh-CN" sz="3600" dirty="0" smtClean="0"/>
              <a:t>.   </a:t>
            </a:r>
            <a:endParaRPr lang="zh-CN" altLang="zh-CN" sz="3600" dirty="0"/>
          </a:p>
        </p:txBody>
      </p:sp>
      <p:pic>
        <p:nvPicPr>
          <p:cNvPr id="12" name="图片 11" descr="陈洁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2239" y="514646"/>
            <a:ext cx="2373194" cy="4000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1" fill="hold"/>
                                        <p:tgtEl>
                                          <p:spTgt spid="174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239333_105111218000_2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83768" y="548680"/>
            <a:ext cx="5040560" cy="5883551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1520" y="1556792"/>
            <a:ext cx="2500298" cy="1815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zh-CN" sz="2800" dirty="0"/>
              <a:t> </a:t>
            </a:r>
            <a:r>
              <a:rPr lang="en-US" altLang="zh-CN" sz="3600" b="1" dirty="0" smtClean="0"/>
              <a:t>	</a:t>
            </a:r>
            <a:r>
              <a:rPr lang="en-US" altLang="zh-CN" sz="4000" b="1" dirty="0" smtClean="0"/>
              <a:t>quiet</a:t>
            </a:r>
            <a:endParaRPr lang="zh-CN" altLang="zh-CN" sz="4000" dirty="0"/>
          </a:p>
          <a:p>
            <a:pPr algn="ctr"/>
            <a:endParaRPr lang="en-US" altLang="zh-CN" sz="2400" dirty="0" smtClean="0"/>
          </a:p>
          <a:p>
            <a:pPr algn="ctr"/>
            <a:r>
              <a:rPr lang="zh-CN" altLang="en-US" sz="2400" dirty="0" smtClean="0"/>
              <a:t>安静</a:t>
            </a:r>
            <a:r>
              <a:rPr lang="zh-CN" sz="2400" dirty="0" smtClean="0"/>
              <a:t>的</a:t>
            </a:r>
            <a:endParaRPr lang="en-US" altLang="zh-CN" sz="2400" dirty="0" smtClean="0"/>
          </a:p>
          <a:p>
            <a:pPr algn="ctr"/>
            <a:r>
              <a:rPr lang="zh-CN" altLang="en-US" sz="2400" dirty="0" smtClean="0"/>
              <a:t>文静的</a:t>
            </a:r>
            <a:endParaRPr lang="zh-C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qiu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5330825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吴亦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228975"/>
            <a:ext cx="1685925" cy="3629025"/>
          </a:xfrm>
          <a:prstGeom prst="rect">
            <a:avLst/>
          </a:prstGeom>
        </p:spPr>
      </p:pic>
      <p:pic>
        <p:nvPicPr>
          <p:cNvPr id="34820" name="Picture 4" descr="2005081919024670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9792" y="980728"/>
            <a:ext cx="3814762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 descr="Joh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4149725"/>
            <a:ext cx="347662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 descr="Am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0"/>
            <a:ext cx="1944216" cy="3637024"/>
          </a:xfrm>
          <a:prstGeom prst="rect">
            <a:avLst/>
          </a:prstGeom>
        </p:spPr>
      </p:pic>
      <p:pic>
        <p:nvPicPr>
          <p:cNvPr id="12" name="图片 11" descr="陈洁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0" y="3689648"/>
            <a:ext cx="1879541" cy="3168352"/>
          </a:xfrm>
          <a:prstGeom prst="rect">
            <a:avLst/>
          </a:prstGeom>
        </p:spPr>
      </p:pic>
      <p:pic>
        <p:nvPicPr>
          <p:cNvPr id="13" name="图片 12" descr="Zoom图片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96752"/>
            <a:ext cx="1584176" cy="3456384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9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987824" y="4653136"/>
            <a:ext cx="29527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/>
            <a:r>
              <a:rPr lang="zh-CN" altLang="zh-CN" sz="2800" b="1" dirty="0">
                <a:solidFill>
                  <a:srgbClr val="CC0099"/>
                </a:solidFill>
                <a:ea typeface="华文楷体" pitchFamily="2" charset="-122"/>
              </a:rPr>
              <a:t>   tall and strong</a:t>
            </a:r>
            <a:endParaRPr lang="zh-CN" altLang="zh-CN" sz="2800" b="1" dirty="0">
              <a:solidFill>
                <a:srgbClr val="CC0099"/>
              </a:solidFill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51520" y="4725144"/>
            <a:ext cx="29527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/>
            <a:r>
              <a:rPr lang="zh-CN" altLang="zh-CN" sz="2800" b="1" dirty="0">
                <a:solidFill>
                  <a:srgbClr val="CC0099"/>
                </a:solidFill>
                <a:ea typeface="华文楷体" pitchFamily="2" charset="-122"/>
              </a:rPr>
              <a:t>   short and thin</a:t>
            </a:r>
            <a:endParaRPr lang="zh-CN" altLang="zh-CN" sz="2800" b="1" dirty="0">
              <a:solidFill>
                <a:srgbClr val="CC0099"/>
              </a:solidFill>
            </a:endParaRP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4283968" y="332656"/>
            <a:ext cx="252028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/>
            <a:r>
              <a:rPr lang="zh-CN" altLang="zh-CN" sz="2800" b="1" dirty="0">
                <a:solidFill>
                  <a:srgbClr val="CC0099"/>
                </a:solidFill>
                <a:ea typeface="华文楷体" pitchFamily="2" charset="-122"/>
              </a:rPr>
              <a:t>           friendly</a:t>
            </a:r>
            <a:endParaRPr lang="zh-CN" altLang="zh-CN" sz="2800" b="1" dirty="0">
              <a:solidFill>
                <a:srgbClr val="CC0099"/>
              </a:solidFill>
            </a:endParaRP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5580112" y="3717032"/>
            <a:ext cx="1223962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/>
            <a:r>
              <a:rPr lang="zh-CN" altLang="zh-CN" sz="2800" b="1" dirty="0">
                <a:solidFill>
                  <a:srgbClr val="CC0099"/>
                </a:solidFill>
                <a:ea typeface="华文楷体" pitchFamily="2" charset="-122"/>
              </a:rPr>
              <a:t>   quiet</a:t>
            </a:r>
            <a:endParaRPr lang="zh-CN" altLang="zh-CN" sz="2800" b="1" dirty="0">
              <a:solidFill>
                <a:srgbClr val="CC0099"/>
              </a:solidFill>
            </a:endParaRPr>
          </a:p>
        </p:txBody>
      </p:sp>
      <p:pic>
        <p:nvPicPr>
          <p:cNvPr id="11" name="图片 10" descr="陈洁2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804248" y="3429000"/>
            <a:ext cx="1879542" cy="3168352"/>
          </a:xfrm>
          <a:prstGeom prst="rect">
            <a:avLst/>
          </a:prstGeom>
        </p:spPr>
      </p:pic>
      <p:pic>
        <p:nvPicPr>
          <p:cNvPr id="12" name="图片 11" descr="Am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0"/>
            <a:ext cx="1800200" cy="3367616"/>
          </a:xfrm>
          <a:prstGeom prst="rect">
            <a:avLst/>
          </a:prstGeom>
        </p:spPr>
      </p:pic>
      <p:pic>
        <p:nvPicPr>
          <p:cNvPr id="13" name="图片 12" descr="吴亦凡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268760"/>
            <a:ext cx="1685925" cy="3512393"/>
          </a:xfrm>
          <a:prstGeom prst="rect">
            <a:avLst/>
          </a:prstGeom>
        </p:spPr>
      </p:pic>
      <p:pic>
        <p:nvPicPr>
          <p:cNvPr id="14" name="图片 13" descr="Zoom图片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260648"/>
            <a:ext cx="2066925" cy="44644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820472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800" dirty="0" smtClean="0"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r>
              <a:rPr lang="en-US" altLang="zh-CN" sz="28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Talk  about  your friends with your partner.</a:t>
            </a:r>
            <a:endParaRPr lang="en-US" altLang="zh-CN" sz="2800" dirty="0" smtClean="0"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r>
              <a:rPr lang="en-US" altLang="zh-CN" sz="24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(</a:t>
            </a:r>
            <a:r>
              <a:rPr lang="zh-CN" altLang="en-US" sz="2400" dirty="0" smtClean="0">
                <a:latin typeface="GungsuhChe" panose="02030609000101010101" pitchFamily="49" charset="-127"/>
                <a:ea typeface="宋体" panose="02010600030101010101" pitchFamily="2" charset="-122"/>
              </a:rPr>
              <a:t>和你的同桌</a:t>
            </a:r>
            <a:r>
              <a:rPr lang="zh-CN" altLang="en-US" sz="24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讨论一下你的朋友）</a:t>
            </a:r>
            <a:endParaRPr lang="zh-CN" altLang="en-US" sz="2400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2276872"/>
            <a:ext cx="73448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I have a good friend.</a:t>
            </a:r>
            <a:endParaRPr lang="en-US" altLang="zh-CN" sz="3200" dirty="0" smtClean="0"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endParaRPr lang="en-US" altLang="zh-CN" sz="3200" dirty="0" smtClean="0"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r>
              <a:rPr lang="en-US" altLang="zh-CN" sz="32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Her /his name is</a:t>
            </a:r>
            <a:endParaRPr lang="en-US" altLang="zh-CN" sz="3200" dirty="0" smtClean="0"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endParaRPr lang="en-US" altLang="zh-CN" sz="3200" dirty="0" smtClean="0"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r>
              <a:rPr lang="en-US" altLang="zh-CN" sz="32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She’s/He’s </a:t>
            </a:r>
            <a:endParaRPr lang="en-US" altLang="zh-CN" sz="3200" dirty="0" smtClean="0"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endParaRPr lang="en-US" altLang="zh-CN" sz="3200" dirty="0" smtClean="0"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r>
              <a:rPr lang="en-US" altLang="zh-CN" sz="32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She’s/He’s </a:t>
            </a:r>
            <a:endParaRPr lang="en-US" altLang="zh-CN" sz="3200" dirty="0" smtClean="0"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endParaRPr lang="zh-CN" altLang="en-US" sz="3200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4200" y="1637184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My friend</a:t>
            </a:r>
            <a:endParaRPr lang="zh-CN" altLang="en-US" sz="3200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444208" y="4725144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139952" y="4725144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788024" y="3789040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211960" y="5661248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 descr="59397546a834b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868144" y="1268760"/>
            <a:ext cx="3275856" cy="327585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180912233611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朋友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66688"/>
            <a:ext cx="9525000" cy="622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-9459913" y="-32453263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tIns="85698" bIns="0" anchor="ctr">
            <a:spAutoFit/>
          </a:bodyPr>
          <a:lstStyle/>
          <a:p>
            <a:endParaRPr lang="zh-CN" alt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-430213" y="36961763"/>
            <a:ext cx="2427288" cy="503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algn="l" fontAlgn="ctr"/>
            <a:r>
              <a:rPr lang="zh-CN" altLang="zh-CN" sz="900">
                <a:solidFill>
                  <a:srgbClr val="999999"/>
                </a:solidFill>
              </a:rPr>
              <a:t>A life without a friend is a life without a sun.  </a:t>
            </a:r>
            <a:endParaRPr lang="zh-CN" altLang="zh-CN" sz="900">
              <a:solidFill>
                <a:srgbClr val="999999"/>
              </a:solidFill>
            </a:endParaRPr>
          </a:p>
          <a:p>
            <a:pPr algn="l" eaLnBrk="0" hangingPunct="0"/>
            <a:endParaRPr lang="zh-CN" altLang="zh-CN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-430213" y="38814375"/>
            <a:ext cx="2008188" cy="503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algn="l" fontAlgn="ctr"/>
            <a:r>
              <a:rPr lang="zh-CN" sz="900">
                <a:solidFill>
                  <a:srgbClr val="999999"/>
                </a:solidFill>
              </a:rPr>
              <a:t>人生在世无朋友，犹如生活无太阳。</a:t>
            </a:r>
            <a:endParaRPr lang="zh-CN" sz="900">
              <a:solidFill>
                <a:srgbClr val="999999"/>
              </a:solidFill>
            </a:endParaRPr>
          </a:p>
          <a:p>
            <a:pPr algn="l" eaLnBrk="0" hangingPunct="0"/>
            <a:endParaRPr lang="zh-CN" altLang="zh-CN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18361025" y="38814375"/>
            <a:ext cx="247650" cy="228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algn="just" fontAlgn="ctr"/>
            <a:r>
              <a:rPr lang="zh-CN" altLang="zh-CN" sz="900">
                <a:solidFill>
                  <a:srgbClr val="999999"/>
                </a:solidFill>
              </a:rPr>
              <a:t>  </a:t>
            </a:r>
            <a:endParaRPr lang="zh-CN" altLang="zh-CN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-9459913" y="-32453263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tIns="85698" bIns="0" anchor="ctr">
            <a:spAutoFit/>
          </a:bodyPr>
          <a:lstStyle/>
          <a:p>
            <a:endParaRPr lang="zh-CN" altLang="en-US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-430213" y="36961763"/>
            <a:ext cx="2427288" cy="503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algn="l" fontAlgn="ctr"/>
            <a:r>
              <a:rPr lang="zh-CN" altLang="zh-CN" sz="900">
                <a:solidFill>
                  <a:srgbClr val="999999"/>
                </a:solidFill>
              </a:rPr>
              <a:t>A life without a friend is a life without a sun.  </a:t>
            </a:r>
            <a:endParaRPr lang="zh-CN" altLang="zh-CN" sz="900">
              <a:solidFill>
                <a:srgbClr val="999999"/>
              </a:solidFill>
            </a:endParaRPr>
          </a:p>
          <a:p>
            <a:pPr algn="l" eaLnBrk="0" hangingPunct="0"/>
            <a:endParaRPr lang="zh-CN" altLang="zh-CN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-430213" y="38814375"/>
            <a:ext cx="2008188" cy="503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algn="l" fontAlgn="ctr"/>
            <a:r>
              <a:rPr lang="zh-CN" sz="900">
                <a:solidFill>
                  <a:srgbClr val="999999"/>
                </a:solidFill>
              </a:rPr>
              <a:t>人生在世无朋友，犹如生活无太阳。</a:t>
            </a:r>
            <a:endParaRPr lang="zh-CN" sz="900">
              <a:solidFill>
                <a:srgbClr val="999999"/>
              </a:solidFill>
            </a:endParaRPr>
          </a:p>
          <a:p>
            <a:pPr algn="l" eaLnBrk="0" hangingPunct="0"/>
            <a:endParaRPr lang="zh-CN" altLang="zh-CN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18361025" y="38814375"/>
            <a:ext cx="247650" cy="228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algn="just" fontAlgn="ctr"/>
            <a:r>
              <a:rPr lang="zh-CN" altLang="zh-CN" sz="900">
                <a:solidFill>
                  <a:srgbClr val="999999"/>
                </a:solidFill>
              </a:rPr>
              <a:t>  </a:t>
            </a:r>
            <a:endParaRPr lang="zh-CN" altLang="zh-CN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1835150" y="3076575"/>
            <a:ext cx="6000115" cy="1260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algn="l"/>
            <a:r>
              <a:rPr lang="zh-CN" altLang="zh-CN" sz="3200" dirty="0">
                <a:solidFill>
                  <a:srgbClr val="00B050"/>
                </a:solidFill>
                <a:uFillTx/>
              </a:rPr>
              <a:t>A friend in need is a friend indeed.</a:t>
            </a:r>
            <a:r>
              <a:rPr lang="zh-CN" altLang="zh-CN" sz="2400" dirty="0">
                <a:solidFill>
                  <a:srgbClr val="00B050"/>
                </a:solidFill>
                <a:uFillTx/>
              </a:rPr>
              <a:t> </a:t>
            </a:r>
            <a:r>
              <a:rPr lang="zh-CN" altLang="zh-CN" sz="2400" dirty="0"/>
              <a:t> </a:t>
            </a:r>
            <a:endParaRPr lang="zh-CN" altLang="zh-CN" sz="2400" dirty="0"/>
          </a:p>
          <a:p>
            <a:pPr algn="l"/>
            <a:r>
              <a:rPr lang="zh-CN" altLang="zh-CN" sz="2400" dirty="0"/>
              <a:t> </a:t>
            </a:r>
            <a:endParaRPr lang="zh-CN" altLang="zh-CN" sz="2400" dirty="0"/>
          </a:p>
          <a:p>
            <a:pPr algn="l"/>
            <a:r>
              <a:rPr lang="zh-CN" sz="2000" dirty="0"/>
              <a:t> 共患难的朋友才是真朋友。</a:t>
            </a:r>
            <a:endParaRPr lang="zh-C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超人强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000364" y="1214422"/>
            <a:ext cx="3286148" cy="56435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72" y="571480"/>
            <a:ext cx="8215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Chao </a:t>
            </a:r>
            <a:r>
              <a:rPr lang="en-US" altLang="zh-CN" sz="32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Renqiang</a:t>
            </a:r>
            <a:r>
              <a:rPr lang="en-US" altLang="zh-CN" sz="32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is _______and ________.</a:t>
            </a:r>
            <a:endParaRPr lang="zh-CN" altLang="en-US" sz="3200" dirty="0">
              <a:latin typeface="Malgun Gothic" panose="020B0503020000020004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3372" y="285728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FF0000"/>
                </a:solidFill>
              </a:rPr>
              <a:t>tall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9322" y="357166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strong</a:t>
            </a:r>
            <a:endParaRPr lang="zh-CN" altLang="en-US" sz="3600" dirty="0">
              <a:solidFill>
                <a:srgbClr val="FF0000"/>
              </a:solidFill>
              <a:latin typeface="Malgun Gothic" panose="020B0503020000020004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朋友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66688"/>
            <a:ext cx="9525000" cy="622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-9459913" y="-32453263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tIns="85698" bIns="0" anchor="ctr">
            <a:spAutoFit/>
          </a:bodyPr>
          <a:lstStyle/>
          <a:p>
            <a:endParaRPr lang="zh-CN" alt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-430213" y="36961763"/>
            <a:ext cx="2427288" cy="503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algn="l" fontAlgn="ctr"/>
            <a:r>
              <a:rPr lang="zh-CN" altLang="zh-CN" sz="900">
                <a:solidFill>
                  <a:srgbClr val="999999"/>
                </a:solidFill>
              </a:rPr>
              <a:t>A life without a friend is a life without a sun.  </a:t>
            </a:r>
            <a:endParaRPr lang="zh-CN" altLang="zh-CN" sz="900">
              <a:solidFill>
                <a:srgbClr val="999999"/>
              </a:solidFill>
            </a:endParaRPr>
          </a:p>
          <a:p>
            <a:pPr algn="l" eaLnBrk="0" hangingPunct="0"/>
            <a:endParaRPr lang="zh-CN" altLang="zh-CN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-430213" y="38814375"/>
            <a:ext cx="2008188" cy="503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algn="l" fontAlgn="ctr"/>
            <a:r>
              <a:rPr lang="zh-CN" sz="900">
                <a:solidFill>
                  <a:srgbClr val="999999"/>
                </a:solidFill>
              </a:rPr>
              <a:t>人生在世无朋友，犹如生活无太阳。</a:t>
            </a:r>
            <a:endParaRPr lang="zh-CN" sz="900">
              <a:solidFill>
                <a:srgbClr val="999999"/>
              </a:solidFill>
            </a:endParaRPr>
          </a:p>
          <a:p>
            <a:pPr algn="l" eaLnBrk="0" hangingPunct="0"/>
            <a:endParaRPr lang="zh-CN" altLang="zh-CN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18361025" y="38814375"/>
            <a:ext cx="247650" cy="228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algn="just" fontAlgn="ctr"/>
            <a:r>
              <a:rPr lang="zh-CN" altLang="zh-CN" sz="900">
                <a:solidFill>
                  <a:srgbClr val="999999"/>
                </a:solidFill>
              </a:rPr>
              <a:t>  </a:t>
            </a:r>
            <a:endParaRPr lang="zh-CN" altLang="zh-CN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-9459913" y="-32453263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tIns="85698" bIns="0" anchor="ctr">
            <a:spAutoFit/>
          </a:bodyPr>
          <a:lstStyle/>
          <a:p>
            <a:endParaRPr lang="zh-CN" altLang="en-US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-430213" y="36961763"/>
            <a:ext cx="2427288" cy="503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algn="l" fontAlgn="ctr"/>
            <a:r>
              <a:rPr lang="zh-CN" altLang="zh-CN" sz="900">
                <a:solidFill>
                  <a:srgbClr val="999999"/>
                </a:solidFill>
              </a:rPr>
              <a:t>A life without a friend is a life without a sun.  </a:t>
            </a:r>
            <a:endParaRPr lang="zh-CN" altLang="zh-CN" sz="900">
              <a:solidFill>
                <a:srgbClr val="999999"/>
              </a:solidFill>
            </a:endParaRPr>
          </a:p>
          <a:p>
            <a:pPr algn="l" eaLnBrk="0" hangingPunct="0"/>
            <a:endParaRPr lang="zh-CN" altLang="zh-CN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-430213" y="38814375"/>
            <a:ext cx="2008188" cy="503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algn="l" fontAlgn="ctr"/>
            <a:r>
              <a:rPr lang="zh-CN" sz="900">
                <a:solidFill>
                  <a:srgbClr val="999999"/>
                </a:solidFill>
              </a:rPr>
              <a:t>人生在世无朋友，犹如生活无太阳。</a:t>
            </a:r>
            <a:endParaRPr lang="zh-CN" sz="900">
              <a:solidFill>
                <a:srgbClr val="999999"/>
              </a:solidFill>
            </a:endParaRPr>
          </a:p>
          <a:p>
            <a:pPr algn="l" eaLnBrk="0" hangingPunct="0"/>
            <a:endParaRPr lang="zh-CN" altLang="zh-CN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18361025" y="38814375"/>
            <a:ext cx="247650" cy="228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algn="just" fontAlgn="ctr"/>
            <a:r>
              <a:rPr lang="zh-CN" altLang="zh-CN" sz="900">
                <a:solidFill>
                  <a:srgbClr val="999999"/>
                </a:solidFill>
              </a:rPr>
              <a:t>  </a:t>
            </a:r>
            <a:endParaRPr lang="zh-CN" altLang="zh-CN"/>
          </a:p>
        </p:txBody>
      </p:sp>
      <p:sp>
        <p:nvSpPr>
          <p:cNvPr id="8" name="TextBox 7"/>
          <p:cNvSpPr txBox="1"/>
          <p:nvPr/>
        </p:nvSpPr>
        <p:spPr>
          <a:xfrm>
            <a:off x="1781175" y="2169160"/>
            <a:ext cx="6283960" cy="23685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Homework</a:t>
            </a:r>
            <a:endParaRPr lang="en-US" altLang="zh-CN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Describe your good friend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 to your family.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向你的家人描述你的好朋友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朋友手拉手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-819472"/>
            <a:ext cx="9144000" cy="76774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71800" y="3645024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Thank  you !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菲菲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28860" y="1714488"/>
            <a:ext cx="3491544" cy="4214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868" y="1000108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short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1142984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Fei</a:t>
            </a:r>
            <a:r>
              <a:rPr lang="en-US" altLang="zh-CN" sz="32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 </a:t>
            </a:r>
            <a:r>
              <a:rPr lang="en-US" altLang="zh-CN" sz="32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Fei</a:t>
            </a:r>
            <a:r>
              <a:rPr lang="en-US" altLang="zh-CN" sz="32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is  _______ and ________.</a:t>
            </a:r>
            <a:endParaRPr lang="zh-CN" altLang="en-US" sz="3200" dirty="0">
              <a:latin typeface="Malgun Gothic" panose="020B0503020000020004" pitchFamily="34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7884" y="1000108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thin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微信图片_201910211551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495" y="-31750"/>
            <a:ext cx="3219450" cy="69208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9992" y="692696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Who is he?</a:t>
            </a:r>
            <a:endParaRPr lang="zh-CN" altLang="en-US" sz="3600" dirty="0">
              <a:latin typeface="Malgun Gothic" panose="020B0503020000020004" pitchFamily="34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7984" y="1772816"/>
            <a:ext cx="2951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He is ______.</a:t>
            </a:r>
            <a:endParaRPr lang="zh-CN" altLang="en-US" sz="3600" dirty="0">
              <a:latin typeface="Malgun Gothic" panose="020B0503020000020004" pitchFamily="34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1844824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dirty="0" smtClean="0">
                <a:solidFill>
                  <a:srgbClr val="FF0000"/>
                </a:solidFill>
                <a:latin typeface="Malgun Gothic" panose="020B0503020000020004" pitchFamily="34" charset="-127"/>
              </a:rPr>
              <a:t>His </a:t>
            </a:r>
            <a:r>
              <a:rPr lang="en-US" altLang="zh-CN" sz="3600" dirty="0" smtClean="0">
                <a:latin typeface="Malgun Gothic" panose="020B0503020000020004" pitchFamily="34" charset="-127"/>
              </a:rPr>
              <a:t> name  is______.</a:t>
            </a:r>
            <a:endParaRPr lang="zh-CN" altLang="en-US" sz="3600" dirty="0">
              <a:latin typeface="Malgun Gothic" panose="020B0503020000020004" pitchFamily="34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8595" y="2891279"/>
            <a:ext cx="4643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He’s ______ and ______.</a:t>
            </a:r>
            <a:endParaRPr lang="zh-CN" altLang="en-US" sz="3600" dirty="0">
              <a:latin typeface="Malgun Gothic" panose="020B0503020000020004" pitchFamily="34" charset="-127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44995" y="4443095"/>
            <a:ext cx="1512570" cy="23761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TextBox 5"/>
          <p:cNvSpPr txBox="1"/>
          <p:nvPr/>
        </p:nvSpPr>
        <p:spPr>
          <a:xfrm>
            <a:off x="6944995" y="4600575"/>
            <a:ext cx="172148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>
                <a:latin typeface="Malgun Gothic" panose="020B0503020000020004" pitchFamily="34" charset="-127"/>
              </a:rPr>
              <a:t>tall</a:t>
            </a:r>
            <a:endParaRPr lang="en-US" altLang="zh-CN" sz="3200" dirty="0">
              <a:latin typeface="Malgun Gothic" panose="020B0503020000020004" pitchFamily="34" charset="-127"/>
            </a:endParaRPr>
          </a:p>
          <a:p>
            <a:r>
              <a:rPr lang="en-US" altLang="zh-CN" sz="3200" dirty="0">
                <a:latin typeface="Malgun Gothic" panose="020B0503020000020004" pitchFamily="34" charset="-127"/>
              </a:rPr>
              <a:t>short</a:t>
            </a:r>
            <a:endParaRPr lang="en-US" altLang="zh-CN" sz="3200" dirty="0">
              <a:latin typeface="Malgun Gothic" panose="020B0503020000020004" pitchFamily="34" charset="-127"/>
            </a:endParaRPr>
          </a:p>
          <a:p>
            <a:r>
              <a:rPr lang="en-US" altLang="zh-CN" sz="3200" dirty="0">
                <a:latin typeface="Malgun Gothic" panose="020B0503020000020004" pitchFamily="34" charset="-127"/>
              </a:rPr>
              <a:t>strong</a:t>
            </a:r>
            <a:endParaRPr lang="en-US" altLang="zh-CN" sz="3200" dirty="0">
              <a:latin typeface="Malgun Gothic" panose="020B0503020000020004" pitchFamily="34" charset="-127"/>
            </a:endParaRPr>
          </a:p>
          <a:p>
            <a:r>
              <a:rPr lang="en-US" altLang="zh-CN" sz="3200" dirty="0">
                <a:latin typeface="Malgun Gothic" panose="020B0503020000020004" pitchFamily="34" charset="-127"/>
              </a:rPr>
              <a:t>thin</a:t>
            </a:r>
            <a:endParaRPr lang="en-US" altLang="zh-CN" sz="3200" dirty="0">
              <a:latin typeface="Malgun Gothic" panose="020B0503020000020004" pitchFamily="34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50" y="2429504"/>
            <a:ext cx="85725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 smtClean="0">
                <a:latin typeface="Malgun Gothic" panose="020B0503020000020004" pitchFamily="34" charset="-127"/>
              </a:rPr>
              <a:t>他的</a:t>
            </a:r>
            <a:endParaRPr lang="zh-CN" altLang="en-US" sz="2400" dirty="0">
              <a:latin typeface="Malgun Gothic" panose="020B0503020000020004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7" grpId="0"/>
      <p:bldP spid="4" grpId="0"/>
      <p:bldP spid="9" grpId="0"/>
      <p:bldP spid="9" grpId="1"/>
      <p:bldP spid="10" grpId="0" bldLvl="0" animBg="1"/>
      <p:bldP spid="10" grpId="1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微信图片_201910211551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1940" y="68580"/>
            <a:ext cx="3013075" cy="6920865"/>
          </a:xfrm>
          <a:prstGeom prst="rect">
            <a:avLst/>
          </a:prstGeom>
        </p:spPr>
      </p:pic>
      <p:pic>
        <p:nvPicPr>
          <p:cNvPr id="5" name="内容占位符 4" descr="微信图片_20181011130142.jpg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545" y="1466215"/>
            <a:ext cx="3749040" cy="4857750"/>
          </a:xfrm>
          <a:prstGeom prst="rect">
            <a:avLst/>
          </a:prstGeom>
        </p:spPr>
      </p:pic>
      <p:sp>
        <p:nvSpPr>
          <p:cNvPr id="7" name="TextBox 5"/>
          <p:cNvSpPr txBox="1"/>
          <p:nvPr/>
        </p:nvSpPr>
        <p:spPr>
          <a:xfrm>
            <a:off x="3778632" y="819696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Who is he?</a:t>
            </a:r>
            <a:endParaRPr lang="zh-CN" altLang="en-US" sz="3600" dirty="0">
              <a:latin typeface="Malgun Gothic" panose="020B0503020000020004" pitchFamily="34" charset="-127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3502030" y="1889274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dirty="0" smtClean="0">
                <a:solidFill>
                  <a:srgbClr val="FF0000"/>
                </a:solidFill>
                <a:latin typeface="Malgun Gothic" panose="020B0503020000020004" pitchFamily="34" charset="-127"/>
              </a:rPr>
              <a:t>His </a:t>
            </a:r>
            <a:r>
              <a:rPr lang="en-US" altLang="zh-CN" sz="3600" dirty="0" smtClean="0">
                <a:latin typeface="Malgun Gothic" panose="020B0503020000020004" pitchFamily="34" charset="-127"/>
              </a:rPr>
              <a:t> name  is______.</a:t>
            </a:r>
            <a:endParaRPr lang="zh-CN" altLang="en-US" sz="3600" dirty="0">
              <a:latin typeface="Malgun Gothic" panose="020B0503020000020004" pitchFamily="34" charset="-127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3663325" y="3206239"/>
            <a:ext cx="464350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He’s ______ and</a:t>
            </a:r>
            <a:endParaRPr lang="en-US" altLang="zh-CN" sz="36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n-US" altLang="zh-CN" sz="3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______.</a:t>
            </a:r>
            <a:endParaRPr lang="zh-CN" altLang="en-US" sz="3600" dirty="0">
              <a:latin typeface="Malgun Gothic" panose="020B0503020000020004" pitchFamily="34" charset="-127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166745" y="5828665"/>
            <a:ext cx="4279900" cy="6413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TextBox 5"/>
          <p:cNvSpPr txBox="1"/>
          <p:nvPr/>
        </p:nvSpPr>
        <p:spPr>
          <a:xfrm>
            <a:off x="3276600" y="5828665"/>
            <a:ext cx="44805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>
                <a:latin typeface="Malgun Gothic" panose="020B0503020000020004" pitchFamily="34" charset="-127"/>
              </a:rPr>
              <a:t>tall  short  fat  thin...</a:t>
            </a:r>
            <a:endParaRPr lang="en-US" altLang="zh-CN" sz="3200" dirty="0">
              <a:latin typeface="Malgun Gothic" panose="020B0503020000020004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1" grpId="0" bldLvl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矩形 10"/>
          <p:cNvSpPr/>
          <p:nvPr/>
        </p:nvSpPr>
        <p:spPr>
          <a:xfrm>
            <a:off x="4072255" y="5998845"/>
            <a:ext cx="4996815" cy="6413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微信图片_201910211616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" y="31115"/>
            <a:ext cx="4576445" cy="6852285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2211705" y="1795780"/>
            <a:ext cx="1480185" cy="48552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TextBox 5"/>
          <p:cNvSpPr txBox="1"/>
          <p:nvPr/>
        </p:nvSpPr>
        <p:spPr>
          <a:xfrm>
            <a:off x="5632197" y="471081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Who is he?</a:t>
            </a:r>
            <a:endParaRPr lang="zh-CN" altLang="en-US" sz="3600" dirty="0">
              <a:latin typeface="Malgun Gothic" panose="020B0503020000020004" pitchFamily="34" charset="-127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4766310" y="1467485"/>
            <a:ext cx="42881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dirty="0" smtClean="0">
                <a:solidFill>
                  <a:srgbClr val="FF0000"/>
                </a:solidFill>
                <a:latin typeface="Malgun Gothic" panose="020B0503020000020004" pitchFamily="34" charset="-127"/>
              </a:rPr>
              <a:t>His </a:t>
            </a:r>
            <a:r>
              <a:rPr lang="en-US" altLang="zh-CN" sz="3600" dirty="0" smtClean="0">
                <a:latin typeface="Malgun Gothic" panose="020B0503020000020004" pitchFamily="34" charset="-127"/>
              </a:rPr>
              <a:t> name  is______.</a:t>
            </a:r>
            <a:endParaRPr lang="zh-CN" altLang="en-US" sz="3600" dirty="0">
              <a:latin typeface="Malgun Gothic" panose="020B0503020000020004" pitchFamily="34" charset="-127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4588520" y="2709669"/>
            <a:ext cx="464350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He’s _____and ______.</a:t>
            </a:r>
            <a:endParaRPr lang="zh-CN" altLang="en-US" sz="3600" dirty="0">
              <a:latin typeface="Malgun Gothic" panose="020B0503020000020004" pitchFamily="34" charset="-127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4588510" y="6056630"/>
            <a:ext cx="44805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>
                <a:latin typeface="Malgun Gothic" panose="020B0503020000020004" pitchFamily="34" charset="-127"/>
              </a:rPr>
              <a:t>tall  short  strong  thin</a:t>
            </a:r>
            <a:endParaRPr lang="en-US" altLang="zh-CN" sz="3200" dirty="0">
              <a:latin typeface="Malgun Gothic" panose="020B0503020000020004" pitchFamily="34" charset="-127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4606925" y="31115"/>
            <a:ext cx="14357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 b="1" dirty="0">
                <a:solidFill>
                  <a:schemeClr val="tx1"/>
                </a:solidFill>
                <a:latin typeface="Malgun Gothic" panose="020B0503020000020004" pitchFamily="34" charset="-127"/>
              </a:rPr>
              <a:t>姚明</a:t>
            </a:r>
            <a:endParaRPr lang="zh-CN" altLang="zh-CN" sz="2400" b="1" dirty="0">
              <a:solidFill>
                <a:schemeClr val="tx1"/>
              </a:solidFill>
              <a:latin typeface="Malgun Gothic" panose="020B0503020000020004" pitchFamily="34" charset="-127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5840849" y="2562096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dirty="0" smtClean="0">
                <a:solidFill>
                  <a:srgbClr val="FF0000"/>
                </a:solidFill>
              </a:rPr>
              <a:t>tall</a:t>
            </a:r>
            <a:endParaRPr lang="en-US" altLang="zh-CN" sz="3600" dirty="0" smtClean="0">
              <a:solidFill>
                <a:srgbClr val="FF0000"/>
              </a:solidFill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7573228" y="2709416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strong</a:t>
            </a:r>
            <a:endParaRPr lang="en-US" altLang="zh-CN" sz="3200" dirty="0" smtClean="0">
              <a:solidFill>
                <a:srgbClr val="FF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0" grpId="1"/>
      <p:bldP spid="11" grpId="0" bldLvl="0" animBg="1"/>
      <p:bldP spid="11" grpId="1" animBg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072255" y="5635625"/>
            <a:ext cx="4996815" cy="6413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923928" y="3717032"/>
            <a:ext cx="500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He’s ______ and ______.</a:t>
            </a:r>
            <a:endParaRPr lang="zh-CN" altLang="en-US" sz="3600" dirty="0">
              <a:latin typeface="Malgun Gothic" panose="020B0503020000020004" pitchFamily="34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1340768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Who  is  he?</a:t>
            </a:r>
            <a:endParaRPr lang="zh-CN" altLang="en-US" sz="3600" dirty="0">
              <a:latin typeface="Malgun Gothic" panose="020B0503020000020004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2492896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latin typeface="Malgun Gothic" panose="020B0503020000020004" pitchFamily="34" charset="-127"/>
              </a:rPr>
              <a:t>His </a:t>
            </a:r>
            <a:r>
              <a:rPr lang="en-US" altLang="zh-CN" sz="3600" dirty="0" smtClean="0">
                <a:latin typeface="Malgun Gothic" panose="020B0503020000020004" pitchFamily="34" charset="-127"/>
              </a:rPr>
              <a:t> name  is______.</a:t>
            </a:r>
            <a:endParaRPr lang="zh-CN" altLang="en-US" sz="3600" dirty="0">
              <a:latin typeface="Malgun Gothic" panose="020B0503020000020004" pitchFamily="34" charset="-127"/>
            </a:endParaRPr>
          </a:p>
        </p:txBody>
      </p:sp>
      <p:pic>
        <p:nvPicPr>
          <p:cNvPr id="10" name="图片 9" descr="鹿晗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3855904" cy="6858000"/>
          </a:xfrm>
          <a:prstGeom prst="rect">
            <a:avLst/>
          </a:prstGeom>
        </p:spPr>
      </p:pic>
      <p:sp>
        <p:nvSpPr>
          <p:cNvPr id="2" name="TextBox 5"/>
          <p:cNvSpPr txBox="1"/>
          <p:nvPr/>
        </p:nvSpPr>
        <p:spPr>
          <a:xfrm>
            <a:off x="4303395" y="5635625"/>
            <a:ext cx="44805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>
                <a:latin typeface="Malgun Gothic" panose="020B0503020000020004" pitchFamily="34" charset="-127"/>
              </a:rPr>
              <a:t>tall  short  fat  thin...</a:t>
            </a:r>
            <a:endParaRPr lang="en-US" altLang="zh-CN" sz="3200" dirty="0">
              <a:latin typeface="Malgun Gothic" panose="020B0503020000020004" pitchFamily="34" charset="-127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853815" y="127000"/>
            <a:ext cx="14357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 b="1" dirty="0">
                <a:solidFill>
                  <a:schemeClr val="tx1"/>
                </a:solidFill>
                <a:latin typeface="Malgun Gothic" panose="020B0503020000020004" pitchFamily="34" charset="-127"/>
              </a:rPr>
              <a:t>鹿晗</a:t>
            </a:r>
            <a:endParaRPr lang="zh-CN" altLang="zh-CN" sz="2800" b="1" dirty="0">
              <a:solidFill>
                <a:schemeClr val="tx1"/>
              </a:solidFill>
              <a:latin typeface="Malgun Gothic" panose="020B0503020000020004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2" grpId="1"/>
      <p:bldP spid="11" grpId="0" bldLvl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FBOY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3728" y="0"/>
            <a:ext cx="4572000" cy="6858000"/>
          </a:xfrm>
          <a:prstGeom prst="rect">
            <a:avLst/>
          </a:prstGeom>
        </p:spPr>
      </p:pic>
      <p:sp>
        <p:nvSpPr>
          <p:cNvPr id="9" name="右箭头 8"/>
          <p:cNvSpPr/>
          <p:nvPr/>
        </p:nvSpPr>
        <p:spPr>
          <a:xfrm rot="920366">
            <a:off x="382305" y="2087093"/>
            <a:ext cx="2736304" cy="548037"/>
          </a:xfrm>
          <a:prstGeom prst="rightArrow">
            <a:avLst>
              <a:gd name="adj1" fmla="val 50000"/>
              <a:gd name="adj2" fmla="val 1677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4" name="右箭头 3"/>
          <p:cNvSpPr/>
          <p:nvPr/>
        </p:nvSpPr>
        <p:spPr>
          <a:xfrm rot="8509746">
            <a:off x="5536159" y="1132402"/>
            <a:ext cx="2762384" cy="580501"/>
          </a:xfrm>
          <a:prstGeom prst="rightArrow">
            <a:avLst>
              <a:gd name="adj1" fmla="val 50000"/>
              <a:gd name="adj2" fmla="val 1869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TextBox 5"/>
          <p:cNvSpPr txBox="1"/>
          <p:nvPr/>
        </p:nvSpPr>
        <p:spPr>
          <a:xfrm>
            <a:off x="52705" y="930910"/>
            <a:ext cx="339598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tall </a:t>
            </a:r>
            <a:endParaRPr lang="en-US" altLang="zh-CN" sz="36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endParaRPr lang="en-US" altLang="zh-CN" sz="36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endParaRPr lang="en-US" altLang="zh-CN" sz="36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endParaRPr lang="en-US" altLang="zh-CN" sz="36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n-US" altLang="zh-CN" sz="3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strong</a:t>
            </a:r>
            <a:endParaRPr lang="zh-CN" altLang="en-US" sz="3600" dirty="0">
              <a:latin typeface="Malgun Gothic" panose="020B0503020000020004" pitchFamily="34" charset="-127"/>
            </a:endParaRPr>
          </a:p>
        </p:txBody>
      </p:sp>
      <p:sp>
        <p:nvSpPr>
          <p:cNvPr id="2" name="TextBox 5"/>
          <p:cNvSpPr txBox="1"/>
          <p:nvPr/>
        </p:nvSpPr>
        <p:spPr>
          <a:xfrm>
            <a:off x="7028180" y="1734820"/>
            <a:ext cx="162115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short</a:t>
            </a:r>
            <a:endParaRPr lang="en-US" altLang="zh-CN" sz="36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endParaRPr lang="en-US" altLang="zh-CN" sz="36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endParaRPr lang="en-US" altLang="zh-CN" sz="36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n-US" altLang="zh-CN" sz="3600" dirty="0">
                <a:latin typeface="Malgun Gothic" panose="020B0503020000020004" pitchFamily="34" charset="-127"/>
              </a:rPr>
              <a:t>thin</a:t>
            </a:r>
            <a:endParaRPr lang="en-US" altLang="zh-CN" sz="3600" dirty="0">
              <a:latin typeface="Malgun Gothic" panose="020B0503020000020004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2" grpId="0"/>
      <p:bldP spid="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1820</Words>
  <Application>WPS 演示</Application>
  <PresentationFormat>全屏显示(4:3)</PresentationFormat>
  <Paragraphs>249</Paragraphs>
  <Slides>31</Slides>
  <Notes>0</Notes>
  <HiddenSlides>0</HiddenSlides>
  <MMClips>11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2" baseType="lpstr">
      <vt:lpstr>Arial</vt:lpstr>
      <vt:lpstr>宋体</vt:lpstr>
      <vt:lpstr>Wingdings</vt:lpstr>
      <vt:lpstr>Malgun Gothic</vt:lpstr>
      <vt:lpstr>Calibri</vt:lpstr>
      <vt:lpstr>微软雅黑</vt:lpstr>
      <vt:lpstr>Arial Unicode MS</vt:lpstr>
      <vt:lpstr>华文楷体</vt:lpstr>
      <vt:lpstr>GungsuhChe</vt:lpstr>
      <vt:lpstr>黑体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good</dc:creator>
  <cp:lastModifiedBy>徐慎</cp:lastModifiedBy>
  <cp:revision>66</cp:revision>
  <dcterms:created xsi:type="dcterms:W3CDTF">2018-09-11T04:55:00Z</dcterms:created>
  <dcterms:modified xsi:type="dcterms:W3CDTF">2020-02-24T08:00:44Z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2052-10.1.0.7245</vt:lpwstr>
  </property>
</Properties>
</file>