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3"/>
    <p:sldId id="259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140" y="-5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8D565-69BB-4B20-9E6F-345AAD0BC5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2CA94-D0E1-4634-B834-93F50B3DD0A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3" y="1200151"/>
            <a:ext cx="8229481" cy="3394472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2" y="2914650"/>
            <a:ext cx="6400443" cy="1314450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image" Target="../media/image1.png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AutoShape 5" descr="http://img.chuansong.me/mmbiz_jpg/lcUVQD7J7fccoY3V603LibZQImJ6my1dxxF0p4a2l6qaUlGDWDbWcfNoDeqQ5dgJtosI1iaFbBoQvHrRziasn3Qfg/640?wx_fmt=jpeg"/>
          <p:cNvSpPr>
            <a:spLocks noChangeAspect="1" noChangeArrowheads="1"/>
          </p:cNvSpPr>
          <p:nvPr userDrawn="1"/>
        </p:nvSpPr>
        <p:spPr bwMode="auto">
          <a:xfrm>
            <a:off x="116696" y="-108347"/>
            <a:ext cx="22863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96269" name="AutoShape 13" descr="http://img3.imgtn.bdimg.com/it/u=1270035513,2457988618&amp;fm=214&amp;gp=0.jpg"/>
          <p:cNvSpPr>
            <a:spLocks noChangeAspect="1" noChangeArrowheads="1"/>
          </p:cNvSpPr>
          <p:nvPr userDrawn="1"/>
        </p:nvSpPr>
        <p:spPr bwMode="auto">
          <a:xfrm>
            <a:off x="116696" y="-108347"/>
            <a:ext cx="22863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96271" name="AutoShape 15" descr="http://img3.imgtn.bdimg.com/it/u=1270035513,2457988618&amp;fm=214&amp;gp=0.jpg"/>
          <p:cNvSpPr>
            <a:spLocks noChangeAspect="1" noChangeArrowheads="1"/>
          </p:cNvSpPr>
          <p:nvPr userDrawn="1"/>
        </p:nvSpPr>
        <p:spPr bwMode="auto">
          <a:xfrm>
            <a:off x="116696" y="-108347"/>
            <a:ext cx="22863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9942"/>
            <a:ext cx="9144000" cy="9361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zcool.cn/community/0124f658a939b5a801219c7777edb5.png@1280w_1l_2o_100sh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488" y="987574"/>
            <a:ext cx="3335016" cy="27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23528" y="816282"/>
            <a:ext cx="576064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俗名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熬年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就是在旧年的最后一天夜里不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睡觉熬夜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迎接新一年到来的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习俗。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古时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守岁有两种含义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年长者守岁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辞旧岁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有珍爱光阴的意思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年轻人守岁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，有延长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父母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寿命的意味。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67494"/>
            <a:ext cx="899592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守岁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矩形 2"/>
          <p:cNvSpPr/>
          <p:nvPr/>
        </p:nvSpPr>
        <p:spPr>
          <a:xfrm>
            <a:off x="1143000" y="194310"/>
            <a:ext cx="6858000" cy="823913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txBody>
          <a:bodyPr lIns="67626" tIns="35241" rIns="67626" bIns="35241" anchor="ctr"/>
          <a:p>
            <a:pPr algn="ctr"/>
            <a:endParaRPr lang="zh-CN" altLang="en-US" sz="1350" dirty="0">
              <a:solidFill>
                <a:srgbClr val="FFFFFF"/>
              </a:solidFill>
              <a:latin typeface="Arial Narrow" pitchFamily="34" charset="0"/>
              <a:ea typeface="微软雅黑" panose="020B0503020204020204" charset="-122"/>
            </a:endParaRPr>
          </a:p>
        </p:txBody>
      </p:sp>
      <p:sp>
        <p:nvSpPr>
          <p:cNvPr id="16387" name="Text Box 3"/>
          <p:cNvSpPr txBox="1"/>
          <p:nvPr/>
        </p:nvSpPr>
        <p:spPr>
          <a:xfrm>
            <a:off x="1275398" y="1018223"/>
            <a:ext cx="6593681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其他年级精彩课件、教案、反思公开课内容，敬请关注</a:t>
            </a:r>
            <a:endParaRPr lang="en-US" altLang="zh-CN" sz="21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     </a:t>
            </a:r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微信公众号：“中小学教学”、“教师缘”、</a:t>
            </a:r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统编小学语文</a:t>
            </a:r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”</a:t>
            </a:r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好教师微课堂</a:t>
            </a:r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”</a:t>
            </a:r>
            <a:endParaRPr lang="zh-CN" altLang="en-US" sz="21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r>
              <a:rPr lang="zh-CN" altLang="en-US" sz="2100" b="1" i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在后台回复：</a:t>
            </a:r>
            <a:r>
              <a:rPr lang="zh-CN" altLang="en-US" sz="2100" b="1" i="1" dirty="0">
                <a:solidFill>
                  <a:srgbClr val="FF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小学语文 </a:t>
            </a:r>
            <a:r>
              <a:rPr lang="zh-CN" altLang="en-US" sz="2100" b="1" i="1" u="sng" dirty="0">
                <a:solidFill>
                  <a:srgbClr val="FF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100" b="1" i="1" u="sng" dirty="0">
              <a:solidFill>
                <a:srgbClr val="FF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388" name="Freeform 5"/>
          <p:cNvSpPr>
            <a:spLocks noEditPoints="1"/>
          </p:cNvSpPr>
          <p:nvPr/>
        </p:nvSpPr>
        <p:spPr>
          <a:xfrm>
            <a:off x="3295174" y="320516"/>
            <a:ext cx="2632472" cy="506016"/>
          </a:xfrm>
          <a:custGeom>
            <a:avLst/>
            <a:gdLst>
              <a:gd name="txL" fmla="*/ 0 w 17843"/>
              <a:gd name="txT" fmla="*/ 0 h 4118"/>
              <a:gd name="txR" fmla="*/ 17843 w 17843"/>
              <a:gd name="txB" fmla="*/ 4118 h 4118"/>
            </a:gdLst>
            <a:ahLst/>
            <a:cxnLst>
              <a:cxn ang="0">
                <a:pos x="250597144" y="100527522"/>
              </a:cxn>
              <a:cxn ang="0">
                <a:pos x="65357934" y="99185356"/>
              </a:cxn>
              <a:cxn ang="0">
                <a:pos x="598050970" y="65067733"/>
              </a:cxn>
              <a:cxn ang="0">
                <a:pos x="635663798" y="103721885"/>
              </a:cxn>
              <a:cxn ang="0">
                <a:pos x="588183420" y="83696846"/>
              </a:cxn>
              <a:cxn ang="0">
                <a:pos x="679893679" y="90541882"/>
              </a:cxn>
              <a:cxn ang="0">
                <a:pos x="569686437" y="68235226"/>
              </a:cxn>
              <a:cxn ang="0">
                <a:pos x="569686437" y="64611442"/>
              </a:cxn>
              <a:cxn ang="0">
                <a:pos x="244676654" y="67322644"/>
              </a:cxn>
              <a:cxn ang="0">
                <a:pos x="67331562" y="67322644"/>
              </a:cxn>
              <a:cxn ang="0">
                <a:pos x="298116078" y="36855685"/>
              </a:cxn>
              <a:cxn ang="0">
                <a:pos x="283605103" y="36855685"/>
              </a:cxn>
              <a:cxn ang="0">
                <a:pos x="126691698" y="76422408"/>
              </a:cxn>
              <a:cxn ang="0">
                <a:pos x="211010885" y="86434938"/>
              </a:cxn>
              <a:cxn ang="0">
                <a:pos x="187289925" y="49579243"/>
              </a:cxn>
              <a:cxn ang="0">
                <a:pos x="198357034" y="35916070"/>
              </a:cxn>
              <a:cxn ang="0">
                <a:pos x="45545515" y="79616771"/>
              </a:cxn>
              <a:cxn ang="0">
                <a:pos x="0" y="40479469"/>
              </a:cxn>
              <a:cxn ang="0">
                <a:pos x="244676654" y="48666662"/>
              </a:cxn>
              <a:cxn ang="0">
                <a:pos x="67331562" y="48666662"/>
              </a:cxn>
              <a:cxn ang="0">
                <a:pos x="583539798" y="36399230"/>
              </a:cxn>
              <a:cxn ang="0">
                <a:pos x="636979418" y="36855685"/>
              </a:cxn>
              <a:cxn ang="0">
                <a:pos x="577619111" y="21850356"/>
              </a:cxn>
              <a:cxn ang="0">
                <a:pos x="642938661" y="28212212"/>
              </a:cxn>
              <a:cxn ang="0">
                <a:pos x="251254955" y="16374370"/>
              </a:cxn>
              <a:cxn ang="0">
                <a:pos x="251254955" y="16374370"/>
              </a:cxn>
              <a:cxn ang="0">
                <a:pos x="80526917" y="24105104"/>
              </a:cxn>
              <a:cxn ang="0">
                <a:pos x="403563440" y="70060553"/>
              </a:cxn>
              <a:cxn ang="0">
                <a:pos x="452398290" y="58679171"/>
              </a:cxn>
              <a:cxn ang="0">
                <a:pos x="478788998" y="64611442"/>
              </a:cxn>
              <a:cxn ang="0">
                <a:pos x="489314358" y="107372538"/>
              </a:cxn>
              <a:cxn ang="0">
                <a:pos x="446439047" y="100527522"/>
              </a:cxn>
              <a:cxn ang="0">
                <a:pos x="353413068" y="106459793"/>
              </a:cxn>
              <a:cxn ang="0">
                <a:pos x="382435412" y="18199697"/>
              </a:cxn>
              <a:cxn ang="0">
                <a:pos x="354071076" y="4992821"/>
              </a:cxn>
              <a:cxn ang="0">
                <a:pos x="443807412" y="12294132"/>
              </a:cxn>
              <a:cxn ang="0">
                <a:pos x="483394064" y="74167497"/>
              </a:cxn>
              <a:cxn ang="0">
                <a:pos x="443807412" y="74597082"/>
              </a:cxn>
              <a:cxn ang="0">
                <a:pos x="220259180" y="25017849"/>
              </a:cxn>
              <a:cxn ang="0">
                <a:pos x="42914273" y="25017849"/>
              </a:cxn>
              <a:cxn ang="0">
                <a:pos x="662054506" y="13206877"/>
              </a:cxn>
              <a:cxn ang="0">
                <a:pos x="590156851" y="13636298"/>
              </a:cxn>
              <a:cxn ang="0">
                <a:pos x="626454058" y="17286952"/>
              </a:cxn>
              <a:cxn ang="0">
                <a:pos x="660738885" y="37768266"/>
              </a:cxn>
              <a:cxn ang="0">
                <a:pos x="583539798" y="50035534"/>
              </a:cxn>
              <a:cxn ang="0">
                <a:pos x="563108332" y="17286952"/>
              </a:cxn>
              <a:cxn ang="0">
                <a:pos x="242703026" y="0"/>
              </a:cxn>
              <a:cxn ang="0">
                <a:pos x="280315854" y="96903738"/>
              </a:cxn>
              <a:cxn ang="0">
                <a:pos x="282289285" y="24561394"/>
              </a:cxn>
              <a:cxn ang="0">
                <a:pos x="336386716" y="24561394"/>
              </a:cxn>
              <a:cxn ang="0">
                <a:pos x="280315854" y="97360029"/>
              </a:cxn>
              <a:cxn ang="0">
                <a:pos x="239413974" y="70973298"/>
              </a:cxn>
              <a:cxn ang="0">
                <a:pos x="236085972" y="11381550"/>
              </a:cxn>
              <a:cxn ang="0">
                <a:pos x="85131786" y="11381550"/>
              </a:cxn>
              <a:cxn ang="0">
                <a:pos x="128665129" y="87347520"/>
              </a:cxn>
              <a:cxn ang="0">
                <a:pos x="128665129" y="0"/>
              </a:cxn>
              <a:cxn ang="0">
                <a:pos x="150451165" y="28668502"/>
              </a:cxn>
              <a:cxn ang="0">
                <a:pos x="64661568" y="99641647"/>
              </a:cxn>
              <a:cxn ang="0">
                <a:pos x="38270651" y="67322644"/>
              </a:cxn>
              <a:cxn ang="0">
                <a:pos x="65357934" y="0"/>
              </a:cxn>
            </a:cxnLst>
            <a:rect l="txL" t="txT" r="txR" b="txB"/>
            <a:pathLst>
              <a:path w="17843" h="4118">
                <a:moveTo>
                  <a:pt x="6664" y="2746"/>
                </a:moveTo>
                <a:cubicBezTo>
                  <a:pt x="6573" y="3028"/>
                  <a:pt x="6471" y="3294"/>
                  <a:pt x="6357" y="3542"/>
                </a:cubicBezTo>
                <a:cubicBezTo>
                  <a:pt x="6334" y="3587"/>
                  <a:pt x="6306" y="3638"/>
                  <a:pt x="6272" y="3695"/>
                </a:cubicBezTo>
                <a:cubicBezTo>
                  <a:pt x="6272" y="3695"/>
                  <a:pt x="6277" y="3695"/>
                  <a:pt x="6289" y="3695"/>
                </a:cubicBezTo>
                <a:cubicBezTo>
                  <a:pt x="6368" y="3729"/>
                  <a:pt x="6431" y="3745"/>
                  <a:pt x="6476" y="3745"/>
                </a:cubicBezTo>
                <a:cubicBezTo>
                  <a:pt x="6601" y="3757"/>
                  <a:pt x="6664" y="3672"/>
                  <a:pt x="6664" y="3491"/>
                </a:cubicBezTo>
                <a:cubicBezTo>
                  <a:pt x="6664" y="3243"/>
                  <a:pt x="6664" y="2994"/>
                  <a:pt x="6664" y="2746"/>
                </a:cubicBezTo>
                <a:close/>
                <a:moveTo>
                  <a:pt x="2081" y="2746"/>
                </a:moveTo>
                <a:cubicBezTo>
                  <a:pt x="1990" y="3028"/>
                  <a:pt x="1887" y="3294"/>
                  <a:pt x="1774" y="3542"/>
                </a:cubicBezTo>
                <a:cubicBezTo>
                  <a:pt x="1751" y="3587"/>
                  <a:pt x="1723" y="3638"/>
                  <a:pt x="1689" y="3695"/>
                </a:cubicBezTo>
                <a:cubicBezTo>
                  <a:pt x="1689" y="3695"/>
                  <a:pt x="1694" y="3695"/>
                  <a:pt x="1706" y="3695"/>
                </a:cubicBezTo>
                <a:cubicBezTo>
                  <a:pt x="1785" y="3729"/>
                  <a:pt x="1848" y="3745"/>
                  <a:pt x="1893" y="3745"/>
                </a:cubicBezTo>
                <a:cubicBezTo>
                  <a:pt x="2018" y="3757"/>
                  <a:pt x="2081" y="3672"/>
                  <a:pt x="2081" y="3491"/>
                </a:cubicBezTo>
                <a:cubicBezTo>
                  <a:pt x="2081" y="3243"/>
                  <a:pt x="2081" y="2994"/>
                  <a:pt x="2081" y="2746"/>
                </a:cubicBezTo>
                <a:close/>
                <a:moveTo>
                  <a:pt x="15455" y="2424"/>
                </a:moveTo>
                <a:cubicBezTo>
                  <a:pt x="15688" y="2424"/>
                  <a:pt x="15922" y="2424"/>
                  <a:pt x="16155" y="2424"/>
                </a:cubicBezTo>
                <a:cubicBezTo>
                  <a:pt x="16155" y="2553"/>
                  <a:pt x="16155" y="2683"/>
                  <a:pt x="16155" y="2813"/>
                </a:cubicBezTo>
                <a:cubicBezTo>
                  <a:pt x="16155" y="2836"/>
                  <a:pt x="16155" y="2853"/>
                  <a:pt x="16155" y="2864"/>
                </a:cubicBezTo>
                <a:cubicBezTo>
                  <a:pt x="16802" y="3474"/>
                  <a:pt x="17365" y="3864"/>
                  <a:pt x="17843" y="4034"/>
                </a:cubicBezTo>
                <a:cubicBezTo>
                  <a:pt x="17024" y="4090"/>
                  <a:pt x="16552" y="4034"/>
                  <a:pt x="16427" y="3864"/>
                </a:cubicBezTo>
                <a:cubicBezTo>
                  <a:pt x="16359" y="3808"/>
                  <a:pt x="16297" y="3751"/>
                  <a:pt x="16240" y="3695"/>
                </a:cubicBezTo>
                <a:cubicBezTo>
                  <a:pt x="16047" y="3548"/>
                  <a:pt x="15910" y="3429"/>
                  <a:pt x="15831" y="3339"/>
                </a:cubicBezTo>
                <a:cubicBezTo>
                  <a:pt x="15683" y="3486"/>
                  <a:pt x="15501" y="3638"/>
                  <a:pt x="15285" y="3796"/>
                </a:cubicBezTo>
                <a:cubicBezTo>
                  <a:pt x="14989" y="4034"/>
                  <a:pt x="14484" y="4113"/>
                  <a:pt x="13767" y="4034"/>
                </a:cubicBezTo>
                <a:cubicBezTo>
                  <a:pt x="14177" y="3909"/>
                  <a:pt x="14654" y="3604"/>
                  <a:pt x="15200" y="3118"/>
                </a:cubicBezTo>
                <a:cubicBezTo>
                  <a:pt x="15370" y="2972"/>
                  <a:pt x="15455" y="2830"/>
                  <a:pt x="15455" y="2695"/>
                </a:cubicBezTo>
                <a:cubicBezTo>
                  <a:pt x="15455" y="2604"/>
                  <a:pt x="15455" y="2514"/>
                  <a:pt x="15455" y="2424"/>
                </a:cubicBezTo>
                <a:close/>
                <a:moveTo>
                  <a:pt x="16916" y="2083"/>
                </a:moveTo>
                <a:cubicBezTo>
                  <a:pt x="17384" y="2083"/>
                  <a:pt x="17602" y="2248"/>
                  <a:pt x="17570" y="2576"/>
                </a:cubicBezTo>
                <a:cubicBezTo>
                  <a:pt x="17570" y="2842"/>
                  <a:pt x="17570" y="3107"/>
                  <a:pt x="17570" y="3373"/>
                </a:cubicBezTo>
                <a:cubicBezTo>
                  <a:pt x="17337" y="3373"/>
                  <a:pt x="17104" y="3373"/>
                  <a:pt x="16871" y="3373"/>
                </a:cubicBezTo>
                <a:cubicBezTo>
                  <a:pt x="16871" y="3118"/>
                  <a:pt x="16871" y="2864"/>
                  <a:pt x="16871" y="2610"/>
                </a:cubicBezTo>
                <a:cubicBezTo>
                  <a:pt x="16893" y="2373"/>
                  <a:pt x="16746" y="2260"/>
                  <a:pt x="16427" y="2271"/>
                </a:cubicBezTo>
                <a:cubicBezTo>
                  <a:pt x="15995" y="2271"/>
                  <a:pt x="15563" y="2271"/>
                  <a:pt x="15131" y="2271"/>
                </a:cubicBezTo>
                <a:cubicBezTo>
                  <a:pt x="14916" y="2260"/>
                  <a:pt x="14779" y="2350"/>
                  <a:pt x="14722" y="2542"/>
                </a:cubicBezTo>
                <a:cubicBezTo>
                  <a:pt x="14722" y="2836"/>
                  <a:pt x="14722" y="3130"/>
                  <a:pt x="14722" y="3423"/>
                </a:cubicBezTo>
                <a:cubicBezTo>
                  <a:pt x="14489" y="3423"/>
                  <a:pt x="14256" y="3423"/>
                  <a:pt x="14023" y="3423"/>
                </a:cubicBezTo>
                <a:cubicBezTo>
                  <a:pt x="14023" y="2977"/>
                  <a:pt x="14023" y="2531"/>
                  <a:pt x="14023" y="2085"/>
                </a:cubicBezTo>
                <a:cubicBezTo>
                  <a:pt x="14256" y="2085"/>
                  <a:pt x="14489" y="2085"/>
                  <a:pt x="14722" y="2085"/>
                </a:cubicBezTo>
                <a:cubicBezTo>
                  <a:pt x="14722" y="2192"/>
                  <a:pt x="14722" y="2299"/>
                  <a:pt x="14722" y="2407"/>
                </a:cubicBezTo>
                <a:cubicBezTo>
                  <a:pt x="14756" y="2192"/>
                  <a:pt x="14927" y="2085"/>
                  <a:pt x="15234" y="2085"/>
                </a:cubicBezTo>
                <a:cubicBezTo>
                  <a:pt x="15762" y="2085"/>
                  <a:pt x="16291" y="2085"/>
                  <a:pt x="16820" y="2085"/>
                </a:cubicBezTo>
                <a:cubicBezTo>
                  <a:pt x="16853" y="2083"/>
                  <a:pt x="16885" y="2083"/>
                  <a:pt x="16916" y="2083"/>
                </a:cubicBezTo>
                <a:close/>
                <a:moveTo>
                  <a:pt x="6323" y="1966"/>
                </a:moveTo>
                <a:cubicBezTo>
                  <a:pt x="6323" y="2147"/>
                  <a:pt x="6323" y="2328"/>
                  <a:pt x="6323" y="2508"/>
                </a:cubicBezTo>
                <a:cubicBezTo>
                  <a:pt x="6437" y="2508"/>
                  <a:pt x="6550" y="2508"/>
                  <a:pt x="6664" y="2508"/>
                </a:cubicBezTo>
                <a:cubicBezTo>
                  <a:pt x="6664" y="2328"/>
                  <a:pt x="6664" y="2147"/>
                  <a:pt x="6664" y="1966"/>
                </a:cubicBezTo>
                <a:cubicBezTo>
                  <a:pt x="6550" y="1966"/>
                  <a:pt x="6437" y="1966"/>
                  <a:pt x="6323" y="1966"/>
                </a:cubicBezTo>
                <a:close/>
                <a:moveTo>
                  <a:pt x="1740" y="1966"/>
                </a:moveTo>
                <a:cubicBezTo>
                  <a:pt x="1740" y="2147"/>
                  <a:pt x="1740" y="2328"/>
                  <a:pt x="1740" y="2508"/>
                </a:cubicBezTo>
                <a:cubicBezTo>
                  <a:pt x="1853" y="2508"/>
                  <a:pt x="1967" y="2508"/>
                  <a:pt x="2081" y="2508"/>
                </a:cubicBezTo>
                <a:cubicBezTo>
                  <a:pt x="2081" y="2328"/>
                  <a:pt x="2081" y="2147"/>
                  <a:pt x="2081" y="1966"/>
                </a:cubicBezTo>
                <a:cubicBezTo>
                  <a:pt x="1967" y="1966"/>
                  <a:pt x="1853" y="1966"/>
                  <a:pt x="1740" y="1966"/>
                </a:cubicBezTo>
                <a:close/>
                <a:moveTo>
                  <a:pt x="7329" y="1373"/>
                </a:moveTo>
                <a:cubicBezTo>
                  <a:pt x="7454" y="1373"/>
                  <a:pt x="7579" y="1373"/>
                  <a:pt x="7704" y="1373"/>
                </a:cubicBezTo>
                <a:cubicBezTo>
                  <a:pt x="7704" y="1599"/>
                  <a:pt x="7727" y="1943"/>
                  <a:pt x="7772" y="2407"/>
                </a:cubicBezTo>
                <a:cubicBezTo>
                  <a:pt x="7772" y="2542"/>
                  <a:pt x="7795" y="2683"/>
                  <a:pt x="7840" y="2830"/>
                </a:cubicBezTo>
                <a:cubicBezTo>
                  <a:pt x="7840" y="2842"/>
                  <a:pt x="7846" y="2847"/>
                  <a:pt x="7858" y="2847"/>
                </a:cubicBezTo>
                <a:cubicBezTo>
                  <a:pt x="7539" y="2870"/>
                  <a:pt x="7380" y="2723"/>
                  <a:pt x="7380" y="2407"/>
                </a:cubicBezTo>
                <a:cubicBezTo>
                  <a:pt x="7346" y="2068"/>
                  <a:pt x="7329" y="1723"/>
                  <a:pt x="7329" y="1373"/>
                </a:cubicBezTo>
                <a:close/>
                <a:moveTo>
                  <a:pt x="2746" y="1373"/>
                </a:moveTo>
                <a:cubicBezTo>
                  <a:pt x="2871" y="1373"/>
                  <a:pt x="2996" y="1373"/>
                  <a:pt x="3121" y="1373"/>
                </a:cubicBezTo>
                <a:cubicBezTo>
                  <a:pt x="3121" y="1599"/>
                  <a:pt x="3144" y="1943"/>
                  <a:pt x="3189" y="2407"/>
                </a:cubicBezTo>
                <a:cubicBezTo>
                  <a:pt x="3189" y="2542"/>
                  <a:pt x="3212" y="2683"/>
                  <a:pt x="3257" y="2830"/>
                </a:cubicBezTo>
                <a:cubicBezTo>
                  <a:pt x="3257" y="2842"/>
                  <a:pt x="3263" y="2847"/>
                  <a:pt x="3274" y="2847"/>
                </a:cubicBezTo>
                <a:cubicBezTo>
                  <a:pt x="2956" y="2870"/>
                  <a:pt x="2797" y="2723"/>
                  <a:pt x="2797" y="2407"/>
                </a:cubicBezTo>
                <a:cubicBezTo>
                  <a:pt x="2763" y="2068"/>
                  <a:pt x="2746" y="1723"/>
                  <a:pt x="2746" y="1373"/>
                </a:cubicBezTo>
                <a:close/>
                <a:moveTo>
                  <a:pt x="5126" y="1338"/>
                </a:moveTo>
                <a:cubicBezTo>
                  <a:pt x="5355" y="1344"/>
                  <a:pt x="5464" y="1474"/>
                  <a:pt x="5453" y="1729"/>
                </a:cubicBezTo>
                <a:cubicBezTo>
                  <a:pt x="5453" y="2226"/>
                  <a:pt x="5453" y="2723"/>
                  <a:pt x="5453" y="3220"/>
                </a:cubicBezTo>
                <a:cubicBezTo>
                  <a:pt x="5442" y="3367"/>
                  <a:pt x="5459" y="3435"/>
                  <a:pt x="5505" y="3423"/>
                </a:cubicBezTo>
                <a:cubicBezTo>
                  <a:pt x="5561" y="3446"/>
                  <a:pt x="5647" y="3294"/>
                  <a:pt x="5760" y="2966"/>
                </a:cubicBezTo>
                <a:cubicBezTo>
                  <a:pt x="5760" y="3610"/>
                  <a:pt x="5573" y="3943"/>
                  <a:pt x="5198" y="3966"/>
                </a:cubicBezTo>
                <a:cubicBezTo>
                  <a:pt x="4959" y="3954"/>
                  <a:pt x="4840" y="3802"/>
                  <a:pt x="4840" y="3508"/>
                </a:cubicBezTo>
                <a:cubicBezTo>
                  <a:pt x="4840" y="2955"/>
                  <a:pt x="4840" y="2401"/>
                  <a:pt x="4840" y="1847"/>
                </a:cubicBezTo>
                <a:cubicBezTo>
                  <a:pt x="4840" y="1610"/>
                  <a:pt x="4788" y="1497"/>
                  <a:pt x="4686" y="1508"/>
                </a:cubicBezTo>
                <a:cubicBezTo>
                  <a:pt x="4652" y="1508"/>
                  <a:pt x="4618" y="1508"/>
                  <a:pt x="4584" y="1508"/>
                </a:cubicBezTo>
                <a:cubicBezTo>
                  <a:pt x="4584" y="1452"/>
                  <a:pt x="4584" y="1395"/>
                  <a:pt x="4584" y="1339"/>
                </a:cubicBezTo>
                <a:cubicBezTo>
                  <a:pt x="4749" y="1339"/>
                  <a:pt x="4913" y="1339"/>
                  <a:pt x="5078" y="1339"/>
                </a:cubicBezTo>
                <a:cubicBezTo>
                  <a:pt x="5095" y="1338"/>
                  <a:pt x="5110" y="1338"/>
                  <a:pt x="5126" y="1338"/>
                </a:cubicBezTo>
                <a:close/>
                <a:moveTo>
                  <a:pt x="542" y="1338"/>
                </a:moveTo>
                <a:cubicBezTo>
                  <a:pt x="771" y="1344"/>
                  <a:pt x="881" y="1474"/>
                  <a:pt x="870" y="1729"/>
                </a:cubicBezTo>
                <a:cubicBezTo>
                  <a:pt x="870" y="2226"/>
                  <a:pt x="870" y="2723"/>
                  <a:pt x="870" y="3220"/>
                </a:cubicBezTo>
                <a:cubicBezTo>
                  <a:pt x="859" y="3367"/>
                  <a:pt x="876" y="3435"/>
                  <a:pt x="921" y="3423"/>
                </a:cubicBezTo>
                <a:cubicBezTo>
                  <a:pt x="978" y="3446"/>
                  <a:pt x="1063" y="3294"/>
                  <a:pt x="1177" y="2966"/>
                </a:cubicBezTo>
                <a:cubicBezTo>
                  <a:pt x="1177" y="3610"/>
                  <a:pt x="989" y="3943"/>
                  <a:pt x="614" y="3966"/>
                </a:cubicBezTo>
                <a:cubicBezTo>
                  <a:pt x="376" y="3954"/>
                  <a:pt x="256" y="3802"/>
                  <a:pt x="256" y="3508"/>
                </a:cubicBezTo>
                <a:cubicBezTo>
                  <a:pt x="256" y="2955"/>
                  <a:pt x="256" y="2401"/>
                  <a:pt x="256" y="1847"/>
                </a:cubicBezTo>
                <a:cubicBezTo>
                  <a:pt x="256" y="1610"/>
                  <a:pt x="205" y="1497"/>
                  <a:pt x="103" y="1508"/>
                </a:cubicBezTo>
                <a:cubicBezTo>
                  <a:pt x="69" y="1508"/>
                  <a:pt x="35" y="1508"/>
                  <a:pt x="0" y="1508"/>
                </a:cubicBezTo>
                <a:cubicBezTo>
                  <a:pt x="0" y="1452"/>
                  <a:pt x="0" y="1395"/>
                  <a:pt x="0" y="1339"/>
                </a:cubicBezTo>
                <a:cubicBezTo>
                  <a:pt x="165" y="1339"/>
                  <a:pt x="330" y="1339"/>
                  <a:pt x="495" y="1339"/>
                </a:cubicBezTo>
                <a:cubicBezTo>
                  <a:pt x="511" y="1338"/>
                  <a:pt x="527" y="1338"/>
                  <a:pt x="542" y="1338"/>
                </a:cubicBezTo>
                <a:close/>
                <a:moveTo>
                  <a:pt x="6323" y="1305"/>
                </a:moveTo>
                <a:cubicBezTo>
                  <a:pt x="6323" y="1474"/>
                  <a:pt x="6323" y="1644"/>
                  <a:pt x="6323" y="1813"/>
                </a:cubicBezTo>
                <a:cubicBezTo>
                  <a:pt x="6437" y="1813"/>
                  <a:pt x="6550" y="1813"/>
                  <a:pt x="6664" y="1813"/>
                </a:cubicBezTo>
                <a:cubicBezTo>
                  <a:pt x="6664" y="1644"/>
                  <a:pt x="6664" y="1474"/>
                  <a:pt x="6664" y="1305"/>
                </a:cubicBezTo>
                <a:cubicBezTo>
                  <a:pt x="6550" y="1305"/>
                  <a:pt x="6437" y="1305"/>
                  <a:pt x="6323" y="1305"/>
                </a:cubicBezTo>
                <a:close/>
                <a:moveTo>
                  <a:pt x="1740" y="1305"/>
                </a:moveTo>
                <a:cubicBezTo>
                  <a:pt x="1740" y="1474"/>
                  <a:pt x="1740" y="1644"/>
                  <a:pt x="1740" y="1813"/>
                </a:cubicBezTo>
                <a:cubicBezTo>
                  <a:pt x="1853" y="1813"/>
                  <a:pt x="1967" y="1813"/>
                  <a:pt x="2081" y="1813"/>
                </a:cubicBezTo>
                <a:cubicBezTo>
                  <a:pt x="2081" y="1644"/>
                  <a:pt x="2081" y="1474"/>
                  <a:pt x="2081" y="1305"/>
                </a:cubicBezTo>
                <a:cubicBezTo>
                  <a:pt x="1967" y="1305"/>
                  <a:pt x="1853" y="1305"/>
                  <a:pt x="1740" y="1305"/>
                </a:cubicBezTo>
                <a:close/>
                <a:moveTo>
                  <a:pt x="15336" y="1220"/>
                </a:moveTo>
                <a:cubicBezTo>
                  <a:pt x="15200" y="1220"/>
                  <a:pt x="15114" y="1265"/>
                  <a:pt x="15080" y="1356"/>
                </a:cubicBezTo>
                <a:cubicBezTo>
                  <a:pt x="15080" y="1412"/>
                  <a:pt x="15080" y="1469"/>
                  <a:pt x="15080" y="1525"/>
                </a:cubicBezTo>
                <a:cubicBezTo>
                  <a:pt x="15114" y="1627"/>
                  <a:pt x="15183" y="1672"/>
                  <a:pt x="15285" y="1661"/>
                </a:cubicBezTo>
                <a:cubicBezTo>
                  <a:pt x="15609" y="1661"/>
                  <a:pt x="15933" y="1661"/>
                  <a:pt x="16257" y="1661"/>
                </a:cubicBezTo>
                <a:cubicBezTo>
                  <a:pt x="16393" y="1661"/>
                  <a:pt x="16461" y="1610"/>
                  <a:pt x="16461" y="1508"/>
                </a:cubicBezTo>
                <a:cubicBezTo>
                  <a:pt x="16461" y="1463"/>
                  <a:pt x="16461" y="1418"/>
                  <a:pt x="16461" y="1373"/>
                </a:cubicBezTo>
                <a:cubicBezTo>
                  <a:pt x="16461" y="1271"/>
                  <a:pt x="16382" y="1220"/>
                  <a:pt x="16223" y="1220"/>
                </a:cubicBezTo>
                <a:cubicBezTo>
                  <a:pt x="15927" y="1220"/>
                  <a:pt x="15632" y="1220"/>
                  <a:pt x="15336" y="1220"/>
                </a:cubicBezTo>
                <a:close/>
                <a:moveTo>
                  <a:pt x="16801" y="810"/>
                </a:moveTo>
                <a:cubicBezTo>
                  <a:pt x="16775" y="810"/>
                  <a:pt x="16747" y="811"/>
                  <a:pt x="16717" y="814"/>
                </a:cubicBezTo>
                <a:cubicBezTo>
                  <a:pt x="16120" y="814"/>
                  <a:pt x="15524" y="814"/>
                  <a:pt x="14927" y="814"/>
                </a:cubicBezTo>
                <a:cubicBezTo>
                  <a:pt x="14756" y="814"/>
                  <a:pt x="14637" y="893"/>
                  <a:pt x="14569" y="1051"/>
                </a:cubicBezTo>
                <a:cubicBezTo>
                  <a:pt x="14739" y="1051"/>
                  <a:pt x="14910" y="1051"/>
                  <a:pt x="15080" y="1051"/>
                </a:cubicBezTo>
                <a:cubicBezTo>
                  <a:pt x="15080" y="1124"/>
                  <a:pt x="15080" y="1198"/>
                  <a:pt x="15080" y="1271"/>
                </a:cubicBezTo>
                <a:cubicBezTo>
                  <a:pt x="15092" y="1113"/>
                  <a:pt x="15217" y="1040"/>
                  <a:pt x="15455" y="1051"/>
                </a:cubicBezTo>
                <a:cubicBezTo>
                  <a:pt x="15842" y="1051"/>
                  <a:pt x="16228" y="1051"/>
                  <a:pt x="16615" y="1051"/>
                </a:cubicBezTo>
                <a:cubicBezTo>
                  <a:pt x="16842" y="1051"/>
                  <a:pt x="16984" y="1096"/>
                  <a:pt x="17041" y="1186"/>
                </a:cubicBezTo>
                <a:cubicBezTo>
                  <a:pt x="17041" y="1164"/>
                  <a:pt x="17041" y="1141"/>
                  <a:pt x="17041" y="1119"/>
                </a:cubicBezTo>
                <a:cubicBezTo>
                  <a:pt x="17041" y="1102"/>
                  <a:pt x="17041" y="1085"/>
                  <a:pt x="17041" y="1068"/>
                </a:cubicBezTo>
                <a:cubicBezTo>
                  <a:pt x="17061" y="900"/>
                  <a:pt x="16981" y="814"/>
                  <a:pt x="16801" y="810"/>
                </a:cubicBezTo>
                <a:close/>
                <a:moveTo>
                  <a:pt x="6493" y="610"/>
                </a:moveTo>
                <a:cubicBezTo>
                  <a:pt x="6414" y="610"/>
                  <a:pt x="6357" y="661"/>
                  <a:pt x="6323" y="763"/>
                </a:cubicBezTo>
                <a:cubicBezTo>
                  <a:pt x="6323" y="893"/>
                  <a:pt x="6323" y="1023"/>
                  <a:pt x="6323" y="1152"/>
                </a:cubicBezTo>
                <a:cubicBezTo>
                  <a:pt x="6437" y="1152"/>
                  <a:pt x="6550" y="1152"/>
                  <a:pt x="6664" y="1152"/>
                </a:cubicBezTo>
                <a:cubicBezTo>
                  <a:pt x="6664" y="1068"/>
                  <a:pt x="6664" y="983"/>
                  <a:pt x="6664" y="898"/>
                </a:cubicBezTo>
                <a:cubicBezTo>
                  <a:pt x="6664" y="706"/>
                  <a:pt x="6607" y="610"/>
                  <a:pt x="6493" y="610"/>
                </a:cubicBezTo>
                <a:close/>
                <a:moveTo>
                  <a:pt x="1910" y="610"/>
                </a:moveTo>
                <a:cubicBezTo>
                  <a:pt x="1831" y="610"/>
                  <a:pt x="1774" y="661"/>
                  <a:pt x="1740" y="763"/>
                </a:cubicBezTo>
                <a:cubicBezTo>
                  <a:pt x="1740" y="893"/>
                  <a:pt x="1740" y="1023"/>
                  <a:pt x="1740" y="1152"/>
                </a:cubicBezTo>
                <a:cubicBezTo>
                  <a:pt x="1853" y="1152"/>
                  <a:pt x="1967" y="1152"/>
                  <a:pt x="2081" y="1152"/>
                </a:cubicBezTo>
                <a:cubicBezTo>
                  <a:pt x="2081" y="1068"/>
                  <a:pt x="2081" y="983"/>
                  <a:pt x="2081" y="898"/>
                </a:cubicBezTo>
                <a:cubicBezTo>
                  <a:pt x="2081" y="706"/>
                  <a:pt x="2024" y="610"/>
                  <a:pt x="1910" y="610"/>
                </a:cubicBezTo>
                <a:close/>
                <a:moveTo>
                  <a:pt x="10307" y="186"/>
                </a:moveTo>
                <a:cubicBezTo>
                  <a:pt x="10626" y="191"/>
                  <a:pt x="10774" y="309"/>
                  <a:pt x="10753" y="542"/>
                </a:cubicBezTo>
                <a:cubicBezTo>
                  <a:pt x="10741" y="734"/>
                  <a:pt x="10605" y="1328"/>
                  <a:pt x="10344" y="2322"/>
                </a:cubicBezTo>
                <a:cubicBezTo>
                  <a:pt x="10366" y="2424"/>
                  <a:pt x="10395" y="2520"/>
                  <a:pt x="10429" y="2610"/>
                </a:cubicBezTo>
                <a:cubicBezTo>
                  <a:pt x="10463" y="2689"/>
                  <a:pt x="10525" y="2881"/>
                  <a:pt x="10616" y="3186"/>
                </a:cubicBezTo>
                <a:cubicBezTo>
                  <a:pt x="10685" y="3401"/>
                  <a:pt x="10781" y="3565"/>
                  <a:pt x="10906" y="3678"/>
                </a:cubicBezTo>
                <a:cubicBezTo>
                  <a:pt x="10918" y="3644"/>
                  <a:pt x="10935" y="3616"/>
                  <a:pt x="10957" y="3593"/>
                </a:cubicBezTo>
                <a:cubicBezTo>
                  <a:pt x="11060" y="3491"/>
                  <a:pt x="11134" y="3390"/>
                  <a:pt x="11179" y="3288"/>
                </a:cubicBezTo>
                <a:cubicBezTo>
                  <a:pt x="11509" y="2768"/>
                  <a:pt x="11679" y="2401"/>
                  <a:pt x="11691" y="2186"/>
                </a:cubicBezTo>
                <a:cubicBezTo>
                  <a:pt x="11691" y="1712"/>
                  <a:pt x="11691" y="1237"/>
                  <a:pt x="11691" y="763"/>
                </a:cubicBezTo>
                <a:cubicBezTo>
                  <a:pt x="11878" y="763"/>
                  <a:pt x="12066" y="763"/>
                  <a:pt x="12253" y="763"/>
                </a:cubicBezTo>
                <a:cubicBezTo>
                  <a:pt x="12253" y="1237"/>
                  <a:pt x="12253" y="1712"/>
                  <a:pt x="12253" y="2186"/>
                </a:cubicBezTo>
                <a:cubicBezTo>
                  <a:pt x="12242" y="2265"/>
                  <a:pt x="12231" y="2339"/>
                  <a:pt x="12219" y="2407"/>
                </a:cubicBezTo>
                <a:cubicBezTo>
                  <a:pt x="12270" y="2407"/>
                  <a:pt x="12321" y="2407"/>
                  <a:pt x="12373" y="2407"/>
                </a:cubicBezTo>
                <a:cubicBezTo>
                  <a:pt x="12373" y="2740"/>
                  <a:pt x="12373" y="3073"/>
                  <a:pt x="12373" y="3407"/>
                </a:cubicBezTo>
                <a:cubicBezTo>
                  <a:pt x="12361" y="3610"/>
                  <a:pt x="12429" y="3712"/>
                  <a:pt x="12577" y="3712"/>
                </a:cubicBezTo>
                <a:cubicBezTo>
                  <a:pt x="12645" y="3712"/>
                  <a:pt x="12714" y="3712"/>
                  <a:pt x="12782" y="3712"/>
                </a:cubicBezTo>
                <a:cubicBezTo>
                  <a:pt x="13009" y="3689"/>
                  <a:pt x="13168" y="3480"/>
                  <a:pt x="13259" y="3085"/>
                </a:cubicBezTo>
                <a:cubicBezTo>
                  <a:pt x="13305" y="3740"/>
                  <a:pt x="13100" y="4045"/>
                  <a:pt x="12645" y="4000"/>
                </a:cubicBezTo>
                <a:cubicBezTo>
                  <a:pt x="12537" y="4000"/>
                  <a:pt x="12429" y="4000"/>
                  <a:pt x="12321" y="4000"/>
                </a:cubicBezTo>
                <a:cubicBezTo>
                  <a:pt x="11969" y="3988"/>
                  <a:pt x="11793" y="3830"/>
                  <a:pt x="11793" y="3525"/>
                </a:cubicBezTo>
                <a:cubicBezTo>
                  <a:pt x="11793" y="3469"/>
                  <a:pt x="11793" y="3412"/>
                  <a:pt x="11793" y="3356"/>
                </a:cubicBezTo>
                <a:cubicBezTo>
                  <a:pt x="11736" y="3457"/>
                  <a:pt x="11679" y="3536"/>
                  <a:pt x="11622" y="3593"/>
                </a:cubicBezTo>
                <a:cubicBezTo>
                  <a:pt x="11588" y="3638"/>
                  <a:pt x="11560" y="3689"/>
                  <a:pt x="11537" y="3745"/>
                </a:cubicBezTo>
                <a:cubicBezTo>
                  <a:pt x="11378" y="4017"/>
                  <a:pt x="11020" y="4118"/>
                  <a:pt x="10463" y="4051"/>
                </a:cubicBezTo>
                <a:cubicBezTo>
                  <a:pt x="10599" y="3971"/>
                  <a:pt x="10719" y="3875"/>
                  <a:pt x="10821" y="3762"/>
                </a:cubicBezTo>
                <a:cubicBezTo>
                  <a:pt x="10400" y="3830"/>
                  <a:pt x="10145" y="3661"/>
                  <a:pt x="10054" y="3254"/>
                </a:cubicBezTo>
                <a:cubicBezTo>
                  <a:pt x="9974" y="3457"/>
                  <a:pt x="9917" y="3587"/>
                  <a:pt x="9883" y="3644"/>
                </a:cubicBezTo>
                <a:cubicBezTo>
                  <a:pt x="9747" y="3926"/>
                  <a:pt x="9497" y="4034"/>
                  <a:pt x="9133" y="3966"/>
                </a:cubicBezTo>
                <a:cubicBezTo>
                  <a:pt x="9201" y="3842"/>
                  <a:pt x="9281" y="3678"/>
                  <a:pt x="9372" y="3474"/>
                </a:cubicBezTo>
                <a:cubicBezTo>
                  <a:pt x="9508" y="3147"/>
                  <a:pt x="9639" y="2774"/>
                  <a:pt x="9764" y="2356"/>
                </a:cubicBezTo>
                <a:cubicBezTo>
                  <a:pt x="9696" y="2152"/>
                  <a:pt x="9593" y="1819"/>
                  <a:pt x="9457" y="1356"/>
                </a:cubicBezTo>
                <a:cubicBezTo>
                  <a:pt x="9366" y="1062"/>
                  <a:pt x="9303" y="836"/>
                  <a:pt x="9269" y="678"/>
                </a:cubicBezTo>
                <a:cubicBezTo>
                  <a:pt x="9474" y="678"/>
                  <a:pt x="9679" y="678"/>
                  <a:pt x="9883" y="678"/>
                </a:cubicBezTo>
                <a:cubicBezTo>
                  <a:pt x="9929" y="915"/>
                  <a:pt x="9980" y="1136"/>
                  <a:pt x="10037" y="1339"/>
                </a:cubicBezTo>
                <a:cubicBezTo>
                  <a:pt x="10116" y="966"/>
                  <a:pt x="10162" y="701"/>
                  <a:pt x="10173" y="542"/>
                </a:cubicBezTo>
                <a:cubicBezTo>
                  <a:pt x="10184" y="407"/>
                  <a:pt x="10133" y="345"/>
                  <a:pt x="10020" y="356"/>
                </a:cubicBezTo>
                <a:cubicBezTo>
                  <a:pt x="9730" y="356"/>
                  <a:pt x="9440" y="356"/>
                  <a:pt x="9150" y="356"/>
                </a:cubicBezTo>
                <a:cubicBezTo>
                  <a:pt x="9150" y="299"/>
                  <a:pt x="9150" y="243"/>
                  <a:pt x="9150" y="186"/>
                </a:cubicBezTo>
                <a:cubicBezTo>
                  <a:pt x="9514" y="186"/>
                  <a:pt x="9878" y="186"/>
                  <a:pt x="10241" y="186"/>
                </a:cubicBezTo>
                <a:cubicBezTo>
                  <a:pt x="10264" y="186"/>
                  <a:pt x="10286" y="186"/>
                  <a:pt x="10307" y="186"/>
                </a:cubicBezTo>
                <a:close/>
                <a:moveTo>
                  <a:pt x="10889" y="119"/>
                </a:moveTo>
                <a:cubicBezTo>
                  <a:pt x="11082" y="119"/>
                  <a:pt x="11276" y="119"/>
                  <a:pt x="11469" y="119"/>
                </a:cubicBezTo>
                <a:cubicBezTo>
                  <a:pt x="11469" y="232"/>
                  <a:pt x="11469" y="345"/>
                  <a:pt x="11469" y="458"/>
                </a:cubicBezTo>
                <a:cubicBezTo>
                  <a:pt x="11492" y="254"/>
                  <a:pt x="11628" y="153"/>
                  <a:pt x="11878" y="153"/>
                </a:cubicBezTo>
                <a:cubicBezTo>
                  <a:pt x="12083" y="153"/>
                  <a:pt x="12287" y="153"/>
                  <a:pt x="12492" y="153"/>
                </a:cubicBezTo>
                <a:cubicBezTo>
                  <a:pt x="12890" y="153"/>
                  <a:pt x="13083" y="311"/>
                  <a:pt x="13072" y="627"/>
                </a:cubicBezTo>
                <a:cubicBezTo>
                  <a:pt x="13072" y="1339"/>
                  <a:pt x="13072" y="2051"/>
                  <a:pt x="13072" y="2763"/>
                </a:cubicBezTo>
                <a:cubicBezTo>
                  <a:pt x="12878" y="2763"/>
                  <a:pt x="12685" y="2763"/>
                  <a:pt x="12492" y="2763"/>
                </a:cubicBezTo>
                <a:cubicBezTo>
                  <a:pt x="12492" y="2062"/>
                  <a:pt x="12492" y="1362"/>
                  <a:pt x="12492" y="661"/>
                </a:cubicBezTo>
                <a:cubicBezTo>
                  <a:pt x="12515" y="412"/>
                  <a:pt x="12373" y="299"/>
                  <a:pt x="12066" y="322"/>
                </a:cubicBezTo>
                <a:cubicBezTo>
                  <a:pt x="11986" y="322"/>
                  <a:pt x="11907" y="322"/>
                  <a:pt x="11827" y="322"/>
                </a:cubicBezTo>
                <a:cubicBezTo>
                  <a:pt x="11600" y="311"/>
                  <a:pt x="11480" y="396"/>
                  <a:pt x="11469" y="576"/>
                </a:cubicBezTo>
                <a:cubicBezTo>
                  <a:pt x="11469" y="1311"/>
                  <a:pt x="11469" y="2045"/>
                  <a:pt x="11469" y="2779"/>
                </a:cubicBezTo>
                <a:cubicBezTo>
                  <a:pt x="11276" y="2779"/>
                  <a:pt x="11082" y="2779"/>
                  <a:pt x="10889" y="2779"/>
                </a:cubicBezTo>
                <a:cubicBezTo>
                  <a:pt x="10889" y="1893"/>
                  <a:pt x="10889" y="1006"/>
                  <a:pt x="10889" y="119"/>
                </a:cubicBezTo>
                <a:close/>
                <a:moveTo>
                  <a:pt x="4822" y="51"/>
                </a:moveTo>
                <a:cubicBezTo>
                  <a:pt x="5033" y="51"/>
                  <a:pt x="5243" y="51"/>
                  <a:pt x="5453" y="51"/>
                </a:cubicBezTo>
                <a:cubicBezTo>
                  <a:pt x="5453" y="525"/>
                  <a:pt x="5533" y="819"/>
                  <a:pt x="5692" y="932"/>
                </a:cubicBezTo>
                <a:cubicBezTo>
                  <a:pt x="5146" y="1023"/>
                  <a:pt x="4868" y="898"/>
                  <a:pt x="4857" y="559"/>
                </a:cubicBezTo>
                <a:cubicBezTo>
                  <a:pt x="4834" y="424"/>
                  <a:pt x="4822" y="254"/>
                  <a:pt x="4822" y="51"/>
                </a:cubicBezTo>
                <a:close/>
                <a:moveTo>
                  <a:pt x="239" y="51"/>
                </a:moveTo>
                <a:cubicBezTo>
                  <a:pt x="449" y="51"/>
                  <a:pt x="660" y="51"/>
                  <a:pt x="870" y="51"/>
                </a:cubicBezTo>
                <a:cubicBezTo>
                  <a:pt x="870" y="525"/>
                  <a:pt x="950" y="819"/>
                  <a:pt x="1109" y="932"/>
                </a:cubicBezTo>
                <a:cubicBezTo>
                  <a:pt x="563" y="1023"/>
                  <a:pt x="285" y="898"/>
                  <a:pt x="273" y="559"/>
                </a:cubicBezTo>
                <a:cubicBezTo>
                  <a:pt x="251" y="424"/>
                  <a:pt x="239" y="254"/>
                  <a:pt x="239" y="51"/>
                </a:cubicBezTo>
                <a:close/>
                <a:moveTo>
                  <a:pt x="16820" y="34"/>
                </a:moveTo>
                <a:cubicBezTo>
                  <a:pt x="17053" y="34"/>
                  <a:pt x="17286" y="34"/>
                  <a:pt x="17519" y="34"/>
                </a:cubicBezTo>
                <a:cubicBezTo>
                  <a:pt x="17359" y="305"/>
                  <a:pt x="17223" y="458"/>
                  <a:pt x="17109" y="492"/>
                </a:cubicBezTo>
                <a:cubicBezTo>
                  <a:pt x="16996" y="548"/>
                  <a:pt x="16751" y="554"/>
                  <a:pt x="16376" y="508"/>
                </a:cubicBezTo>
                <a:cubicBezTo>
                  <a:pt x="16524" y="441"/>
                  <a:pt x="16672" y="283"/>
                  <a:pt x="16820" y="34"/>
                </a:cubicBezTo>
                <a:close/>
                <a:moveTo>
                  <a:pt x="14108" y="34"/>
                </a:moveTo>
                <a:cubicBezTo>
                  <a:pt x="14341" y="34"/>
                  <a:pt x="14574" y="34"/>
                  <a:pt x="14808" y="34"/>
                </a:cubicBezTo>
                <a:cubicBezTo>
                  <a:pt x="14944" y="283"/>
                  <a:pt x="15092" y="441"/>
                  <a:pt x="15251" y="508"/>
                </a:cubicBezTo>
                <a:cubicBezTo>
                  <a:pt x="14864" y="554"/>
                  <a:pt x="14614" y="548"/>
                  <a:pt x="14501" y="492"/>
                </a:cubicBezTo>
                <a:cubicBezTo>
                  <a:pt x="14387" y="458"/>
                  <a:pt x="14256" y="305"/>
                  <a:pt x="14108" y="34"/>
                </a:cubicBezTo>
                <a:close/>
                <a:moveTo>
                  <a:pt x="15472" y="0"/>
                </a:moveTo>
                <a:cubicBezTo>
                  <a:pt x="15711" y="0"/>
                  <a:pt x="15950" y="0"/>
                  <a:pt x="16189" y="0"/>
                </a:cubicBezTo>
                <a:cubicBezTo>
                  <a:pt x="16189" y="215"/>
                  <a:pt x="16189" y="429"/>
                  <a:pt x="16189" y="644"/>
                </a:cubicBezTo>
                <a:cubicBezTo>
                  <a:pt x="16479" y="644"/>
                  <a:pt x="16768" y="644"/>
                  <a:pt x="17058" y="644"/>
                </a:cubicBezTo>
                <a:cubicBezTo>
                  <a:pt x="17502" y="621"/>
                  <a:pt x="17712" y="763"/>
                  <a:pt x="17689" y="1068"/>
                </a:cubicBezTo>
                <a:cubicBezTo>
                  <a:pt x="17689" y="1073"/>
                  <a:pt x="17689" y="1079"/>
                  <a:pt x="17689" y="1085"/>
                </a:cubicBezTo>
                <a:cubicBezTo>
                  <a:pt x="17689" y="1209"/>
                  <a:pt x="17655" y="1316"/>
                  <a:pt x="17587" y="1407"/>
                </a:cubicBezTo>
                <a:cubicBezTo>
                  <a:pt x="17416" y="1407"/>
                  <a:pt x="17246" y="1407"/>
                  <a:pt x="17075" y="1407"/>
                </a:cubicBezTo>
                <a:cubicBezTo>
                  <a:pt x="17075" y="1441"/>
                  <a:pt x="17075" y="1474"/>
                  <a:pt x="17075" y="1508"/>
                </a:cubicBezTo>
                <a:cubicBezTo>
                  <a:pt x="17098" y="1746"/>
                  <a:pt x="16956" y="1853"/>
                  <a:pt x="16649" y="1830"/>
                </a:cubicBezTo>
                <a:cubicBezTo>
                  <a:pt x="16251" y="1830"/>
                  <a:pt x="15853" y="1830"/>
                  <a:pt x="15455" y="1830"/>
                </a:cubicBezTo>
                <a:cubicBezTo>
                  <a:pt x="15217" y="1842"/>
                  <a:pt x="15092" y="1780"/>
                  <a:pt x="15080" y="1644"/>
                </a:cubicBezTo>
                <a:cubicBezTo>
                  <a:pt x="15080" y="1717"/>
                  <a:pt x="15080" y="1791"/>
                  <a:pt x="15080" y="1864"/>
                </a:cubicBezTo>
                <a:cubicBezTo>
                  <a:pt x="14876" y="1864"/>
                  <a:pt x="14671" y="1864"/>
                  <a:pt x="14466" y="1864"/>
                </a:cubicBezTo>
                <a:cubicBezTo>
                  <a:pt x="14466" y="1700"/>
                  <a:pt x="14466" y="1537"/>
                  <a:pt x="14466" y="1373"/>
                </a:cubicBezTo>
                <a:cubicBezTo>
                  <a:pt x="14273" y="1373"/>
                  <a:pt x="14080" y="1373"/>
                  <a:pt x="13887" y="1373"/>
                </a:cubicBezTo>
                <a:cubicBezTo>
                  <a:pt x="13887" y="1130"/>
                  <a:pt x="13887" y="887"/>
                  <a:pt x="13887" y="644"/>
                </a:cubicBezTo>
                <a:cubicBezTo>
                  <a:pt x="14108" y="644"/>
                  <a:pt x="14330" y="644"/>
                  <a:pt x="14552" y="644"/>
                </a:cubicBezTo>
                <a:cubicBezTo>
                  <a:pt x="14552" y="757"/>
                  <a:pt x="14552" y="870"/>
                  <a:pt x="14552" y="983"/>
                </a:cubicBezTo>
                <a:cubicBezTo>
                  <a:pt x="14574" y="757"/>
                  <a:pt x="14756" y="644"/>
                  <a:pt x="15097" y="644"/>
                </a:cubicBezTo>
                <a:cubicBezTo>
                  <a:pt x="15222" y="644"/>
                  <a:pt x="15347" y="644"/>
                  <a:pt x="15472" y="644"/>
                </a:cubicBezTo>
                <a:cubicBezTo>
                  <a:pt x="15472" y="429"/>
                  <a:pt x="15472" y="215"/>
                  <a:pt x="15472" y="0"/>
                </a:cubicBezTo>
                <a:close/>
                <a:moveTo>
                  <a:pt x="6272" y="0"/>
                </a:moveTo>
                <a:cubicBezTo>
                  <a:pt x="6493" y="0"/>
                  <a:pt x="6715" y="0"/>
                  <a:pt x="6937" y="0"/>
                </a:cubicBezTo>
                <a:cubicBezTo>
                  <a:pt x="6880" y="158"/>
                  <a:pt x="6829" y="299"/>
                  <a:pt x="6783" y="424"/>
                </a:cubicBezTo>
                <a:cubicBezTo>
                  <a:pt x="7124" y="412"/>
                  <a:pt x="7278" y="565"/>
                  <a:pt x="7244" y="881"/>
                </a:cubicBezTo>
                <a:cubicBezTo>
                  <a:pt x="7244" y="1763"/>
                  <a:pt x="7244" y="2644"/>
                  <a:pt x="7244" y="3525"/>
                </a:cubicBezTo>
                <a:cubicBezTo>
                  <a:pt x="7244" y="3548"/>
                  <a:pt x="7244" y="3576"/>
                  <a:pt x="7244" y="3610"/>
                </a:cubicBezTo>
                <a:cubicBezTo>
                  <a:pt x="7357" y="3655"/>
                  <a:pt x="7488" y="3678"/>
                  <a:pt x="7636" y="3678"/>
                </a:cubicBezTo>
                <a:cubicBezTo>
                  <a:pt x="7829" y="3712"/>
                  <a:pt x="7920" y="3570"/>
                  <a:pt x="7909" y="3254"/>
                </a:cubicBezTo>
                <a:cubicBezTo>
                  <a:pt x="7909" y="2525"/>
                  <a:pt x="7909" y="1796"/>
                  <a:pt x="7909" y="1068"/>
                </a:cubicBezTo>
                <a:cubicBezTo>
                  <a:pt x="7704" y="1068"/>
                  <a:pt x="7499" y="1068"/>
                  <a:pt x="7295" y="1068"/>
                </a:cubicBezTo>
                <a:cubicBezTo>
                  <a:pt x="7295" y="1017"/>
                  <a:pt x="7295" y="966"/>
                  <a:pt x="7295" y="915"/>
                </a:cubicBezTo>
                <a:cubicBezTo>
                  <a:pt x="7499" y="915"/>
                  <a:pt x="7704" y="915"/>
                  <a:pt x="7909" y="915"/>
                </a:cubicBezTo>
                <a:cubicBezTo>
                  <a:pt x="7909" y="610"/>
                  <a:pt x="7909" y="305"/>
                  <a:pt x="7909" y="0"/>
                </a:cubicBezTo>
                <a:cubicBezTo>
                  <a:pt x="8096" y="0"/>
                  <a:pt x="8284" y="0"/>
                  <a:pt x="8471" y="0"/>
                </a:cubicBezTo>
                <a:cubicBezTo>
                  <a:pt x="8471" y="305"/>
                  <a:pt x="8471" y="610"/>
                  <a:pt x="8471" y="915"/>
                </a:cubicBezTo>
                <a:cubicBezTo>
                  <a:pt x="8545" y="915"/>
                  <a:pt x="8619" y="915"/>
                  <a:pt x="8693" y="915"/>
                </a:cubicBezTo>
                <a:cubicBezTo>
                  <a:pt x="8693" y="966"/>
                  <a:pt x="8693" y="1017"/>
                  <a:pt x="8693" y="1068"/>
                </a:cubicBezTo>
                <a:cubicBezTo>
                  <a:pt x="8619" y="1068"/>
                  <a:pt x="8545" y="1068"/>
                  <a:pt x="8471" y="1068"/>
                </a:cubicBezTo>
                <a:cubicBezTo>
                  <a:pt x="8471" y="1876"/>
                  <a:pt x="8471" y="2683"/>
                  <a:pt x="8471" y="3491"/>
                </a:cubicBezTo>
                <a:cubicBezTo>
                  <a:pt x="8483" y="3864"/>
                  <a:pt x="8335" y="4045"/>
                  <a:pt x="8028" y="4034"/>
                </a:cubicBezTo>
                <a:cubicBezTo>
                  <a:pt x="7687" y="4011"/>
                  <a:pt x="7426" y="3875"/>
                  <a:pt x="7244" y="3627"/>
                </a:cubicBezTo>
                <a:cubicBezTo>
                  <a:pt x="7221" y="3909"/>
                  <a:pt x="7085" y="4045"/>
                  <a:pt x="6834" y="4034"/>
                </a:cubicBezTo>
                <a:cubicBezTo>
                  <a:pt x="6539" y="4022"/>
                  <a:pt x="6346" y="3915"/>
                  <a:pt x="6255" y="3712"/>
                </a:cubicBezTo>
                <a:cubicBezTo>
                  <a:pt x="6175" y="3881"/>
                  <a:pt x="5936" y="3943"/>
                  <a:pt x="5539" y="3898"/>
                </a:cubicBezTo>
                <a:cubicBezTo>
                  <a:pt x="5675" y="3785"/>
                  <a:pt x="5772" y="3672"/>
                  <a:pt x="5828" y="3559"/>
                </a:cubicBezTo>
                <a:cubicBezTo>
                  <a:pt x="5942" y="3322"/>
                  <a:pt x="6062" y="3017"/>
                  <a:pt x="6187" y="2644"/>
                </a:cubicBezTo>
                <a:cubicBezTo>
                  <a:pt x="5982" y="2644"/>
                  <a:pt x="5777" y="2644"/>
                  <a:pt x="5573" y="2644"/>
                </a:cubicBezTo>
                <a:cubicBezTo>
                  <a:pt x="5573" y="2599"/>
                  <a:pt x="5573" y="2553"/>
                  <a:pt x="5573" y="2508"/>
                </a:cubicBezTo>
                <a:cubicBezTo>
                  <a:pt x="5635" y="2508"/>
                  <a:pt x="5698" y="2508"/>
                  <a:pt x="5760" y="2508"/>
                </a:cubicBezTo>
                <a:cubicBezTo>
                  <a:pt x="5760" y="1813"/>
                  <a:pt x="5760" y="1119"/>
                  <a:pt x="5760" y="424"/>
                </a:cubicBezTo>
                <a:cubicBezTo>
                  <a:pt x="5874" y="424"/>
                  <a:pt x="5988" y="424"/>
                  <a:pt x="6101" y="424"/>
                </a:cubicBezTo>
                <a:cubicBezTo>
                  <a:pt x="6135" y="379"/>
                  <a:pt x="6187" y="254"/>
                  <a:pt x="6255" y="51"/>
                </a:cubicBezTo>
                <a:cubicBezTo>
                  <a:pt x="6255" y="62"/>
                  <a:pt x="6260" y="45"/>
                  <a:pt x="6272" y="0"/>
                </a:cubicBezTo>
                <a:close/>
                <a:moveTo>
                  <a:pt x="1689" y="0"/>
                </a:moveTo>
                <a:cubicBezTo>
                  <a:pt x="1910" y="0"/>
                  <a:pt x="2132" y="0"/>
                  <a:pt x="2354" y="0"/>
                </a:cubicBezTo>
                <a:cubicBezTo>
                  <a:pt x="2297" y="158"/>
                  <a:pt x="2246" y="299"/>
                  <a:pt x="2200" y="424"/>
                </a:cubicBezTo>
                <a:cubicBezTo>
                  <a:pt x="2541" y="412"/>
                  <a:pt x="2695" y="565"/>
                  <a:pt x="2660" y="881"/>
                </a:cubicBezTo>
                <a:cubicBezTo>
                  <a:pt x="2660" y="1763"/>
                  <a:pt x="2660" y="2644"/>
                  <a:pt x="2660" y="3525"/>
                </a:cubicBezTo>
                <a:cubicBezTo>
                  <a:pt x="2660" y="3548"/>
                  <a:pt x="2660" y="3576"/>
                  <a:pt x="2660" y="3610"/>
                </a:cubicBezTo>
                <a:cubicBezTo>
                  <a:pt x="2774" y="3655"/>
                  <a:pt x="2905" y="3678"/>
                  <a:pt x="3053" y="3678"/>
                </a:cubicBezTo>
                <a:cubicBezTo>
                  <a:pt x="3246" y="3712"/>
                  <a:pt x="3337" y="3570"/>
                  <a:pt x="3325" y="3254"/>
                </a:cubicBezTo>
                <a:cubicBezTo>
                  <a:pt x="3325" y="2525"/>
                  <a:pt x="3325" y="1796"/>
                  <a:pt x="3325" y="1068"/>
                </a:cubicBezTo>
                <a:cubicBezTo>
                  <a:pt x="3121" y="1068"/>
                  <a:pt x="2916" y="1068"/>
                  <a:pt x="2712" y="1068"/>
                </a:cubicBezTo>
                <a:cubicBezTo>
                  <a:pt x="2712" y="1017"/>
                  <a:pt x="2712" y="966"/>
                  <a:pt x="2712" y="915"/>
                </a:cubicBezTo>
                <a:cubicBezTo>
                  <a:pt x="2916" y="915"/>
                  <a:pt x="3121" y="915"/>
                  <a:pt x="3325" y="915"/>
                </a:cubicBezTo>
                <a:cubicBezTo>
                  <a:pt x="3325" y="610"/>
                  <a:pt x="3325" y="305"/>
                  <a:pt x="3325" y="0"/>
                </a:cubicBezTo>
                <a:cubicBezTo>
                  <a:pt x="3513" y="0"/>
                  <a:pt x="3701" y="0"/>
                  <a:pt x="3888" y="0"/>
                </a:cubicBezTo>
                <a:cubicBezTo>
                  <a:pt x="3888" y="305"/>
                  <a:pt x="3888" y="610"/>
                  <a:pt x="3888" y="915"/>
                </a:cubicBezTo>
                <a:cubicBezTo>
                  <a:pt x="3962" y="915"/>
                  <a:pt x="4036" y="915"/>
                  <a:pt x="4110" y="915"/>
                </a:cubicBezTo>
                <a:cubicBezTo>
                  <a:pt x="4110" y="966"/>
                  <a:pt x="4110" y="1017"/>
                  <a:pt x="4110" y="1068"/>
                </a:cubicBezTo>
                <a:cubicBezTo>
                  <a:pt x="4036" y="1068"/>
                  <a:pt x="3962" y="1068"/>
                  <a:pt x="3888" y="1068"/>
                </a:cubicBezTo>
                <a:cubicBezTo>
                  <a:pt x="3888" y="1876"/>
                  <a:pt x="3888" y="2683"/>
                  <a:pt x="3888" y="3491"/>
                </a:cubicBezTo>
                <a:cubicBezTo>
                  <a:pt x="3899" y="3864"/>
                  <a:pt x="3752" y="4045"/>
                  <a:pt x="3445" y="4034"/>
                </a:cubicBezTo>
                <a:cubicBezTo>
                  <a:pt x="3104" y="4011"/>
                  <a:pt x="2842" y="3875"/>
                  <a:pt x="2660" y="3627"/>
                </a:cubicBezTo>
                <a:cubicBezTo>
                  <a:pt x="2638" y="3909"/>
                  <a:pt x="2501" y="4045"/>
                  <a:pt x="2251" y="4034"/>
                </a:cubicBezTo>
                <a:cubicBezTo>
                  <a:pt x="1956" y="4022"/>
                  <a:pt x="1762" y="3915"/>
                  <a:pt x="1671" y="3712"/>
                </a:cubicBezTo>
                <a:cubicBezTo>
                  <a:pt x="1592" y="3881"/>
                  <a:pt x="1353" y="3943"/>
                  <a:pt x="955" y="3898"/>
                </a:cubicBezTo>
                <a:cubicBezTo>
                  <a:pt x="1092" y="3785"/>
                  <a:pt x="1188" y="3672"/>
                  <a:pt x="1245" y="3559"/>
                </a:cubicBezTo>
                <a:cubicBezTo>
                  <a:pt x="1359" y="3322"/>
                  <a:pt x="1478" y="3017"/>
                  <a:pt x="1603" y="2644"/>
                </a:cubicBezTo>
                <a:cubicBezTo>
                  <a:pt x="1399" y="2644"/>
                  <a:pt x="1194" y="2644"/>
                  <a:pt x="989" y="2644"/>
                </a:cubicBezTo>
                <a:cubicBezTo>
                  <a:pt x="989" y="2599"/>
                  <a:pt x="989" y="2553"/>
                  <a:pt x="989" y="2508"/>
                </a:cubicBezTo>
                <a:cubicBezTo>
                  <a:pt x="1052" y="2508"/>
                  <a:pt x="1114" y="2508"/>
                  <a:pt x="1177" y="2508"/>
                </a:cubicBezTo>
                <a:cubicBezTo>
                  <a:pt x="1177" y="1813"/>
                  <a:pt x="1177" y="1119"/>
                  <a:pt x="1177" y="424"/>
                </a:cubicBezTo>
                <a:cubicBezTo>
                  <a:pt x="1291" y="424"/>
                  <a:pt x="1404" y="424"/>
                  <a:pt x="1518" y="424"/>
                </a:cubicBezTo>
                <a:cubicBezTo>
                  <a:pt x="1552" y="379"/>
                  <a:pt x="1603" y="254"/>
                  <a:pt x="1671" y="51"/>
                </a:cubicBezTo>
                <a:cubicBezTo>
                  <a:pt x="1671" y="62"/>
                  <a:pt x="1677" y="45"/>
                  <a:pt x="1689" y="0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 sz="1350"/>
          </a:p>
        </p:txBody>
      </p:sp>
      <p:sp>
        <p:nvSpPr>
          <p:cNvPr id="16401" name="任意多边形 26"/>
          <p:cNvSpPr/>
          <p:nvPr/>
        </p:nvSpPr>
        <p:spPr>
          <a:xfrm>
            <a:off x="1882140" y="128826"/>
            <a:ext cx="1126331" cy="889397"/>
          </a:xfrm>
          <a:custGeom>
            <a:avLst/>
            <a:gdLst>
              <a:gd name="txL" fmla="*/ 0 w 1501139"/>
              <a:gd name="txT" fmla="*/ 0 h 1247086"/>
              <a:gd name="txR" fmla="*/ 1501139 w 1501139"/>
              <a:gd name="txB" fmla="*/ 1247086 h 1247086"/>
            </a:gdLst>
            <a:ahLst/>
            <a:cxnLst>
              <a:cxn ang="0">
                <a:pos x="683839" y="0"/>
              </a:cxn>
              <a:cxn ang="0">
                <a:pos x="963111" y="0"/>
              </a:cxn>
              <a:cxn ang="0">
                <a:pos x="1502411" y="563822"/>
              </a:cxn>
              <a:cxn ang="0">
                <a:pos x="963111" y="1127644"/>
              </a:cxn>
              <a:cxn ang="0">
                <a:pos x="683839" y="1127644"/>
              </a:cxn>
              <a:cxn ang="0">
                <a:pos x="1124693" y="666743"/>
              </a:cxn>
              <a:cxn ang="0">
                <a:pos x="0" y="666743"/>
              </a:cxn>
              <a:cxn ang="0">
                <a:pos x="0" y="460900"/>
              </a:cxn>
              <a:cxn ang="0">
                <a:pos x="1124693" y="460900"/>
              </a:cxn>
              <a:cxn ang="0">
                <a:pos x="683839" y="0"/>
              </a:cxn>
            </a:cxnLst>
            <a:rect l="txL" t="txT" r="txR" b="txB"/>
            <a:pathLst>
              <a:path w="1501139" h="1247086">
                <a:moveTo>
                  <a:pt x="683259" y="0"/>
                </a:moveTo>
                <a:lnTo>
                  <a:pt x="962295" y="0"/>
                </a:lnTo>
                <a:lnTo>
                  <a:pt x="1501139" y="623543"/>
                </a:lnTo>
                <a:lnTo>
                  <a:pt x="962295" y="1247086"/>
                </a:lnTo>
                <a:lnTo>
                  <a:pt x="683259" y="1247086"/>
                </a:lnTo>
                <a:lnTo>
                  <a:pt x="1123741" y="737366"/>
                </a:lnTo>
                <a:lnTo>
                  <a:pt x="0" y="737366"/>
                </a:lnTo>
                <a:lnTo>
                  <a:pt x="0" y="509720"/>
                </a:lnTo>
                <a:lnTo>
                  <a:pt x="1123741" y="509720"/>
                </a:lnTo>
                <a:lnTo>
                  <a:pt x="683259" y="0"/>
                </a:lnTo>
                <a:close/>
              </a:path>
            </a:pathLst>
          </a:custGeom>
          <a:solidFill>
            <a:schemeClr val="bg1">
              <a:alpha val="16862"/>
            </a:schemeClr>
          </a:solidFill>
          <a:ln w="9525">
            <a:noFill/>
          </a:ln>
        </p:spPr>
        <p:txBody>
          <a:bodyPr/>
          <a:p>
            <a:endParaRPr lang="zh-CN" altLang="en-US" sz="1350"/>
          </a:p>
        </p:txBody>
      </p:sp>
      <p:sp>
        <p:nvSpPr>
          <p:cNvPr id="3" name="Text Box 3"/>
          <p:cNvSpPr txBox="1"/>
          <p:nvPr/>
        </p:nvSpPr>
        <p:spPr>
          <a:xfrm>
            <a:off x="1442561" y="4190048"/>
            <a:ext cx="3243263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扫描这四个二维码，关注后回复：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小学语文</a:t>
            </a:r>
            <a:endParaRPr lang="zh-CN" altLang="en-US" sz="21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3"/>
          <p:cNvSpPr txBox="1"/>
          <p:nvPr/>
        </p:nvSpPr>
        <p:spPr>
          <a:xfrm>
            <a:off x="4837510" y="4514374"/>
            <a:ext cx="1835944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感谢您的使用！</a:t>
            </a:r>
            <a:endParaRPr lang="zh-CN" altLang="zh-CN" sz="2100" b="1" dirty="0">
              <a:solidFill>
                <a:srgbClr val="92D050"/>
              </a:solidFill>
              <a:latin typeface="Arial" panose="020B0604020202020204" pitchFamily="34" charset="0"/>
            </a:endParaRPr>
          </a:p>
        </p:txBody>
      </p:sp>
      <p:pic>
        <p:nvPicPr>
          <p:cNvPr id="19464" name="图片 8" descr="qrcode_for_gh_b55cf2c63de8_25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5398" y="2507933"/>
            <a:ext cx="1430179" cy="143017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5" name="图片 9" descr="C:\Users\Administrator\Desktop\qrcode_for_gh_29e1d46b0d2f_344.jpgqrcode_for_gh_29e1d46b0d2f_34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30816" y="2447925"/>
            <a:ext cx="1470184" cy="147018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qrcode_for_gh_5299d6e21bbc_3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8471" y="2507933"/>
            <a:ext cx="1470184" cy="1470184"/>
          </a:xfrm>
          <a:prstGeom prst="rect">
            <a:avLst/>
          </a:prstGeom>
        </p:spPr>
      </p:pic>
      <p:pic>
        <p:nvPicPr>
          <p:cNvPr id="5" name="图片 4" descr="qrcode_for_gh_53d647761e45_3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748" y="2436019"/>
            <a:ext cx="1494473" cy="1494473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/>
      <p:bldP spid="16387" grpId="0" bldLvl="0"/>
      <p:bldP spid="3" grpId="0" bldLvl="0"/>
      <p:bldP spid="2" grpId="0" bldLvl="0"/>
    </p:bldLst>
  </p:timing>
</p:sld>
</file>

<file path=ppt/theme/theme1.xml><?xml version="1.0" encoding="utf-8"?>
<a:theme xmlns:a="http://schemas.openxmlformats.org/drawingml/2006/main" name="1_Office 主题​​">
  <a:themeElements>
    <a:clrScheme name="自定义 1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B3C5"/>
      </a:accent1>
      <a:accent2>
        <a:srgbClr val="F07474"/>
      </a:accent2>
      <a:accent3>
        <a:srgbClr val="FFBF53"/>
      </a:accent3>
      <a:accent4>
        <a:srgbClr val="673B77"/>
      </a:accent4>
      <a:accent5>
        <a:srgbClr val="00B9FA"/>
      </a:accent5>
      <a:accent6>
        <a:srgbClr val="BECE37"/>
      </a:accent6>
      <a:hlink>
        <a:srgbClr val="B381D9"/>
      </a:hlink>
      <a:folHlink>
        <a:srgbClr val="800080"/>
      </a:folHlink>
    </a:clrScheme>
    <a:fontScheme name="自定义 3">
      <a:majorFont>
        <a:latin typeface="Impact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>
          <a:noFill/>
        </a:ln>
        <a:effectLst>
          <a:outerShdw blurRad="444500" dist="254000" dir="8100000" algn="tr" rotWithShape="0">
            <a:prstClr val="black">
              <a:alpha val="5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WPS 演示</Application>
  <PresentationFormat>全屏显示(16:9)</PresentationFormat>
  <Paragraphs>13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楷体</vt:lpstr>
      <vt:lpstr>黑体</vt:lpstr>
      <vt:lpstr>Times New Roman</vt:lpstr>
      <vt:lpstr>微软雅黑</vt:lpstr>
      <vt:lpstr>Arial Unicode MS</vt:lpstr>
      <vt:lpstr>Impact</vt:lpstr>
      <vt:lpstr>Calibri</vt:lpstr>
      <vt:lpstr>Arial Narrow</vt:lpstr>
      <vt:lpstr>1_Office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7</cp:revision>
  <dcterms:created xsi:type="dcterms:W3CDTF">2018-09-12T14:29:00Z</dcterms:created>
  <dcterms:modified xsi:type="dcterms:W3CDTF">2019-12-30T10:37:24Z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