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0" r:id="rId5"/>
    <p:sldId id="261" r:id="rId6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4925" y="-62865"/>
            <a:ext cx="12304395" cy="728345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88645" y="75565"/>
            <a:ext cx="11189970" cy="65239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 b="1"/>
              <a:t>                        </a:t>
            </a:r>
            <a:endParaRPr lang="en-US" altLang="zh-CN" sz="4800" b="1"/>
          </a:p>
          <a:p>
            <a:r>
              <a:rPr lang="en-US" altLang="zh-CN" sz="4800" b="1"/>
              <a:t>               </a:t>
            </a:r>
            <a:r>
              <a:rPr lang="en-US" altLang="zh-CN" sz="6600" b="1"/>
              <a:t>   </a:t>
            </a:r>
            <a:r>
              <a:rPr lang="zh-CN" altLang="en-US" sz="6600" b="1"/>
              <a:t>研   修   简   报</a:t>
            </a:r>
            <a:endParaRPr lang="zh-CN" altLang="en-US" b="1"/>
          </a:p>
          <a:p>
            <a:r>
              <a:rPr lang="zh-CN" altLang="en-US" b="1"/>
              <a:t>                                                                       </a:t>
            </a:r>
            <a:endParaRPr lang="zh-CN" altLang="en-US" b="1"/>
          </a:p>
          <a:p>
            <a:r>
              <a:rPr lang="zh-CN" altLang="en-US" b="1"/>
              <a:t>                                                                                                                                                                       </a:t>
            </a:r>
            <a:r>
              <a:rPr lang="zh-CN" altLang="en-US" sz="2000" b="1"/>
              <a:t>   第三期</a:t>
            </a:r>
            <a:endParaRPr lang="zh-CN" altLang="en-US" sz="2000" b="1"/>
          </a:p>
          <a:p>
            <a:endParaRPr lang="zh-CN" altLang="en-US" b="1"/>
          </a:p>
          <a:p>
            <a:endParaRPr lang="zh-CN" altLang="en-US" b="1"/>
          </a:p>
          <a:p>
            <a:r>
              <a:rPr lang="zh-CN" altLang="en-US" b="1"/>
              <a:t>               </a:t>
            </a:r>
            <a:r>
              <a:rPr lang="zh-CN" altLang="en-US" sz="3200" b="1"/>
              <a:t>山西省吕梁市</a:t>
            </a:r>
            <a:r>
              <a:rPr lang="en-US" altLang="zh-CN" sz="3200" b="1"/>
              <a:t>2019</a:t>
            </a:r>
            <a:r>
              <a:rPr lang="zh-CN" altLang="en-US" sz="3200" b="1"/>
              <a:t>年中小学生幼儿园教师全员培训项目</a:t>
            </a:r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endParaRPr lang="zh-CN" altLang="en-US" b="1"/>
          </a:p>
          <a:p>
            <a:pPr algn="ctr"/>
            <a:r>
              <a:rPr lang="zh-CN" altLang="en-US" b="1"/>
              <a:t>              </a:t>
            </a:r>
            <a:r>
              <a:rPr b="1"/>
              <a:t>小学语文8班 (199人) </a:t>
            </a:r>
            <a:r>
              <a:rPr lang="zh-CN" altLang="en-US" b="1"/>
              <a:t>   时间</a:t>
            </a:r>
            <a:r>
              <a:rPr lang="en-US" altLang="zh-CN" b="1"/>
              <a:t>:2020</a:t>
            </a:r>
            <a:r>
              <a:rPr lang="zh-CN" altLang="en-US" b="1"/>
              <a:t>年</a:t>
            </a:r>
            <a:r>
              <a:rPr lang="en-US" altLang="zh-CN" b="1"/>
              <a:t>12</a:t>
            </a:r>
            <a:r>
              <a:rPr lang="zh-CN" altLang="en-US" b="1"/>
              <a:t>月</a:t>
            </a:r>
            <a:r>
              <a:rPr lang="en-US" altLang="zh-CN" b="1"/>
              <a:t>7</a:t>
            </a:r>
            <a:r>
              <a:rPr lang="zh-CN" altLang="en-US" b="1"/>
              <a:t>日</a:t>
            </a:r>
            <a:endParaRPr lang="zh-CN" altLang="en-US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6515" y="0"/>
            <a:ext cx="12304395" cy="728345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42925" y="2033905"/>
            <a:ext cx="11017885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800"/>
              <a:t>山西省吕梁市2019年中小学幼儿园教师全员培训项目</a:t>
            </a:r>
            <a:endParaRPr lang="zh-CN" altLang="en-US" sz="4800"/>
          </a:p>
          <a:p>
            <a:pPr algn="ctr"/>
            <a:r>
              <a:rPr lang="zh-CN" altLang="en-US" sz="4800">
                <a:sym typeface="+mn-ea"/>
              </a:rPr>
              <a:t>截止目前</a:t>
            </a:r>
            <a:r>
              <a:rPr lang="zh-CN" altLang="en-US" sz="4800"/>
              <a:t>不合格学员名单（</a:t>
            </a:r>
            <a:r>
              <a:rPr lang="en-US" altLang="zh-CN" sz="4800">
                <a:sym typeface="+mn-ea"/>
              </a:rPr>
              <a:t>5</a:t>
            </a:r>
            <a:r>
              <a:rPr lang="zh-CN" altLang="en-US" sz="4800">
                <a:sym typeface="+mn-ea"/>
              </a:rPr>
              <a:t>人</a:t>
            </a:r>
            <a:r>
              <a:rPr lang="zh-CN" altLang="en-US" sz="4800"/>
              <a:t>）附后</a:t>
            </a:r>
            <a:endParaRPr lang="zh-CN" altLang="en-US" sz="4800"/>
          </a:p>
          <a:p>
            <a:pPr algn="ctr"/>
            <a:r>
              <a:rPr lang="zh-CN" altLang="en-US" sz="4800"/>
              <a:t>请熟悉的学员之间互相转告！</a:t>
            </a:r>
            <a:endParaRPr lang="zh-CN" altLang="en-US" sz="4800"/>
          </a:p>
          <a:p>
            <a:pPr algn="ctr"/>
            <a:r>
              <a:rPr lang="zh-CN" altLang="en-US" sz="4800"/>
              <a:t>请他们加快学习步伐，迎头赶上！谢谢！</a:t>
            </a:r>
            <a:endParaRPr lang="zh-CN" altLang="en-US" sz="4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4925" y="-62865"/>
            <a:ext cx="12304395" cy="8126730"/>
          </a:xfrm>
          <a:prstGeom prst="rect">
            <a:avLst/>
          </a:prstGeom>
        </p:spPr>
      </p:pic>
      <p:pic>
        <p:nvPicPr>
          <p:cNvPr id="6" name="图片 5" descr="微信截图_202012072149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170" y="1235710"/>
            <a:ext cx="10787380" cy="43414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4925" y="-62865"/>
            <a:ext cx="12304395" cy="887476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748665" y="2276475"/>
            <a:ext cx="10241280" cy="212280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4400"/>
              <a:t>请大家按时保质保量地完成本次研修之旅</a:t>
            </a:r>
            <a:endParaRPr lang="zh-CN" altLang="en-US" sz="4400"/>
          </a:p>
          <a:p>
            <a:pPr algn="ctr"/>
            <a:endParaRPr lang="zh-CN" altLang="en-US" sz="4400"/>
          </a:p>
          <a:p>
            <a:pPr algn="ctr"/>
            <a:r>
              <a:rPr lang="zh-CN" altLang="en-US" sz="4400"/>
              <a:t>祝大家学习愉快</a:t>
            </a:r>
            <a:endParaRPr lang="zh-CN" altLang="en-US" sz="4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482</Words>
  <Application>WPS 演示</Application>
  <PresentationFormat>宽屏</PresentationFormat>
  <Paragraphs>28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Wingdings</vt:lpstr>
      <vt:lpstr>Calibri Light</vt:lpstr>
      <vt:lpstr>Calibri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qlsfxx</dc:creator>
  <cp:lastModifiedBy>大力仙</cp:lastModifiedBy>
  <cp:revision>6</cp:revision>
  <dcterms:created xsi:type="dcterms:W3CDTF">2020-11-11T14:26:00Z</dcterms:created>
  <dcterms:modified xsi:type="dcterms:W3CDTF">2020-12-07T13:58:35Z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