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3"/>
    <p:sldId id="412" r:id="rId4"/>
    <p:sldId id="411" r:id="rId5"/>
    <p:sldId id="413" r:id="rId6"/>
    <p:sldId id="414" r:id="rId7"/>
    <p:sldId id="415" r:id="rId8"/>
    <p:sldId id="416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69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tags" Target="../tags/tag68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72.xml"/><Relationship Id="rId4" Type="http://schemas.openxmlformats.org/officeDocument/2006/relationships/image" Target="../media/image12.jpeg"/><Relationship Id="rId3" Type="http://schemas.openxmlformats.org/officeDocument/2006/relationships/tags" Target="../tags/tag71.xml"/><Relationship Id="rId2" Type="http://schemas.openxmlformats.org/officeDocument/2006/relationships/image" Target="../media/image11.jpeg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3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55e92894c0b0e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327255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7385" y="2096135"/>
            <a:ext cx="102412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大班科学：《好玩的空气》</a:t>
            </a:r>
            <a:endParaRPr lang="zh-CN" altLang="en-US" sz="660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                         </a:t>
            </a:r>
            <a:r>
              <a:rPr lang="zh-CN" altLang="en-US"/>
              <a:t>变魔术</a:t>
            </a:r>
            <a:endParaRPr lang="zh-CN" altLang="en-US"/>
          </a:p>
        </p:txBody>
      </p:sp>
      <p:pic>
        <p:nvPicPr>
          <p:cNvPr id="4" name="内容占位符 3" descr="menghuantongniankatongbizhi_416600_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5040" y="1678940"/>
            <a:ext cx="7614285" cy="47593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Aspose.Words.1ea73322-ddc6-4fae-8d89-aa30ef531638.00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25650" y="1924685"/>
            <a:ext cx="5784215" cy="18611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15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捉空气</a:t>
            </a:r>
            <a:endParaRPr lang="zh-CN" altLang="en-US" sz="115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探索空气的特点：</a:t>
            </a:r>
            <a:endParaRPr lang="zh-CN" altLang="en-US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4" name="内容占位符 3"/>
          <p:cNvGraphicFramePr/>
          <p:nvPr>
            <p:ph idx="1"/>
            <p:custDataLst>
              <p:tags r:id="rId1"/>
            </p:custDataLst>
          </p:nvPr>
        </p:nvGraphicFramePr>
        <p:xfrm>
          <a:off x="608330" y="1233170"/>
          <a:ext cx="10970260" cy="3933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2565"/>
                <a:gridCol w="2742565"/>
                <a:gridCol w="2742565"/>
              </a:tblGrid>
              <a:tr h="2392045"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rgbClr val="848587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rgbClr val="848587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rgbClr val="848587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41145"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图片 4" descr="640x525a0a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05" y="1391920"/>
            <a:ext cx="1732915" cy="1040765"/>
          </a:xfrm>
          <a:prstGeom prst="rect">
            <a:avLst/>
          </a:prstGeom>
        </p:spPr>
      </p:pic>
      <p:pic>
        <p:nvPicPr>
          <p:cNvPr id="6" name="图片 5" descr="201604081653012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105" y="1391920"/>
            <a:ext cx="1715770" cy="1400810"/>
          </a:xfrm>
          <a:prstGeom prst="rect">
            <a:avLst/>
          </a:prstGeom>
        </p:spPr>
      </p:pic>
      <p:pic>
        <p:nvPicPr>
          <p:cNvPr id="7" name="图片 6" descr="38576a63c02946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755" y="1391920"/>
            <a:ext cx="1538605" cy="12242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28395" y="3240405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眼睛看得到吗？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705225" y="330962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小手摸得到吗？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807835" y="330962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鼻子闻得到吗？</a:t>
            </a:r>
            <a:endParaRPr lang="zh-CN" altLang="en-US"/>
          </a:p>
        </p:txBody>
      </p:sp>
      <p:pic>
        <p:nvPicPr>
          <p:cNvPr id="11" name="图片 10" descr="tru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310640" y="3761740"/>
            <a:ext cx="1224280" cy="1226820"/>
          </a:xfrm>
          <a:prstGeom prst="rect">
            <a:avLst/>
          </a:prstGeom>
        </p:spPr>
      </p:pic>
      <p:pic>
        <p:nvPicPr>
          <p:cNvPr id="12" name="图片 11" descr="tru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109720" y="3830320"/>
            <a:ext cx="1224280" cy="1226820"/>
          </a:xfrm>
          <a:prstGeom prst="rect">
            <a:avLst/>
          </a:prstGeom>
        </p:spPr>
      </p:pic>
      <p:pic>
        <p:nvPicPr>
          <p:cNvPr id="13" name="图片 12" descr="tru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807835" y="3761740"/>
            <a:ext cx="1224280" cy="122682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1d613c64e5ab42fb84ec388799c2e63e"/>
          <p:cNvPicPr>
            <a:picLocks noChangeAspect="1"/>
          </p:cNvPicPr>
          <p:nvPr>
            <p:ph idx="4294967295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9080" y="173990"/>
            <a:ext cx="6629400" cy="2799080"/>
          </a:xfrm>
          <a:prstGeom prst="rect">
            <a:avLst/>
          </a:prstGeom>
        </p:spPr>
      </p:pic>
      <p:pic>
        <p:nvPicPr>
          <p:cNvPr id="5" name="图片 4" descr="360815244978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" y="3213100"/>
            <a:ext cx="6517005" cy="3007995"/>
          </a:xfrm>
          <a:prstGeom prst="rect">
            <a:avLst/>
          </a:prstGeom>
        </p:spPr>
      </p:pic>
      <p:pic>
        <p:nvPicPr>
          <p:cNvPr id="6" name="图片 5" descr="W0201901175937401401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790" y="1302385"/>
            <a:ext cx="5114290" cy="33674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D4F7254CD6B3BC03FAA2A4C129D2DEA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4020" y="398145"/>
            <a:ext cx="5269865" cy="3583940"/>
          </a:xfrm>
          <a:prstGeom prst="rect">
            <a:avLst/>
          </a:prstGeom>
        </p:spPr>
      </p:pic>
      <p:pic>
        <p:nvPicPr>
          <p:cNvPr id="3" name="图片 2" descr="b45ba41b6483b09c57a213cb4933d006_IMG_20180219_184153_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7252" b="7252"/>
          <a:stretch>
            <a:fillRect/>
          </a:stretch>
        </p:blipFill>
        <p:spPr>
          <a:xfrm>
            <a:off x="6401435" y="398145"/>
            <a:ext cx="5310505" cy="58788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f2154f4cbbc4b8cad346da44932ef6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935" y="268605"/>
            <a:ext cx="8331200" cy="64808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UNIT_TABLE_BEAUTIFY" val="smartTable{aaf03a3c-3773-44f0-8ba5-def82d8752bf}"/>
  <p:tag name="TABLE_EMPHASIZE_COLOR" val="8684935"/>
  <p:tag name="TABLE_SKINIDX" val="-1"/>
  <p:tag name="TABLE_COLORIDX" val="l"/>
  <p:tag name="TABLE_COLOR_RGB" val="0x000000*0xFFFFFF*0x44546A*0xE6E5E5*0x848587*0x738499*0x817CA0*0x9B819F*0xA7878C*0xAB968B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UNIT_PLACING_PICTURE_USER_VIEWPORT" val="{&quot;height&quot;:4408,&quot;width&quot;:10440}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4968,&quot;width&quot;:8142}"/>
</p:tagLst>
</file>

<file path=ppt/tags/tag71.xml><?xml version="1.0" encoding="utf-8"?>
<p:tagLst xmlns:p="http://schemas.openxmlformats.org/presentationml/2006/main">
  <p:tag name="KSO_WM_UNIT_PLACING_PICTURE_USER_VIEWPORT" val="{&quot;height&quot;:9258,&quot;width&quot;:7150}"/>
  <p:tag name="KSO_WM_UNIT_PLACING_PICTURE_USER_RELATIVERECTANGLE" val="{&quot;bottom&quot;:0,&quot;left&quot;:0,&quot;right&quot;:0,&quot;top&quot;:0}"/>
  <p:tag name="KSO_WM_UNIT_PLACING_PICTURE_COLLAGE_RELATIVERECTANGLE" val="{&quot;bottom&quot;:0.072521822312567319,&quot;left&quot;:0,&quot;right&quot;:0,&quot;top&quot;:0.072521822312567319}"/>
  <p:tag name="KSO_WM_UNIT_PLACING_PICTURE_COLLAGE_VIEWPORT" val="{&quot;height&quot;:9258,&quot;width&quot;:8363.0000000000018}"/>
  <p:tag name="KSO_WM_UNIT_PLACING_PICTURE_INFO" val="{&quot;code&quot;:&quot;[1]&quot;,&quot;full_picture&quot;:false,&quot;last_crop_picture&quot;:&quot;[1]&quot;,&quot;scheme&quot;:&quot;1-1&quot;,&quot;spacing&quot;:5}"/>
  <p:tag name="KSO_WM_UNIT_PLACING_PICTURE" val="193853.254"/>
  <p:tag name="KSO_WM_BEAUTIFY_FLAG" val=""/>
  <p:tag name="KSO_WM_UNIT_TYPE" val=""/>
  <p:tag name="KSO_WM_UNIT_INDEX" val=""/>
  <p:tag name="KSO_WM_UNIT_ID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WPS 演示</Application>
  <PresentationFormat>宽屏</PresentationFormat>
  <Paragraphs>14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173</cp:revision>
  <dcterms:created xsi:type="dcterms:W3CDTF">2019-06-19T02:08:00Z</dcterms:created>
  <dcterms:modified xsi:type="dcterms:W3CDTF">2020-11-10T12:05:18Z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