
<file path=[Content_Types].xml><?xml version="1.0" encoding="utf-8"?>
<Types xmlns="http://schemas.openxmlformats.org/package/2006/content-types">
  <Default Extension="jpeg" ContentType="image/jpeg"/>
  <Default Extension="png" ContentType="image/png"/>
  <Default Extension="emf" ContentType="image/x-emf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3"/>
    <p:sldId id="264" r:id="rId4"/>
    <p:sldId id="257" r:id="rId5"/>
    <p:sldId id="260" r:id="rId6"/>
    <p:sldId id="276" r:id="rId7"/>
    <p:sldId id="278" r:id="rId8"/>
    <p:sldId id="277" r:id="rId9"/>
    <p:sldId id="274" r:id="rId10"/>
    <p:sldId id="267" r:id="rId11"/>
    <p:sldId id="266" r:id="rId12"/>
    <p:sldId id="265" r:id="rId13"/>
    <p:sldId id="259" r:id="rId14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13" autoAdjust="0"/>
    <p:restoredTop sz="94660"/>
  </p:normalViewPr>
  <p:slideViewPr>
    <p:cSldViewPr snapToGrid="0">
      <p:cViewPr varScale="1">
        <p:scale>
          <a:sx n="82" d="100"/>
          <a:sy n="82" d="100"/>
        </p:scale>
        <p:origin x="102" y="10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-3846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notesMaster" Target="notesMasters/notesMaster1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CD225B-188F-408E-A371-8130AAA0F0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F5CDC2-1E64-41A1-8075-9DF5690D4BF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4" Type="http://schemas.openxmlformats.org/officeDocument/2006/relationships/image" Target="../media/image5.png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1055771"/>
            <a:ext cx="9144000" cy="2788319"/>
          </a:xfrm>
          <a:prstGeom prst="rect">
            <a:avLst/>
          </a:prstGeom>
          <a:solidFill>
            <a:schemeClr val="bg1">
              <a:lumMod val="95000"/>
              <a:alpha val="9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1055771"/>
            <a:ext cx="9144000" cy="2788319"/>
          </a:xfrm>
          <a:prstGeom prst="rect">
            <a:avLst/>
          </a:prstGeom>
          <a:solidFill>
            <a:schemeClr val="bg1">
              <a:lumMod val="95000"/>
              <a:alpha val="9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-2"/>
            <a:ext cx="9144000" cy="5143502"/>
          </a:xfrm>
          <a:prstGeom prst="rect">
            <a:avLst/>
          </a:prstGeom>
          <a:solidFill>
            <a:schemeClr val="bg1">
              <a:lumMod val="95000"/>
              <a:alpha val="57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/>
          </a:p>
        </p:txBody>
      </p:sp>
      <p:sp>
        <p:nvSpPr>
          <p:cNvPr id="4" name="Freeform 145"/>
          <p:cNvSpPr/>
          <p:nvPr/>
        </p:nvSpPr>
        <p:spPr bwMode="auto">
          <a:xfrm rot="935833">
            <a:off x="430430" y="211060"/>
            <a:ext cx="1662051" cy="672358"/>
          </a:xfrm>
          <a:custGeom>
            <a:avLst/>
            <a:gdLst>
              <a:gd name="T0" fmla="*/ 466 w 483"/>
              <a:gd name="T1" fmla="*/ 104 h 300"/>
              <a:gd name="T2" fmla="*/ 417 w 483"/>
              <a:gd name="T3" fmla="*/ 121 h 300"/>
              <a:gd name="T4" fmla="*/ 407 w 483"/>
              <a:gd name="T5" fmla="*/ 119 h 300"/>
              <a:gd name="T6" fmla="*/ 303 w 483"/>
              <a:gd name="T7" fmla="*/ 150 h 300"/>
              <a:gd name="T8" fmla="*/ 214 w 483"/>
              <a:gd name="T9" fmla="*/ 187 h 300"/>
              <a:gd name="T10" fmla="*/ 120 w 483"/>
              <a:gd name="T11" fmla="*/ 240 h 300"/>
              <a:gd name="T12" fmla="*/ 290 w 483"/>
              <a:gd name="T13" fmla="*/ 152 h 300"/>
              <a:gd name="T14" fmla="*/ 394 w 483"/>
              <a:gd name="T15" fmla="*/ 118 h 300"/>
              <a:gd name="T16" fmla="*/ 394 w 483"/>
              <a:gd name="T17" fmla="*/ 97 h 300"/>
              <a:gd name="T18" fmla="*/ 424 w 483"/>
              <a:gd name="T19" fmla="*/ 86 h 300"/>
              <a:gd name="T20" fmla="*/ 418 w 483"/>
              <a:gd name="T21" fmla="*/ 66 h 300"/>
              <a:gd name="T22" fmla="*/ 380 w 483"/>
              <a:gd name="T23" fmla="*/ 74 h 300"/>
              <a:gd name="T24" fmla="*/ 386 w 483"/>
              <a:gd name="T25" fmla="*/ 71 h 300"/>
              <a:gd name="T26" fmla="*/ 378 w 483"/>
              <a:gd name="T27" fmla="*/ 53 h 300"/>
              <a:gd name="T28" fmla="*/ 218 w 483"/>
              <a:gd name="T29" fmla="*/ 119 h 300"/>
              <a:gd name="T30" fmla="*/ 183 w 483"/>
              <a:gd name="T31" fmla="*/ 133 h 300"/>
              <a:gd name="T32" fmla="*/ 84 w 483"/>
              <a:gd name="T33" fmla="*/ 185 h 300"/>
              <a:gd name="T34" fmla="*/ 193 w 483"/>
              <a:gd name="T35" fmla="*/ 117 h 300"/>
              <a:gd name="T36" fmla="*/ 434 w 483"/>
              <a:gd name="T37" fmla="*/ 20 h 300"/>
              <a:gd name="T38" fmla="*/ 427 w 483"/>
              <a:gd name="T39" fmla="*/ 3 h 300"/>
              <a:gd name="T40" fmla="*/ 142 w 483"/>
              <a:gd name="T41" fmla="*/ 124 h 300"/>
              <a:gd name="T42" fmla="*/ 23 w 483"/>
              <a:gd name="T43" fmla="*/ 195 h 300"/>
              <a:gd name="T44" fmla="*/ 29 w 483"/>
              <a:gd name="T45" fmla="*/ 202 h 300"/>
              <a:gd name="T46" fmla="*/ 43 w 483"/>
              <a:gd name="T47" fmla="*/ 193 h 300"/>
              <a:gd name="T48" fmla="*/ 9 w 483"/>
              <a:gd name="T49" fmla="*/ 223 h 300"/>
              <a:gd name="T50" fmla="*/ 21 w 483"/>
              <a:gd name="T51" fmla="*/ 239 h 300"/>
              <a:gd name="T52" fmla="*/ 22 w 483"/>
              <a:gd name="T53" fmla="*/ 238 h 300"/>
              <a:gd name="T54" fmla="*/ 16 w 483"/>
              <a:gd name="T55" fmla="*/ 244 h 300"/>
              <a:gd name="T56" fmla="*/ 29 w 483"/>
              <a:gd name="T57" fmla="*/ 260 h 300"/>
              <a:gd name="T58" fmla="*/ 32 w 483"/>
              <a:gd name="T59" fmla="*/ 259 h 300"/>
              <a:gd name="T60" fmla="*/ 45 w 483"/>
              <a:gd name="T61" fmla="*/ 267 h 300"/>
              <a:gd name="T62" fmla="*/ 51 w 483"/>
              <a:gd name="T63" fmla="*/ 265 h 300"/>
              <a:gd name="T64" fmla="*/ 35 w 483"/>
              <a:gd name="T65" fmla="*/ 279 h 300"/>
              <a:gd name="T66" fmla="*/ 45 w 483"/>
              <a:gd name="T67" fmla="*/ 297 h 300"/>
              <a:gd name="T68" fmla="*/ 124 w 483"/>
              <a:gd name="T69" fmla="*/ 262 h 300"/>
              <a:gd name="T70" fmla="*/ 128 w 483"/>
              <a:gd name="T71" fmla="*/ 262 h 300"/>
              <a:gd name="T72" fmla="*/ 472 w 483"/>
              <a:gd name="T73" fmla="*/ 122 h 300"/>
              <a:gd name="T74" fmla="*/ 466 w 483"/>
              <a:gd name="T75" fmla="*/ 104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83" h="300">
                <a:moveTo>
                  <a:pt x="466" y="104"/>
                </a:moveTo>
                <a:cubicBezTo>
                  <a:pt x="450" y="109"/>
                  <a:pt x="433" y="115"/>
                  <a:pt x="417" y="121"/>
                </a:cubicBezTo>
                <a:cubicBezTo>
                  <a:pt x="414" y="119"/>
                  <a:pt x="411" y="118"/>
                  <a:pt x="407" y="119"/>
                </a:cubicBezTo>
                <a:cubicBezTo>
                  <a:pt x="371" y="125"/>
                  <a:pt x="337" y="137"/>
                  <a:pt x="303" y="150"/>
                </a:cubicBezTo>
                <a:cubicBezTo>
                  <a:pt x="272" y="161"/>
                  <a:pt x="242" y="173"/>
                  <a:pt x="214" y="187"/>
                </a:cubicBezTo>
                <a:cubicBezTo>
                  <a:pt x="182" y="203"/>
                  <a:pt x="151" y="223"/>
                  <a:pt x="120" y="240"/>
                </a:cubicBezTo>
                <a:cubicBezTo>
                  <a:pt x="173" y="205"/>
                  <a:pt x="231" y="175"/>
                  <a:pt x="290" y="152"/>
                </a:cubicBezTo>
                <a:cubicBezTo>
                  <a:pt x="325" y="140"/>
                  <a:pt x="360" y="129"/>
                  <a:pt x="394" y="118"/>
                </a:cubicBezTo>
                <a:cubicBezTo>
                  <a:pt x="406" y="115"/>
                  <a:pt x="403" y="100"/>
                  <a:pt x="394" y="97"/>
                </a:cubicBezTo>
                <a:cubicBezTo>
                  <a:pt x="404" y="94"/>
                  <a:pt x="414" y="90"/>
                  <a:pt x="424" y="86"/>
                </a:cubicBezTo>
                <a:cubicBezTo>
                  <a:pt x="436" y="81"/>
                  <a:pt x="432" y="64"/>
                  <a:pt x="418" y="66"/>
                </a:cubicBezTo>
                <a:cubicBezTo>
                  <a:pt x="405" y="68"/>
                  <a:pt x="392" y="70"/>
                  <a:pt x="380" y="74"/>
                </a:cubicBezTo>
                <a:cubicBezTo>
                  <a:pt x="382" y="73"/>
                  <a:pt x="384" y="72"/>
                  <a:pt x="386" y="71"/>
                </a:cubicBezTo>
                <a:cubicBezTo>
                  <a:pt x="397" y="66"/>
                  <a:pt x="389" y="51"/>
                  <a:pt x="378" y="53"/>
                </a:cubicBezTo>
                <a:cubicBezTo>
                  <a:pt x="322" y="64"/>
                  <a:pt x="270" y="92"/>
                  <a:pt x="218" y="119"/>
                </a:cubicBezTo>
                <a:cubicBezTo>
                  <a:pt x="206" y="123"/>
                  <a:pt x="195" y="128"/>
                  <a:pt x="183" y="133"/>
                </a:cubicBezTo>
                <a:cubicBezTo>
                  <a:pt x="149" y="148"/>
                  <a:pt x="116" y="167"/>
                  <a:pt x="84" y="185"/>
                </a:cubicBezTo>
                <a:cubicBezTo>
                  <a:pt x="118" y="159"/>
                  <a:pt x="155" y="137"/>
                  <a:pt x="193" y="117"/>
                </a:cubicBezTo>
                <a:cubicBezTo>
                  <a:pt x="274" y="85"/>
                  <a:pt x="357" y="60"/>
                  <a:pt x="434" y="20"/>
                </a:cubicBezTo>
                <a:cubicBezTo>
                  <a:pt x="443" y="15"/>
                  <a:pt x="436" y="0"/>
                  <a:pt x="427" y="3"/>
                </a:cubicBezTo>
                <a:cubicBezTo>
                  <a:pt x="330" y="35"/>
                  <a:pt x="231" y="71"/>
                  <a:pt x="142" y="124"/>
                </a:cubicBezTo>
                <a:cubicBezTo>
                  <a:pt x="100" y="143"/>
                  <a:pt x="60" y="166"/>
                  <a:pt x="23" y="195"/>
                </a:cubicBezTo>
                <a:cubicBezTo>
                  <a:pt x="19" y="198"/>
                  <a:pt x="24" y="205"/>
                  <a:pt x="29" y="202"/>
                </a:cubicBezTo>
                <a:cubicBezTo>
                  <a:pt x="33" y="199"/>
                  <a:pt x="38" y="196"/>
                  <a:pt x="43" y="193"/>
                </a:cubicBezTo>
                <a:cubicBezTo>
                  <a:pt x="31" y="202"/>
                  <a:pt x="20" y="213"/>
                  <a:pt x="9" y="223"/>
                </a:cubicBezTo>
                <a:cubicBezTo>
                  <a:pt x="0" y="232"/>
                  <a:pt x="11" y="243"/>
                  <a:pt x="21" y="239"/>
                </a:cubicBezTo>
                <a:cubicBezTo>
                  <a:pt x="21" y="239"/>
                  <a:pt x="21" y="238"/>
                  <a:pt x="22" y="238"/>
                </a:cubicBezTo>
                <a:cubicBezTo>
                  <a:pt x="20" y="240"/>
                  <a:pt x="18" y="242"/>
                  <a:pt x="16" y="244"/>
                </a:cubicBezTo>
                <a:cubicBezTo>
                  <a:pt x="9" y="254"/>
                  <a:pt x="18" y="265"/>
                  <a:pt x="29" y="260"/>
                </a:cubicBezTo>
                <a:cubicBezTo>
                  <a:pt x="30" y="260"/>
                  <a:pt x="31" y="259"/>
                  <a:pt x="32" y="259"/>
                </a:cubicBezTo>
                <a:cubicBezTo>
                  <a:pt x="33" y="264"/>
                  <a:pt x="38" y="269"/>
                  <a:pt x="45" y="267"/>
                </a:cubicBezTo>
                <a:cubicBezTo>
                  <a:pt x="47" y="267"/>
                  <a:pt x="49" y="266"/>
                  <a:pt x="51" y="265"/>
                </a:cubicBezTo>
                <a:cubicBezTo>
                  <a:pt x="45" y="270"/>
                  <a:pt x="40" y="274"/>
                  <a:pt x="35" y="279"/>
                </a:cubicBezTo>
                <a:cubicBezTo>
                  <a:pt x="27" y="286"/>
                  <a:pt x="35" y="300"/>
                  <a:pt x="45" y="297"/>
                </a:cubicBezTo>
                <a:cubicBezTo>
                  <a:pt x="73" y="288"/>
                  <a:pt x="99" y="276"/>
                  <a:pt x="124" y="262"/>
                </a:cubicBezTo>
                <a:cubicBezTo>
                  <a:pt x="126" y="263"/>
                  <a:pt x="127" y="263"/>
                  <a:pt x="128" y="262"/>
                </a:cubicBezTo>
                <a:cubicBezTo>
                  <a:pt x="248" y="231"/>
                  <a:pt x="355" y="163"/>
                  <a:pt x="472" y="122"/>
                </a:cubicBezTo>
                <a:cubicBezTo>
                  <a:pt x="483" y="118"/>
                  <a:pt x="478" y="100"/>
                  <a:pt x="466" y="10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823" y="195486"/>
            <a:ext cx="1469263" cy="7559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-2"/>
            <a:ext cx="9144000" cy="5143502"/>
          </a:xfrm>
          <a:prstGeom prst="rect">
            <a:avLst/>
          </a:prstGeom>
          <a:solidFill>
            <a:schemeClr val="bg1">
              <a:lumMod val="95000"/>
              <a:alpha val="57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/>
          </a:p>
        </p:txBody>
      </p:sp>
      <p:sp>
        <p:nvSpPr>
          <p:cNvPr id="2" name="Freeform 145"/>
          <p:cNvSpPr/>
          <p:nvPr/>
        </p:nvSpPr>
        <p:spPr bwMode="auto">
          <a:xfrm rot="935833">
            <a:off x="430430" y="211060"/>
            <a:ext cx="1662051" cy="672358"/>
          </a:xfrm>
          <a:custGeom>
            <a:avLst/>
            <a:gdLst>
              <a:gd name="T0" fmla="*/ 466 w 483"/>
              <a:gd name="T1" fmla="*/ 104 h 300"/>
              <a:gd name="T2" fmla="*/ 417 w 483"/>
              <a:gd name="T3" fmla="*/ 121 h 300"/>
              <a:gd name="T4" fmla="*/ 407 w 483"/>
              <a:gd name="T5" fmla="*/ 119 h 300"/>
              <a:gd name="T6" fmla="*/ 303 w 483"/>
              <a:gd name="T7" fmla="*/ 150 h 300"/>
              <a:gd name="T8" fmla="*/ 214 w 483"/>
              <a:gd name="T9" fmla="*/ 187 h 300"/>
              <a:gd name="T10" fmla="*/ 120 w 483"/>
              <a:gd name="T11" fmla="*/ 240 h 300"/>
              <a:gd name="T12" fmla="*/ 290 w 483"/>
              <a:gd name="T13" fmla="*/ 152 h 300"/>
              <a:gd name="T14" fmla="*/ 394 w 483"/>
              <a:gd name="T15" fmla="*/ 118 h 300"/>
              <a:gd name="T16" fmla="*/ 394 w 483"/>
              <a:gd name="T17" fmla="*/ 97 h 300"/>
              <a:gd name="T18" fmla="*/ 424 w 483"/>
              <a:gd name="T19" fmla="*/ 86 h 300"/>
              <a:gd name="T20" fmla="*/ 418 w 483"/>
              <a:gd name="T21" fmla="*/ 66 h 300"/>
              <a:gd name="T22" fmla="*/ 380 w 483"/>
              <a:gd name="T23" fmla="*/ 74 h 300"/>
              <a:gd name="T24" fmla="*/ 386 w 483"/>
              <a:gd name="T25" fmla="*/ 71 h 300"/>
              <a:gd name="T26" fmla="*/ 378 w 483"/>
              <a:gd name="T27" fmla="*/ 53 h 300"/>
              <a:gd name="T28" fmla="*/ 218 w 483"/>
              <a:gd name="T29" fmla="*/ 119 h 300"/>
              <a:gd name="T30" fmla="*/ 183 w 483"/>
              <a:gd name="T31" fmla="*/ 133 h 300"/>
              <a:gd name="T32" fmla="*/ 84 w 483"/>
              <a:gd name="T33" fmla="*/ 185 h 300"/>
              <a:gd name="T34" fmla="*/ 193 w 483"/>
              <a:gd name="T35" fmla="*/ 117 h 300"/>
              <a:gd name="T36" fmla="*/ 434 w 483"/>
              <a:gd name="T37" fmla="*/ 20 h 300"/>
              <a:gd name="T38" fmla="*/ 427 w 483"/>
              <a:gd name="T39" fmla="*/ 3 h 300"/>
              <a:gd name="T40" fmla="*/ 142 w 483"/>
              <a:gd name="T41" fmla="*/ 124 h 300"/>
              <a:gd name="T42" fmla="*/ 23 w 483"/>
              <a:gd name="T43" fmla="*/ 195 h 300"/>
              <a:gd name="T44" fmla="*/ 29 w 483"/>
              <a:gd name="T45" fmla="*/ 202 h 300"/>
              <a:gd name="T46" fmla="*/ 43 w 483"/>
              <a:gd name="T47" fmla="*/ 193 h 300"/>
              <a:gd name="T48" fmla="*/ 9 w 483"/>
              <a:gd name="T49" fmla="*/ 223 h 300"/>
              <a:gd name="T50" fmla="*/ 21 w 483"/>
              <a:gd name="T51" fmla="*/ 239 h 300"/>
              <a:gd name="T52" fmla="*/ 22 w 483"/>
              <a:gd name="T53" fmla="*/ 238 h 300"/>
              <a:gd name="T54" fmla="*/ 16 w 483"/>
              <a:gd name="T55" fmla="*/ 244 h 300"/>
              <a:gd name="T56" fmla="*/ 29 w 483"/>
              <a:gd name="T57" fmla="*/ 260 h 300"/>
              <a:gd name="T58" fmla="*/ 32 w 483"/>
              <a:gd name="T59" fmla="*/ 259 h 300"/>
              <a:gd name="T60" fmla="*/ 45 w 483"/>
              <a:gd name="T61" fmla="*/ 267 h 300"/>
              <a:gd name="T62" fmla="*/ 51 w 483"/>
              <a:gd name="T63" fmla="*/ 265 h 300"/>
              <a:gd name="T64" fmla="*/ 35 w 483"/>
              <a:gd name="T65" fmla="*/ 279 h 300"/>
              <a:gd name="T66" fmla="*/ 45 w 483"/>
              <a:gd name="T67" fmla="*/ 297 h 300"/>
              <a:gd name="T68" fmla="*/ 124 w 483"/>
              <a:gd name="T69" fmla="*/ 262 h 300"/>
              <a:gd name="T70" fmla="*/ 128 w 483"/>
              <a:gd name="T71" fmla="*/ 262 h 300"/>
              <a:gd name="T72" fmla="*/ 472 w 483"/>
              <a:gd name="T73" fmla="*/ 122 h 300"/>
              <a:gd name="T74" fmla="*/ 466 w 483"/>
              <a:gd name="T75" fmla="*/ 104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83" h="300">
                <a:moveTo>
                  <a:pt x="466" y="104"/>
                </a:moveTo>
                <a:cubicBezTo>
                  <a:pt x="450" y="109"/>
                  <a:pt x="433" y="115"/>
                  <a:pt x="417" y="121"/>
                </a:cubicBezTo>
                <a:cubicBezTo>
                  <a:pt x="414" y="119"/>
                  <a:pt x="411" y="118"/>
                  <a:pt x="407" y="119"/>
                </a:cubicBezTo>
                <a:cubicBezTo>
                  <a:pt x="371" y="125"/>
                  <a:pt x="337" y="137"/>
                  <a:pt x="303" y="150"/>
                </a:cubicBezTo>
                <a:cubicBezTo>
                  <a:pt x="272" y="161"/>
                  <a:pt x="242" y="173"/>
                  <a:pt x="214" y="187"/>
                </a:cubicBezTo>
                <a:cubicBezTo>
                  <a:pt x="182" y="203"/>
                  <a:pt x="151" y="223"/>
                  <a:pt x="120" y="240"/>
                </a:cubicBezTo>
                <a:cubicBezTo>
                  <a:pt x="173" y="205"/>
                  <a:pt x="231" y="175"/>
                  <a:pt x="290" y="152"/>
                </a:cubicBezTo>
                <a:cubicBezTo>
                  <a:pt x="325" y="140"/>
                  <a:pt x="360" y="129"/>
                  <a:pt x="394" y="118"/>
                </a:cubicBezTo>
                <a:cubicBezTo>
                  <a:pt x="406" y="115"/>
                  <a:pt x="403" y="100"/>
                  <a:pt x="394" y="97"/>
                </a:cubicBezTo>
                <a:cubicBezTo>
                  <a:pt x="404" y="94"/>
                  <a:pt x="414" y="90"/>
                  <a:pt x="424" y="86"/>
                </a:cubicBezTo>
                <a:cubicBezTo>
                  <a:pt x="436" y="81"/>
                  <a:pt x="432" y="64"/>
                  <a:pt x="418" y="66"/>
                </a:cubicBezTo>
                <a:cubicBezTo>
                  <a:pt x="405" y="68"/>
                  <a:pt x="392" y="70"/>
                  <a:pt x="380" y="74"/>
                </a:cubicBezTo>
                <a:cubicBezTo>
                  <a:pt x="382" y="73"/>
                  <a:pt x="384" y="72"/>
                  <a:pt x="386" y="71"/>
                </a:cubicBezTo>
                <a:cubicBezTo>
                  <a:pt x="397" y="66"/>
                  <a:pt x="389" y="51"/>
                  <a:pt x="378" y="53"/>
                </a:cubicBezTo>
                <a:cubicBezTo>
                  <a:pt x="322" y="64"/>
                  <a:pt x="270" y="92"/>
                  <a:pt x="218" y="119"/>
                </a:cubicBezTo>
                <a:cubicBezTo>
                  <a:pt x="206" y="123"/>
                  <a:pt x="195" y="128"/>
                  <a:pt x="183" y="133"/>
                </a:cubicBezTo>
                <a:cubicBezTo>
                  <a:pt x="149" y="148"/>
                  <a:pt x="116" y="167"/>
                  <a:pt x="84" y="185"/>
                </a:cubicBezTo>
                <a:cubicBezTo>
                  <a:pt x="118" y="159"/>
                  <a:pt x="155" y="137"/>
                  <a:pt x="193" y="117"/>
                </a:cubicBezTo>
                <a:cubicBezTo>
                  <a:pt x="274" y="85"/>
                  <a:pt x="357" y="60"/>
                  <a:pt x="434" y="20"/>
                </a:cubicBezTo>
                <a:cubicBezTo>
                  <a:pt x="443" y="15"/>
                  <a:pt x="436" y="0"/>
                  <a:pt x="427" y="3"/>
                </a:cubicBezTo>
                <a:cubicBezTo>
                  <a:pt x="330" y="35"/>
                  <a:pt x="231" y="71"/>
                  <a:pt x="142" y="124"/>
                </a:cubicBezTo>
                <a:cubicBezTo>
                  <a:pt x="100" y="143"/>
                  <a:pt x="60" y="166"/>
                  <a:pt x="23" y="195"/>
                </a:cubicBezTo>
                <a:cubicBezTo>
                  <a:pt x="19" y="198"/>
                  <a:pt x="24" y="205"/>
                  <a:pt x="29" y="202"/>
                </a:cubicBezTo>
                <a:cubicBezTo>
                  <a:pt x="33" y="199"/>
                  <a:pt x="38" y="196"/>
                  <a:pt x="43" y="193"/>
                </a:cubicBezTo>
                <a:cubicBezTo>
                  <a:pt x="31" y="202"/>
                  <a:pt x="20" y="213"/>
                  <a:pt x="9" y="223"/>
                </a:cubicBezTo>
                <a:cubicBezTo>
                  <a:pt x="0" y="232"/>
                  <a:pt x="11" y="243"/>
                  <a:pt x="21" y="239"/>
                </a:cubicBezTo>
                <a:cubicBezTo>
                  <a:pt x="21" y="239"/>
                  <a:pt x="21" y="238"/>
                  <a:pt x="22" y="238"/>
                </a:cubicBezTo>
                <a:cubicBezTo>
                  <a:pt x="20" y="240"/>
                  <a:pt x="18" y="242"/>
                  <a:pt x="16" y="244"/>
                </a:cubicBezTo>
                <a:cubicBezTo>
                  <a:pt x="9" y="254"/>
                  <a:pt x="18" y="265"/>
                  <a:pt x="29" y="260"/>
                </a:cubicBezTo>
                <a:cubicBezTo>
                  <a:pt x="30" y="260"/>
                  <a:pt x="31" y="259"/>
                  <a:pt x="32" y="259"/>
                </a:cubicBezTo>
                <a:cubicBezTo>
                  <a:pt x="33" y="264"/>
                  <a:pt x="38" y="269"/>
                  <a:pt x="45" y="267"/>
                </a:cubicBezTo>
                <a:cubicBezTo>
                  <a:pt x="47" y="267"/>
                  <a:pt x="49" y="266"/>
                  <a:pt x="51" y="265"/>
                </a:cubicBezTo>
                <a:cubicBezTo>
                  <a:pt x="45" y="270"/>
                  <a:pt x="40" y="274"/>
                  <a:pt x="35" y="279"/>
                </a:cubicBezTo>
                <a:cubicBezTo>
                  <a:pt x="27" y="286"/>
                  <a:pt x="35" y="300"/>
                  <a:pt x="45" y="297"/>
                </a:cubicBezTo>
                <a:cubicBezTo>
                  <a:pt x="73" y="288"/>
                  <a:pt x="99" y="276"/>
                  <a:pt x="124" y="262"/>
                </a:cubicBezTo>
                <a:cubicBezTo>
                  <a:pt x="126" y="263"/>
                  <a:pt x="127" y="263"/>
                  <a:pt x="128" y="262"/>
                </a:cubicBezTo>
                <a:cubicBezTo>
                  <a:pt x="248" y="231"/>
                  <a:pt x="355" y="163"/>
                  <a:pt x="472" y="122"/>
                </a:cubicBezTo>
                <a:cubicBezTo>
                  <a:pt x="483" y="118"/>
                  <a:pt x="478" y="100"/>
                  <a:pt x="466" y="104"/>
                </a:cubicBezTo>
                <a:close/>
              </a:path>
            </a:pathLst>
          </a:custGeom>
          <a:solidFill>
            <a:srgbClr val="AEC86D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95486"/>
            <a:ext cx="1469263" cy="7559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2"/>
            <a:ext cx="9144000" cy="5143502"/>
          </a:xfrm>
          <a:prstGeom prst="rect">
            <a:avLst/>
          </a:prstGeom>
          <a:solidFill>
            <a:schemeClr val="bg1">
              <a:lumMod val="95000"/>
              <a:alpha val="57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/>
          </a:p>
        </p:txBody>
      </p:sp>
      <p:sp>
        <p:nvSpPr>
          <p:cNvPr id="2" name="Freeform 145"/>
          <p:cNvSpPr/>
          <p:nvPr/>
        </p:nvSpPr>
        <p:spPr bwMode="auto">
          <a:xfrm rot="935833">
            <a:off x="430430" y="211060"/>
            <a:ext cx="1662051" cy="672358"/>
          </a:xfrm>
          <a:custGeom>
            <a:avLst/>
            <a:gdLst>
              <a:gd name="T0" fmla="*/ 466 w 483"/>
              <a:gd name="T1" fmla="*/ 104 h 300"/>
              <a:gd name="T2" fmla="*/ 417 w 483"/>
              <a:gd name="T3" fmla="*/ 121 h 300"/>
              <a:gd name="T4" fmla="*/ 407 w 483"/>
              <a:gd name="T5" fmla="*/ 119 h 300"/>
              <a:gd name="T6" fmla="*/ 303 w 483"/>
              <a:gd name="T7" fmla="*/ 150 h 300"/>
              <a:gd name="T8" fmla="*/ 214 w 483"/>
              <a:gd name="T9" fmla="*/ 187 h 300"/>
              <a:gd name="T10" fmla="*/ 120 w 483"/>
              <a:gd name="T11" fmla="*/ 240 h 300"/>
              <a:gd name="T12" fmla="*/ 290 w 483"/>
              <a:gd name="T13" fmla="*/ 152 h 300"/>
              <a:gd name="T14" fmla="*/ 394 w 483"/>
              <a:gd name="T15" fmla="*/ 118 h 300"/>
              <a:gd name="T16" fmla="*/ 394 w 483"/>
              <a:gd name="T17" fmla="*/ 97 h 300"/>
              <a:gd name="T18" fmla="*/ 424 w 483"/>
              <a:gd name="T19" fmla="*/ 86 h 300"/>
              <a:gd name="T20" fmla="*/ 418 w 483"/>
              <a:gd name="T21" fmla="*/ 66 h 300"/>
              <a:gd name="T22" fmla="*/ 380 w 483"/>
              <a:gd name="T23" fmla="*/ 74 h 300"/>
              <a:gd name="T24" fmla="*/ 386 w 483"/>
              <a:gd name="T25" fmla="*/ 71 h 300"/>
              <a:gd name="T26" fmla="*/ 378 w 483"/>
              <a:gd name="T27" fmla="*/ 53 h 300"/>
              <a:gd name="T28" fmla="*/ 218 w 483"/>
              <a:gd name="T29" fmla="*/ 119 h 300"/>
              <a:gd name="T30" fmla="*/ 183 w 483"/>
              <a:gd name="T31" fmla="*/ 133 h 300"/>
              <a:gd name="T32" fmla="*/ 84 w 483"/>
              <a:gd name="T33" fmla="*/ 185 h 300"/>
              <a:gd name="T34" fmla="*/ 193 w 483"/>
              <a:gd name="T35" fmla="*/ 117 h 300"/>
              <a:gd name="T36" fmla="*/ 434 w 483"/>
              <a:gd name="T37" fmla="*/ 20 h 300"/>
              <a:gd name="T38" fmla="*/ 427 w 483"/>
              <a:gd name="T39" fmla="*/ 3 h 300"/>
              <a:gd name="T40" fmla="*/ 142 w 483"/>
              <a:gd name="T41" fmla="*/ 124 h 300"/>
              <a:gd name="T42" fmla="*/ 23 w 483"/>
              <a:gd name="T43" fmla="*/ 195 h 300"/>
              <a:gd name="T44" fmla="*/ 29 w 483"/>
              <a:gd name="T45" fmla="*/ 202 h 300"/>
              <a:gd name="T46" fmla="*/ 43 w 483"/>
              <a:gd name="T47" fmla="*/ 193 h 300"/>
              <a:gd name="T48" fmla="*/ 9 w 483"/>
              <a:gd name="T49" fmla="*/ 223 h 300"/>
              <a:gd name="T50" fmla="*/ 21 w 483"/>
              <a:gd name="T51" fmla="*/ 239 h 300"/>
              <a:gd name="T52" fmla="*/ 22 w 483"/>
              <a:gd name="T53" fmla="*/ 238 h 300"/>
              <a:gd name="T54" fmla="*/ 16 w 483"/>
              <a:gd name="T55" fmla="*/ 244 h 300"/>
              <a:gd name="T56" fmla="*/ 29 w 483"/>
              <a:gd name="T57" fmla="*/ 260 h 300"/>
              <a:gd name="T58" fmla="*/ 32 w 483"/>
              <a:gd name="T59" fmla="*/ 259 h 300"/>
              <a:gd name="T60" fmla="*/ 45 w 483"/>
              <a:gd name="T61" fmla="*/ 267 h 300"/>
              <a:gd name="T62" fmla="*/ 51 w 483"/>
              <a:gd name="T63" fmla="*/ 265 h 300"/>
              <a:gd name="T64" fmla="*/ 35 w 483"/>
              <a:gd name="T65" fmla="*/ 279 h 300"/>
              <a:gd name="T66" fmla="*/ 45 w 483"/>
              <a:gd name="T67" fmla="*/ 297 h 300"/>
              <a:gd name="T68" fmla="*/ 124 w 483"/>
              <a:gd name="T69" fmla="*/ 262 h 300"/>
              <a:gd name="T70" fmla="*/ 128 w 483"/>
              <a:gd name="T71" fmla="*/ 262 h 300"/>
              <a:gd name="T72" fmla="*/ 472 w 483"/>
              <a:gd name="T73" fmla="*/ 122 h 300"/>
              <a:gd name="T74" fmla="*/ 466 w 483"/>
              <a:gd name="T75" fmla="*/ 104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83" h="300">
                <a:moveTo>
                  <a:pt x="466" y="104"/>
                </a:moveTo>
                <a:cubicBezTo>
                  <a:pt x="450" y="109"/>
                  <a:pt x="433" y="115"/>
                  <a:pt x="417" y="121"/>
                </a:cubicBezTo>
                <a:cubicBezTo>
                  <a:pt x="414" y="119"/>
                  <a:pt x="411" y="118"/>
                  <a:pt x="407" y="119"/>
                </a:cubicBezTo>
                <a:cubicBezTo>
                  <a:pt x="371" y="125"/>
                  <a:pt x="337" y="137"/>
                  <a:pt x="303" y="150"/>
                </a:cubicBezTo>
                <a:cubicBezTo>
                  <a:pt x="272" y="161"/>
                  <a:pt x="242" y="173"/>
                  <a:pt x="214" y="187"/>
                </a:cubicBezTo>
                <a:cubicBezTo>
                  <a:pt x="182" y="203"/>
                  <a:pt x="151" y="223"/>
                  <a:pt x="120" y="240"/>
                </a:cubicBezTo>
                <a:cubicBezTo>
                  <a:pt x="173" y="205"/>
                  <a:pt x="231" y="175"/>
                  <a:pt x="290" y="152"/>
                </a:cubicBezTo>
                <a:cubicBezTo>
                  <a:pt x="325" y="140"/>
                  <a:pt x="360" y="129"/>
                  <a:pt x="394" y="118"/>
                </a:cubicBezTo>
                <a:cubicBezTo>
                  <a:pt x="406" y="115"/>
                  <a:pt x="403" y="100"/>
                  <a:pt x="394" y="97"/>
                </a:cubicBezTo>
                <a:cubicBezTo>
                  <a:pt x="404" y="94"/>
                  <a:pt x="414" y="90"/>
                  <a:pt x="424" y="86"/>
                </a:cubicBezTo>
                <a:cubicBezTo>
                  <a:pt x="436" y="81"/>
                  <a:pt x="432" y="64"/>
                  <a:pt x="418" y="66"/>
                </a:cubicBezTo>
                <a:cubicBezTo>
                  <a:pt x="405" y="68"/>
                  <a:pt x="392" y="70"/>
                  <a:pt x="380" y="74"/>
                </a:cubicBezTo>
                <a:cubicBezTo>
                  <a:pt x="382" y="73"/>
                  <a:pt x="384" y="72"/>
                  <a:pt x="386" y="71"/>
                </a:cubicBezTo>
                <a:cubicBezTo>
                  <a:pt x="397" y="66"/>
                  <a:pt x="389" y="51"/>
                  <a:pt x="378" y="53"/>
                </a:cubicBezTo>
                <a:cubicBezTo>
                  <a:pt x="322" y="64"/>
                  <a:pt x="270" y="92"/>
                  <a:pt x="218" y="119"/>
                </a:cubicBezTo>
                <a:cubicBezTo>
                  <a:pt x="206" y="123"/>
                  <a:pt x="195" y="128"/>
                  <a:pt x="183" y="133"/>
                </a:cubicBezTo>
                <a:cubicBezTo>
                  <a:pt x="149" y="148"/>
                  <a:pt x="116" y="167"/>
                  <a:pt x="84" y="185"/>
                </a:cubicBezTo>
                <a:cubicBezTo>
                  <a:pt x="118" y="159"/>
                  <a:pt x="155" y="137"/>
                  <a:pt x="193" y="117"/>
                </a:cubicBezTo>
                <a:cubicBezTo>
                  <a:pt x="274" y="85"/>
                  <a:pt x="357" y="60"/>
                  <a:pt x="434" y="20"/>
                </a:cubicBezTo>
                <a:cubicBezTo>
                  <a:pt x="443" y="15"/>
                  <a:pt x="436" y="0"/>
                  <a:pt x="427" y="3"/>
                </a:cubicBezTo>
                <a:cubicBezTo>
                  <a:pt x="330" y="35"/>
                  <a:pt x="231" y="71"/>
                  <a:pt x="142" y="124"/>
                </a:cubicBezTo>
                <a:cubicBezTo>
                  <a:pt x="100" y="143"/>
                  <a:pt x="60" y="166"/>
                  <a:pt x="23" y="195"/>
                </a:cubicBezTo>
                <a:cubicBezTo>
                  <a:pt x="19" y="198"/>
                  <a:pt x="24" y="205"/>
                  <a:pt x="29" y="202"/>
                </a:cubicBezTo>
                <a:cubicBezTo>
                  <a:pt x="33" y="199"/>
                  <a:pt x="38" y="196"/>
                  <a:pt x="43" y="193"/>
                </a:cubicBezTo>
                <a:cubicBezTo>
                  <a:pt x="31" y="202"/>
                  <a:pt x="20" y="213"/>
                  <a:pt x="9" y="223"/>
                </a:cubicBezTo>
                <a:cubicBezTo>
                  <a:pt x="0" y="232"/>
                  <a:pt x="11" y="243"/>
                  <a:pt x="21" y="239"/>
                </a:cubicBezTo>
                <a:cubicBezTo>
                  <a:pt x="21" y="239"/>
                  <a:pt x="21" y="238"/>
                  <a:pt x="22" y="238"/>
                </a:cubicBezTo>
                <a:cubicBezTo>
                  <a:pt x="20" y="240"/>
                  <a:pt x="18" y="242"/>
                  <a:pt x="16" y="244"/>
                </a:cubicBezTo>
                <a:cubicBezTo>
                  <a:pt x="9" y="254"/>
                  <a:pt x="18" y="265"/>
                  <a:pt x="29" y="260"/>
                </a:cubicBezTo>
                <a:cubicBezTo>
                  <a:pt x="30" y="260"/>
                  <a:pt x="31" y="259"/>
                  <a:pt x="32" y="259"/>
                </a:cubicBezTo>
                <a:cubicBezTo>
                  <a:pt x="33" y="264"/>
                  <a:pt x="38" y="269"/>
                  <a:pt x="45" y="267"/>
                </a:cubicBezTo>
                <a:cubicBezTo>
                  <a:pt x="47" y="267"/>
                  <a:pt x="49" y="266"/>
                  <a:pt x="51" y="265"/>
                </a:cubicBezTo>
                <a:cubicBezTo>
                  <a:pt x="45" y="270"/>
                  <a:pt x="40" y="274"/>
                  <a:pt x="35" y="279"/>
                </a:cubicBezTo>
                <a:cubicBezTo>
                  <a:pt x="27" y="286"/>
                  <a:pt x="35" y="300"/>
                  <a:pt x="45" y="297"/>
                </a:cubicBezTo>
                <a:cubicBezTo>
                  <a:pt x="73" y="288"/>
                  <a:pt x="99" y="276"/>
                  <a:pt x="124" y="262"/>
                </a:cubicBezTo>
                <a:cubicBezTo>
                  <a:pt x="126" y="263"/>
                  <a:pt x="127" y="263"/>
                  <a:pt x="128" y="262"/>
                </a:cubicBezTo>
                <a:cubicBezTo>
                  <a:pt x="248" y="231"/>
                  <a:pt x="355" y="163"/>
                  <a:pt x="472" y="122"/>
                </a:cubicBezTo>
                <a:cubicBezTo>
                  <a:pt x="483" y="118"/>
                  <a:pt x="478" y="100"/>
                  <a:pt x="466" y="104"/>
                </a:cubicBezTo>
                <a:close/>
              </a:path>
            </a:pathLst>
          </a:custGeom>
          <a:solidFill>
            <a:srgbClr val="82C3C3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95486"/>
            <a:ext cx="1469263" cy="7559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2"/>
            <a:ext cx="9144000" cy="5143502"/>
          </a:xfrm>
          <a:prstGeom prst="rect">
            <a:avLst/>
          </a:prstGeom>
          <a:solidFill>
            <a:schemeClr val="bg1">
              <a:lumMod val="95000"/>
              <a:alpha val="57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/>
          </a:p>
        </p:txBody>
      </p:sp>
      <p:sp>
        <p:nvSpPr>
          <p:cNvPr id="2" name="Freeform 145"/>
          <p:cNvSpPr/>
          <p:nvPr/>
        </p:nvSpPr>
        <p:spPr bwMode="auto">
          <a:xfrm rot="935833">
            <a:off x="430430" y="211060"/>
            <a:ext cx="1662051" cy="672358"/>
          </a:xfrm>
          <a:custGeom>
            <a:avLst/>
            <a:gdLst>
              <a:gd name="T0" fmla="*/ 466 w 483"/>
              <a:gd name="T1" fmla="*/ 104 h 300"/>
              <a:gd name="T2" fmla="*/ 417 w 483"/>
              <a:gd name="T3" fmla="*/ 121 h 300"/>
              <a:gd name="T4" fmla="*/ 407 w 483"/>
              <a:gd name="T5" fmla="*/ 119 h 300"/>
              <a:gd name="T6" fmla="*/ 303 w 483"/>
              <a:gd name="T7" fmla="*/ 150 h 300"/>
              <a:gd name="T8" fmla="*/ 214 w 483"/>
              <a:gd name="T9" fmla="*/ 187 h 300"/>
              <a:gd name="T10" fmla="*/ 120 w 483"/>
              <a:gd name="T11" fmla="*/ 240 h 300"/>
              <a:gd name="T12" fmla="*/ 290 w 483"/>
              <a:gd name="T13" fmla="*/ 152 h 300"/>
              <a:gd name="T14" fmla="*/ 394 w 483"/>
              <a:gd name="T15" fmla="*/ 118 h 300"/>
              <a:gd name="T16" fmla="*/ 394 w 483"/>
              <a:gd name="T17" fmla="*/ 97 h 300"/>
              <a:gd name="T18" fmla="*/ 424 w 483"/>
              <a:gd name="T19" fmla="*/ 86 h 300"/>
              <a:gd name="T20" fmla="*/ 418 w 483"/>
              <a:gd name="T21" fmla="*/ 66 h 300"/>
              <a:gd name="T22" fmla="*/ 380 w 483"/>
              <a:gd name="T23" fmla="*/ 74 h 300"/>
              <a:gd name="T24" fmla="*/ 386 w 483"/>
              <a:gd name="T25" fmla="*/ 71 h 300"/>
              <a:gd name="T26" fmla="*/ 378 w 483"/>
              <a:gd name="T27" fmla="*/ 53 h 300"/>
              <a:gd name="T28" fmla="*/ 218 w 483"/>
              <a:gd name="T29" fmla="*/ 119 h 300"/>
              <a:gd name="T30" fmla="*/ 183 w 483"/>
              <a:gd name="T31" fmla="*/ 133 h 300"/>
              <a:gd name="T32" fmla="*/ 84 w 483"/>
              <a:gd name="T33" fmla="*/ 185 h 300"/>
              <a:gd name="T34" fmla="*/ 193 w 483"/>
              <a:gd name="T35" fmla="*/ 117 h 300"/>
              <a:gd name="T36" fmla="*/ 434 w 483"/>
              <a:gd name="T37" fmla="*/ 20 h 300"/>
              <a:gd name="T38" fmla="*/ 427 w 483"/>
              <a:gd name="T39" fmla="*/ 3 h 300"/>
              <a:gd name="T40" fmla="*/ 142 w 483"/>
              <a:gd name="T41" fmla="*/ 124 h 300"/>
              <a:gd name="T42" fmla="*/ 23 w 483"/>
              <a:gd name="T43" fmla="*/ 195 h 300"/>
              <a:gd name="T44" fmla="*/ 29 w 483"/>
              <a:gd name="T45" fmla="*/ 202 h 300"/>
              <a:gd name="T46" fmla="*/ 43 w 483"/>
              <a:gd name="T47" fmla="*/ 193 h 300"/>
              <a:gd name="T48" fmla="*/ 9 w 483"/>
              <a:gd name="T49" fmla="*/ 223 h 300"/>
              <a:gd name="T50" fmla="*/ 21 w 483"/>
              <a:gd name="T51" fmla="*/ 239 h 300"/>
              <a:gd name="T52" fmla="*/ 22 w 483"/>
              <a:gd name="T53" fmla="*/ 238 h 300"/>
              <a:gd name="T54" fmla="*/ 16 w 483"/>
              <a:gd name="T55" fmla="*/ 244 h 300"/>
              <a:gd name="T56" fmla="*/ 29 w 483"/>
              <a:gd name="T57" fmla="*/ 260 h 300"/>
              <a:gd name="T58" fmla="*/ 32 w 483"/>
              <a:gd name="T59" fmla="*/ 259 h 300"/>
              <a:gd name="T60" fmla="*/ 45 w 483"/>
              <a:gd name="T61" fmla="*/ 267 h 300"/>
              <a:gd name="T62" fmla="*/ 51 w 483"/>
              <a:gd name="T63" fmla="*/ 265 h 300"/>
              <a:gd name="T64" fmla="*/ 35 w 483"/>
              <a:gd name="T65" fmla="*/ 279 h 300"/>
              <a:gd name="T66" fmla="*/ 45 w 483"/>
              <a:gd name="T67" fmla="*/ 297 h 300"/>
              <a:gd name="T68" fmla="*/ 124 w 483"/>
              <a:gd name="T69" fmla="*/ 262 h 300"/>
              <a:gd name="T70" fmla="*/ 128 w 483"/>
              <a:gd name="T71" fmla="*/ 262 h 300"/>
              <a:gd name="T72" fmla="*/ 472 w 483"/>
              <a:gd name="T73" fmla="*/ 122 h 300"/>
              <a:gd name="T74" fmla="*/ 466 w 483"/>
              <a:gd name="T75" fmla="*/ 104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83" h="300">
                <a:moveTo>
                  <a:pt x="466" y="104"/>
                </a:moveTo>
                <a:cubicBezTo>
                  <a:pt x="450" y="109"/>
                  <a:pt x="433" y="115"/>
                  <a:pt x="417" y="121"/>
                </a:cubicBezTo>
                <a:cubicBezTo>
                  <a:pt x="414" y="119"/>
                  <a:pt x="411" y="118"/>
                  <a:pt x="407" y="119"/>
                </a:cubicBezTo>
                <a:cubicBezTo>
                  <a:pt x="371" y="125"/>
                  <a:pt x="337" y="137"/>
                  <a:pt x="303" y="150"/>
                </a:cubicBezTo>
                <a:cubicBezTo>
                  <a:pt x="272" y="161"/>
                  <a:pt x="242" y="173"/>
                  <a:pt x="214" y="187"/>
                </a:cubicBezTo>
                <a:cubicBezTo>
                  <a:pt x="182" y="203"/>
                  <a:pt x="151" y="223"/>
                  <a:pt x="120" y="240"/>
                </a:cubicBezTo>
                <a:cubicBezTo>
                  <a:pt x="173" y="205"/>
                  <a:pt x="231" y="175"/>
                  <a:pt x="290" y="152"/>
                </a:cubicBezTo>
                <a:cubicBezTo>
                  <a:pt x="325" y="140"/>
                  <a:pt x="360" y="129"/>
                  <a:pt x="394" y="118"/>
                </a:cubicBezTo>
                <a:cubicBezTo>
                  <a:pt x="406" y="115"/>
                  <a:pt x="403" y="100"/>
                  <a:pt x="394" y="97"/>
                </a:cubicBezTo>
                <a:cubicBezTo>
                  <a:pt x="404" y="94"/>
                  <a:pt x="414" y="90"/>
                  <a:pt x="424" y="86"/>
                </a:cubicBezTo>
                <a:cubicBezTo>
                  <a:pt x="436" y="81"/>
                  <a:pt x="432" y="64"/>
                  <a:pt x="418" y="66"/>
                </a:cubicBezTo>
                <a:cubicBezTo>
                  <a:pt x="405" y="68"/>
                  <a:pt x="392" y="70"/>
                  <a:pt x="380" y="74"/>
                </a:cubicBezTo>
                <a:cubicBezTo>
                  <a:pt x="382" y="73"/>
                  <a:pt x="384" y="72"/>
                  <a:pt x="386" y="71"/>
                </a:cubicBezTo>
                <a:cubicBezTo>
                  <a:pt x="397" y="66"/>
                  <a:pt x="389" y="51"/>
                  <a:pt x="378" y="53"/>
                </a:cubicBezTo>
                <a:cubicBezTo>
                  <a:pt x="322" y="64"/>
                  <a:pt x="270" y="92"/>
                  <a:pt x="218" y="119"/>
                </a:cubicBezTo>
                <a:cubicBezTo>
                  <a:pt x="206" y="123"/>
                  <a:pt x="195" y="128"/>
                  <a:pt x="183" y="133"/>
                </a:cubicBezTo>
                <a:cubicBezTo>
                  <a:pt x="149" y="148"/>
                  <a:pt x="116" y="167"/>
                  <a:pt x="84" y="185"/>
                </a:cubicBezTo>
                <a:cubicBezTo>
                  <a:pt x="118" y="159"/>
                  <a:pt x="155" y="137"/>
                  <a:pt x="193" y="117"/>
                </a:cubicBezTo>
                <a:cubicBezTo>
                  <a:pt x="274" y="85"/>
                  <a:pt x="357" y="60"/>
                  <a:pt x="434" y="20"/>
                </a:cubicBezTo>
                <a:cubicBezTo>
                  <a:pt x="443" y="15"/>
                  <a:pt x="436" y="0"/>
                  <a:pt x="427" y="3"/>
                </a:cubicBezTo>
                <a:cubicBezTo>
                  <a:pt x="330" y="35"/>
                  <a:pt x="231" y="71"/>
                  <a:pt x="142" y="124"/>
                </a:cubicBezTo>
                <a:cubicBezTo>
                  <a:pt x="100" y="143"/>
                  <a:pt x="60" y="166"/>
                  <a:pt x="23" y="195"/>
                </a:cubicBezTo>
                <a:cubicBezTo>
                  <a:pt x="19" y="198"/>
                  <a:pt x="24" y="205"/>
                  <a:pt x="29" y="202"/>
                </a:cubicBezTo>
                <a:cubicBezTo>
                  <a:pt x="33" y="199"/>
                  <a:pt x="38" y="196"/>
                  <a:pt x="43" y="193"/>
                </a:cubicBezTo>
                <a:cubicBezTo>
                  <a:pt x="31" y="202"/>
                  <a:pt x="20" y="213"/>
                  <a:pt x="9" y="223"/>
                </a:cubicBezTo>
                <a:cubicBezTo>
                  <a:pt x="0" y="232"/>
                  <a:pt x="11" y="243"/>
                  <a:pt x="21" y="239"/>
                </a:cubicBezTo>
                <a:cubicBezTo>
                  <a:pt x="21" y="239"/>
                  <a:pt x="21" y="238"/>
                  <a:pt x="22" y="238"/>
                </a:cubicBezTo>
                <a:cubicBezTo>
                  <a:pt x="20" y="240"/>
                  <a:pt x="18" y="242"/>
                  <a:pt x="16" y="244"/>
                </a:cubicBezTo>
                <a:cubicBezTo>
                  <a:pt x="9" y="254"/>
                  <a:pt x="18" y="265"/>
                  <a:pt x="29" y="260"/>
                </a:cubicBezTo>
                <a:cubicBezTo>
                  <a:pt x="30" y="260"/>
                  <a:pt x="31" y="259"/>
                  <a:pt x="32" y="259"/>
                </a:cubicBezTo>
                <a:cubicBezTo>
                  <a:pt x="33" y="264"/>
                  <a:pt x="38" y="269"/>
                  <a:pt x="45" y="267"/>
                </a:cubicBezTo>
                <a:cubicBezTo>
                  <a:pt x="47" y="267"/>
                  <a:pt x="49" y="266"/>
                  <a:pt x="51" y="265"/>
                </a:cubicBezTo>
                <a:cubicBezTo>
                  <a:pt x="45" y="270"/>
                  <a:pt x="40" y="274"/>
                  <a:pt x="35" y="279"/>
                </a:cubicBezTo>
                <a:cubicBezTo>
                  <a:pt x="27" y="286"/>
                  <a:pt x="35" y="300"/>
                  <a:pt x="45" y="297"/>
                </a:cubicBezTo>
                <a:cubicBezTo>
                  <a:pt x="73" y="288"/>
                  <a:pt x="99" y="276"/>
                  <a:pt x="124" y="262"/>
                </a:cubicBezTo>
                <a:cubicBezTo>
                  <a:pt x="126" y="263"/>
                  <a:pt x="127" y="263"/>
                  <a:pt x="128" y="262"/>
                </a:cubicBezTo>
                <a:cubicBezTo>
                  <a:pt x="248" y="231"/>
                  <a:pt x="355" y="163"/>
                  <a:pt x="472" y="122"/>
                </a:cubicBezTo>
                <a:cubicBezTo>
                  <a:pt x="483" y="118"/>
                  <a:pt x="478" y="100"/>
                  <a:pt x="466" y="104"/>
                </a:cubicBezTo>
                <a:close/>
              </a:path>
            </a:pathLst>
          </a:custGeom>
          <a:solidFill>
            <a:srgbClr val="E38F90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grpSp>
        <p:nvGrpSpPr>
          <p:cNvPr id="3" name="组合 4"/>
          <p:cNvGrpSpPr/>
          <p:nvPr/>
        </p:nvGrpSpPr>
        <p:grpSpPr>
          <a:xfrm>
            <a:off x="1509260" y="888981"/>
            <a:ext cx="6125480" cy="3365537"/>
            <a:chOff x="3503713" y="2224940"/>
            <a:chExt cx="5238583" cy="2878247"/>
          </a:xfrm>
        </p:grpSpPr>
        <p:sp>
          <p:nvSpPr>
            <p:cNvPr id="6" name="MH_Other_1"/>
            <p:cNvSpPr/>
            <p:nvPr>
              <p:custDataLst>
                <p:tags r:id="rId2"/>
              </p:custDataLst>
            </p:nvPr>
          </p:nvSpPr>
          <p:spPr>
            <a:xfrm>
              <a:off x="3503713" y="2398313"/>
              <a:ext cx="5238583" cy="2704874"/>
            </a:xfrm>
            <a:prstGeom prst="roundRect">
              <a:avLst>
                <a:gd name="adj" fmla="val 7740"/>
              </a:avLst>
            </a:prstGeom>
            <a:solidFill>
              <a:srgbClr val="FFFFFF"/>
            </a:solidFill>
            <a:ln>
              <a:solidFill>
                <a:schemeClr val="accent1"/>
              </a:solidFill>
            </a:ln>
            <a:effectLst>
              <a:outerShdw dist="25400" dir="5400000" algn="t" rotWithShape="0">
                <a:schemeClr val="accent5">
                  <a:lumMod val="50000"/>
                </a:schemeClr>
              </a:outerShdw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5" dirty="0">
                <a:latin typeface="+mn-ea"/>
              </a:endParaRPr>
            </a:p>
          </p:txBody>
        </p:sp>
        <p:sp>
          <p:nvSpPr>
            <p:cNvPr id="7" name="MH_Title_1"/>
            <p:cNvSpPr/>
            <p:nvPr>
              <p:custDataLst>
                <p:tags r:id="rId3"/>
              </p:custDataLst>
            </p:nvPr>
          </p:nvSpPr>
          <p:spPr>
            <a:xfrm>
              <a:off x="4691064" y="2224940"/>
              <a:ext cx="2917825" cy="361851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0" anchor="ctr">
              <a:normAutofit/>
            </a:bodyPr>
            <a:lstStyle/>
            <a:p>
              <a:pPr algn="ctr">
                <a:defRPr/>
              </a:pPr>
              <a:endParaRPr lang="zh-CN" altLang="en-US" sz="1350" dirty="0">
                <a:solidFill>
                  <a:srgbClr val="FFFFFF"/>
                </a:solidFill>
              </a:endParaRPr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02724"/>
            <a:ext cx="1469263" cy="7559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45"/>
          <p:cNvSpPr/>
          <p:nvPr/>
        </p:nvSpPr>
        <p:spPr bwMode="auto">
          <a:xfrm rot="935833">
            <a:off x="401889" y="176163"/>
            <a:ext cx="1662051" cy="672358"/>
          </a:xfrm>
          <a:custGeom>
            <a:avLst/>
            <a:gdLst>
              <a:gd name="T0" fmla="*/ 466 w 483"/>
              <a:gd name="T1" fmla="*/ 104 h 300"/>
              <a:gd name="T2" fmla="*/ 417 w 483"/>
              <a:gd name="T3" fmla="*/ 121 h 300"/>
              <a:gd name="T4" fmla="*/ 407 w 483"/>
              <a:gd name="T5" fmla="*/ 119 h 300"/>
              <a:gd name="T6" fmla="*/ 303 w 483"/>
              <a:gd name="T7" fmla="*/ 150 h 300"/>
              <a:gd name="T8" fmla="*/ 214 w 483"/>
              <a:gd name="T9" fmla="*/ 187 h 300"/>
              <a:gd name="T10" fmla="*/ 120 w 483"/>
              <a:gd name="T11" fmla="*/ 240 h 300"/>
              <a:gd name="T12" fmla="*/ 290 w 483"/>
              <a:gd name="T13" fmla="*/ 152 h 300"/>
              <a:gd name="T14" fmla="*/ 394 w 483"/>
              <a:gd name="T15" fmla="*/ 118 h 300"/>
              <a:gd name="T16" fmla="*/ 394 w 483"/>
              <a:gd name="T17" fmla="*/ 97 h 300"/>
              <a:gd name="T18" fmla="*/ 424 w 483"/>
              <a:gd name="T19" fmla="*/ 86 h 300"/>
              <a:gd name="T20" fmla="*/ 418 w 483"/>
              <a:gd name="T21" fmla="*/ 66 h 300"/>
              <a:gd name="T22" fmla="*/ 380 w 483"/>
              <a:gd name="T23" fmla="*/ 74 h 300"/>
              <a:gd name="T24" fmla="*/ 386 w 483"/>
              <a:gd name="T25" fmla="*/ 71 h 300"/>
              <a:gd name="T26" fmla="*/ 378 w 483"/>
              <a:gd name="T27" fmla="*/ 53 h 300"/>
              <a:gd name="T28" fmla="*/ 218 w 483"/>
              <a:gd name="T29" fmla="*/ 119 h 300"/>
              <a:gd name="T30" fmla="*/ 183 w 483"/>
              <a:gd name="T31" fmla="*/ 133 h 300"/>
              <a:gd name="T32" fmla="*/ 84 w 483"/>
              <a:gd name="T33" fmla="*/ 185 h 300"/>
              <a:gd name="T34" fmla="*/ 193 w 483"/>
              <a:gd name="T35" fmla="*/ 117 h 300"/>
              <a:gd name="T36" fmla="*/ 434 w 483"/>
              <a:gd name="T37" fmla="*/ 20 h 300"/>
              <a:gd name="T38" fmla="*/ 427 w 483"/>
              <a:gd name="T39" fmla="*/ 3 h 300"/>
              <a:gd name="T40" fmla="*/ 142 w 483"/>
              <a:gd name="T41" fmla="*/ 124 h 300"/>
              <a:gd name="T42" fmla="*/ 23 w 483"/>
              <a:gd name="T43" fmla="*/ 195 h 300"/>
              <a:gd name="T44" fmla="*/ 29 w 483"/>
              <a:gd name="T45" fmla="*/ 202 h 300"/>
              <a:gd name="T46" fmla="*/ 43 w 483"/>
              <a:gd name="T47" fmla="*/ 193 h 300"/>
              <a:gd name="T48" fmla="*/ 9 w 483"/>
              <a:gd name="T49" fmla="*/ 223 h 300"/>
              <a:gd name="T50" fmla="*/ 21 w 483"/>
              <a:gd name="T51" fmla="*/ 239 h 300"/>
              <a:gd name="T52" fmla="*/ 22 w 483"/>
              <a:gd name="T53" fmla="*/ 238 h 300"/>
              <a:gd name="T54" fmla="*/ 16 w 483"/>
              <a:gd name="T55" fmla="*/ 244 h 300"/>
              <a:gd name="T56" fmla="*/ 29 w 483"/>
              <a:gd name="T57" fmla="*/ 260 h 300"/>
              <a:gd name="T58" fmla="*/ 32 w 483"/>
              <a:gd name="T59" fmla="*/ 259 h 300"/>
              <a:gd name="T60" fmla="*/ 45 w 483"/>
              <a:gd name="T61" fmla="*/ 267 h 300"/>
              <a:gd name="T62" fmla="*/ 51 w 483"/>
              <a:gd name="T63" fmla="*/ 265 h 300"/>
              <a:gd name="T64" fmla="*/ 35 w 483"/>
              <a:gd name="T65" fmla="*/ 279 h 300"/>
              <a:gd name="T66" fmla="*/ 45 w 483"/>
              <a:gd name="T67" fmla="*/ 297 h 300"/>
              <a:gd name="T68" fmla="*/ 124 w 483"/>
              <a:gd name="T69" fmla="*/ 262 h 300"/>
              <a:gd name="T70" fmla="*/ 128 w 483"/>
              <a:gd name="T71" fmla="*/ 262 h 300"/>
              <a:gd name="T72" fmla="*/ 472 w 483"/>
              <a:gd name="T73" fmla="*/ 122 h 300"/>
              <a:gd name="T74" fmla="*/ 466 w 483"/>
              <a:gd name="T75" fmla="*/ 104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83" h="300">
                <a:moveTo>
                  <a:pt x="466" y="104"/>
                </a:moveTo>
                <a:cubicBezTo>
                  <a:pt x="450" y="109"/>
                  <a:pt x="433" y="115"/>
                  <a:pt x="417" y="121"/>
                </a:cubicBezTo>
                <a:cubicBezTo>
                  <a:pt x="414" y="119"/>
                  <a:pt x="411" y="118"/>
                  <a:pt x="407" y="119"/>
                </a:cubicBezTo>
                <a:cubicBezTo>
                  <a:pt x="371" y="125"/>
                  <a:pt x="337" y="137"/>
                  <a:pt x="303" y="150"/>
                </a:cubicBezTo>
                <a:cubicBezTo>
                  <a:pt x="272" y="161"/>
                  <a:pt x="242" y="173"/>
                  <a:pt x="214" y="187"/>
                </a:cubicBezTo>
                <a:cubicBezTo>
                  <a:pt x="182" y="203"/>
                  <a:pt x="151" y="223"/>
                  <a:pt x="120" y="240"/>
                </a:cubicBezTo>
                <a:cubicBezTo>
                  <a:pt x="173" y="205"/>
                  <a:pt x="231" y="175"/>
                  <a:pt x="290" y="152"/>
                </a:cubicBezTo>
                <a:cubicBezTo>
                  <a:pt x="325" y="140"/>
                  <a:pt x="360" y="129"/>
                  <a:pt x="394" y="118"/>
                </a:cubicBezTo>
                <a:cubicBezTo>
                  <a:pt x="406" y="115"/>
                  <a:pt x="403" y="100"/>
                  <a:pt x="394" y="97"/>
                </a:cubicBezTo>
                <a:cubicBezTo>
                  <a:pt x="404" y="94"/>
                  <a:pt x="414" y="90"/>
                  <a:pt x="424" y="86"/>
                </a:cubicBezTo>
                <a:cubicBezTo>
                  <a:pt x="436" y="81"/>
                  <a:pt x="432" y="64"/>
                  <a:pt x="418" y="66"/>
                </a:cubicBezTo>
                <a:cubicBezTo>
                  <a:pt x="405" y="68"/>
                  <a:pt x="392" y="70"/>
                  <a:pt x="380" y="74"/>
                </a:cubicBezTo>
                <a:cubicBezTo>
                  <a:pt x="382" y="73"/>
                  <a:pt x="384" y="72"/>
                  <a:pt x="386" y="71"/>
                </a:cubicBezTo>
                <a:cubicBezTo>
                  <a:pt x="397" y="66"/>
                  <a:pt x="389" y="51"/>
                  <a:pt x="378" y="53"/>
                </a:cubicBezTo>
                <a:cubicBezTo>
                  <a:pt x="322" y="64"/>
                  <a:pt x="270" y="92"/>
                  <a:pt x="218" y="119"/>
                </a:cubicBezTo>
                <a:cubicBezTo>
                  <a:pt x="206" y="123"/>
                  <a:pt x="195" y="128"/>
                  <a:pt x="183" y="133"/>
                </a:cubicBezTo>
                <a:cubicBezTo>
                  <a:pt x="149" y="148"/>
                  <a:pt x="116" y="167"/>
                  <a:pt x="84" y="185"/>
                </a:cubicBezTo>
                <a:cubicBezTo>
                  <a:pt x="118" y="159"/>
                  <a:pt x="155" y="137"/>
                  <a:pt x="193" y="117"/>
                </a:cubicBezTo>
                <a:cubicBezTo>
                  <a:pt x="274" y="85"/>
                  <a:pt x="357" y="60"/>
                  <a:pt x="434" y="20"/>
                </a:cubicBezTo>
                <a:cubicBezTo>
                  <a:pt x="443" y="15"/>
                  <a:pt x="436" y="0"/>
                  <a:pt x="427" y="3"/>
                </a:cubicBezTo>
                <a:cubicBezTo>
                  <a:pt x="330" y="35"/>
                  <a:pt x="231" y="71"/>
                  <a:pt x="142" y="124"/>
                </a:cubicBezTo>
                <a:cubicBezTo>
                  <a:pt x="100" y="143"/>
                  <a:pt x="60" y="166"/>
                  <a:pt x="23" y="195"/>
                </a:cubicBezTo>
                <a:cubicBezTo>
                  <a:pt x="19" y="198"/>
                  <a:pt x="24" y="205"/>
                  <a:pt x="29" y="202"/>
                </a:cubicBezTo>
                <a:cubicBezTo>
                  <a:pt x="33" y="199"/>
                  <a:pt x="38" y="196"/>
                  <a:pt x="43" y="193"/>
                </a:cubicBezTo>
                <a:cubicBezTo>
                  <a:pt x="31" y="202"/>
                  <a:pt x="20" y="213"/>
                  <a:pt x="9" y="223"/>
                </a:cubicBezTo>
                <a:cubicBezTo>
                  <a:pt x="0" y="232"/>
                  <a:pt x="11" y="243"/>
                  <a:pt x="21" y="239"/>
                </a:cubicBezTo>
                <a:cubicBezTo>
                  <a:pt x="21" y="239"/>
                  <a:pt x="21" y="238"/>
                  <a:pt x="22" y="238"/>
                </a:cubicBezTo>
                <a:cubicBezTo>
                  <a:pt x="20" y="240"/>
                  <a:pt x="18" y="242"/>
                  <a:pt x="16" y="244"/>
                </a:cubicBezTo>
                <a:cubicBezTo>
                  <a:pt x="9" y="254"/>
                  <a:pt x="18" y="265"/>
                  <a:pt x="29" y="260"/>
                </a:cubicBezTo>
                <a:cubicBezTo>
                  <a:pt x="30" y="260"/>
                  <a:pt x="31" y="259"/>
                  <a:pt x="32" y="259"/>
                </a:cubicBezTo>
                <a:cubicBezTo>
                  <a:pt x="33" y="264"/>
                  <a:pt x="38" y="269"/>
                  <a:pt x="45" y="267"/>
                </a:cubicBezTo>
                <a:cubicBezTo>
                  <a:pt x="47" y="267"/>
                  <a:pt x="49" y="266"/>
                  <a:pt x="51" y="265"/>
                </a:cubicBezTo>
                <a:cubicBezTo>
                  <a:pt x="45" y="270"/>
                  <a:pt x="40" y="274"/>
                  <a:pt x="35" y="279"/>
                </a:cubicBezTo>
                <a:cubicBezTo>
                  <a:pt x="27" y="286"/>
                  <a:pt x="35" y="300"/>
                  <a:pt x="45" y="297"/>
                </a:cubicBezTo>
                <a:cubicBezTo>
                  <a:pt x="73" y="288"/>
                  <a:pt x="99" y="276"/>
                  <a:pt x="124" y="262"/>
                </a:cubicBezTo>
                <a:cubicBezTo>
                  <a:pt x="126" y="263"/>
                  <a:pt x="127" y="263"/>
                  <a:pt x="128" y="262"/>
                </a:cubicBezTo>
                <a:cubicBezTo>
                  <a:pt x="248" y="231"/>
                  <a:pt x="355" y="163"/>
                  <a:pt x="472" y="122"/>
                </a:cubicBezTo>
                <a:cubicBezTo>
                  <a:pt x="483" y="118"/>
                  <a:pt x="478" y="100"/>
                  <a:pt x="466" y="104"/>
                </a:cubicBezTo>
                <a:close/>
              </a:path>
            </a:pathLst>
          </a:custGeom>
          <a:solidFill>
            <a:srgbClr val="E799DE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771" y="123478"/>
            <a:ext cx="1694835" cy="859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944166" y="1623853"/>
            <a:ext cx="990600" cy="990600"/>
          </a:xfrm>
          <a:custGeom>
            <a:avLst/>
            <a:gdLst>
              <a:gd name="connsiteX0" fmla="*/ 660400 w 1320800"/>
              <a:gd name="connsiteY0" fmla="*/ 0 h 1320800"/>
              <a:gd name="connsiteX1" fmla="*/ 1320800 w 1320800"/>
              <a:gd name="connsiteY1" fmla="*/ 660400 h 1320800"/>
              <a:gd name="connsiteX2" fmla="*/ 660400 w 1320800"/>
              <a:gd name="connsiteY2" fmla="*/ 1320800 h 1320800"/>
              <a:gd name="connsiteX3" fmla="*/ 0 w 1320800"/>
              <a:gd name="connsiteY3" fmla="*/ 660400 h 1320800"/>
              <a:gd name="connsiteX4" fmla="*/ 660400 w 1320800"/>
              <a:gd name="connsiteY4" fmla="*/ 0 h 132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0800" h="1320800">
                <a:moveTo>
                  <a:pt x="660400" y="0"/>
                </a:moveTo>
                <a:cubicBezTo>
                  <a:pt x="1025129" y="0"/>
                  <a:pt x="1320800" y="295671"/>
                  <a:pt x="1320800" y="660400"/>
                </a:cubicBezTo>
                <a:cubicBezTo>
                  <a:pt x="1320800" y="1025129"/>
                  <a:pt x="1025129" y="1320800"/>
                  <a:pt x="660400" y="1320800"/>
                </a:cubicBezTo>
                <a:cubicBezTo>
                  <a:pt x="295671" y="1320800"/>
                  <a:pt x="0" y="1025129"/>
                  <a:pt x="0" y="660400"/>
                </a:cubicBezTo>
                <a:cubicBezTo>
                  <a:pt x="0" y="295671"/>
                  <a:pt x="295671" y="0"/>
                  <a:pt x="6604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zh-CN" altLang="en-US"/>
              <a:t>单击图标添加图片</a:t>
            </a:r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1"/>
          </p:nvPr>
        </p:nvSpPr>
        <p:spPr>
          <a:xfrm>
            <a:off x="944166" y="3109753"/>
            <a:ext cx="990600" cy="990600"/>
          </a:xfrm>
          <a:custGeom>
            <a:avLst/>
            <a:gdLst>
              <a:gd name="connsiteX0" fmla="*/ 660400 w 1320800"/>
              <a:gd name="connsiteY0" fmla="*/ 0 h 1320800"/>
              <a:gd name="connsiteX1" fmla="*/ 1320800 w 1320800"/>
              <a:gd name="connsiteY1" fmla="*/ 660400 h 1320800"/>
              <a:gd name="connsiteX2" fmla="*/ 660400 w 1320800"/>
              <a:gd name="connsiteY2" fmla="*/ 1320800 h 1320800"/>
              <a:gd name="connsiteX3" fmla="*/ 0 w 1320800"/>
              <a:gd name="connsiteY3" fmla="*/ 660400 h 1320800"/>
              <a:gd name="connsiteX4" fmla="*/ 660400 w 1320800"/>
              <a:gd name="connsiteY4" fmla="*/ 0 h 132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0800" h="1320800">
                <a:moveTo>
                  <a:pt x="660400" y="0"/>
                </a:moveTo>
                <a:cubicBezTo>
                  <a:pt x="1025129" y="0"/>
                  <a:pt x="1320800" y="295671"/>
                  <a:pt x="1320800" y="660400"/>
                </a:cubicBezTo>
                <a:cubicBezTo>
                  <a:pt x="1320800" y="1025129"/>
                  <a:pt x="1025129" y="1320800"/>
                  <a:pt x="660400" y="1320800"/>
                </a:cubicBezTo>
                <a:cubicBezTo>
                  <a:pt x="295671" y="1320800"/>
                  <a:pt x="0" y="1025129"/>
                  <a:pt x="0" y="660400"/>
                </a:cubicBezTo>
                <a:cubicBezTo>
                  <a:pt x="0" y="295671"/>
                  <a:pt x="295671" y="0"/>
                  <a:pt x="6604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zh-CN" altLang="en-US"/>
              <a:t>单击图标添加图片</a:t>
            </a:r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2"/>
          </p:nvPr>
        </p:nvSpPr>
        <p:spPr>
          <a:xfrm>
            <a:off x="4675585" y="1623853"/>
            <a:ext cx="990600" cy="990600"/>
          </a:xfrm>
          <a:custGeom>
            <a:avLst/>
            <a:gdLst>
              <a:gd name="connsiteX0" fmla="*/ 660400 w 1320800"/>
              <a:gd name="connsiteY0" fmla="*/ 0 h 1320800"/>
              <a:gd name="connsiteX1" fmla="*/ 1320800 w 1320800"/>
              <a:gd name="connsiteY1" fmla="*/ 660400 h 1320800"/>
              <a:gd name="connsiteX2" fmla="*/ 660400 w 1320800"/>
              <a:gd name="connsiteY2" fmla="*/ 1320800 h 1320800"/>
              <a:gd name="connsiteX3" fmla="*/ 0 w 1320800"/>
              <a:gd name="connsiteY3" fmla="*/ 660400 h 1320800"/>
              <a:gd name="connsiteX4" fmla="*/ 660400 w 1320800"/>
              <a:gd name="connsiteY4" fmla="*/ 0 h 132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0800" h="1320800">
                <a:moveTo>
                  <a:pt x="660400" y="0"/>
                </a:moveTo>
                <a:cubicBezTo>
                  <a:pt x="1025129" y="0"/>
                  <a:pt x="1320800" y="295671"/>
                  <a:pt x="1320800" y="660400"/>
                </a:cubicBezTo>
                <a:cubicBezTo>
                  <a:pt x="1320800" y="1025129"/>
                  <a:pt x="1025129" y="1320800"/>
                  <a:pt x="660400" y="1320800"/>
                </a:cubicBezTo>
                <a:cubicBezTo>
                  <a:pt x="295671" y="1320800"/>
                  <a:pt x="0" y="1025129"/>
                  <a:pt x="0" y="660400"/>
                </a:cubicBezTo>
                <a:cubicBezTo>
                  <a:pt x="0" y="295671"/>
                  <a:pt x="295671" y="0"/>
                  <a:pt x="6604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zh-CN" altLang="en-US"/>
              <a:t>单击图标添加图片</a:t>
            </a:r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3"/>
          </p:nvPr>
        </p:nvSpPr>
        <p:spPr>
          <a:xfrm>
            <a:off x="4675585" y="3109753"/>
            <a:ext cx="990600" cy="990600"/>
          </a:xfrm>
          <a:custGeom>
            <a:avLst/>
            <a:gdLst>
              <a:gd name="connsiteX0" fmla="*/ 660400 w 1320800"/>
              <a:gd name="connsiteY0" fmla="*/ 0 h 1320800"/>
              <a:gd name="connsiteX1" fmla="*/ 1320800 w 1320800"/>
              <a:gd name="connsiteY1" fmla="*/ 660400 h 1320800"/>
              <a:gd name="connsiteX2" fmla="*/ 660400 w 1320800"/>
              <a:gd name="connsiteY2" fmla="*/ 1320800 h 1320800"/>
              <a:gd name="connsiteX3" fmla="*/ 0 w 1320800"/>
              <a:gd name="connsiteY3" fmla="*/ 660400 h 1320800"/>
              <a:gd name="connsiteX4" fmla="*/ 660400 w 1320800"/>
              <a:gd name="connsiteY4" fmla="*/ 0 h 132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0800" h="1320800">
                <a:moveTo>
                  <a:pt x="660400" y="0"/>
                </a:moveTo>
                <a:cubicBezTo>
                  <a:pt x="1025129" y="0"/>
                  <a:pt x="1320800" y="295671"/>
                  <a:pt x="1320800" y="660400"/>
                </a:cubicBezTo>
                <a:cubicBezTo>
                  <a:pt x="1320800" y="1025129"/>
                  <a:pt x="1025129" y="1320800"/>
                  <a:pt x="660400" y="1320800"/>
                </a:cubicBezTo>
                <a:cubicBezTo>
                  <a:pt x="295671" y="1320800"/>
                  <a:pt x="0" y="1025129"/>
                  <a:pt x="0" y="660400"/>
                </a:cubicBezTo>
                <a:cubicBezTo>
                  <a:pt x="0" y="295671"/>
                  <a:pt x="295671" y="0"/>
                  <a:pt x="6604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zh-CN" altLang="en-US"/>
              <a:t>单击图标添加图片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4138050" y="2408651"/>
            <a:ext cx="860937" cy="860937"/>
          </a:xfrm>
          <a:custGeom>
            <a:avLst/>
            <a:gdLst>
              <a:gd name="connsiteX0" fmla="*/ 573958 w 1147916"/>
              <a:gd name="connsiteY0" fmla="*/ 0 h 1147916"/>
              <a:gd name="connsiteX1" fmla="*/ 1147916 w 1147916"/>
              <a:gd name="connsiteY1" fmla="*/ 573958 h 1147916"/>
              <a:gd name="connsiteX2" fmla="*/ 573958 w 1147916"/>
              <a:gd name="connsiteY2" fmla="*/ 1147916 h 1147916"/>
              <a:gd name="connsiteX3" fmla="*/ 0 w 1147916"/>
              <a:gd name="connsiteY3" fmla="*/ 573958 h 1147916"/>
              <a:gd name="connsiteX4" fmla="*/ 573958 w 1147916"/>
              <a:gd name="connsiteY4" fmla="*/ 0 h 114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7916" h="1147916">
                <a:moveTo>
                  <a:pt x="573958" y="0"/>
                </a:moveTo>
                <a:cubicBezTo>
                  <a:pt x="890946" y="0"/>
                  <a:pt x="1147916" y="256970"/>
                  <a:pt x="1147916" y="573958"/>
                </a:cubicBezTo>
                <a:cubicBezTo>
                  <a:pt x="1147916" y="890946"/>
                  <a:pt x="890946" y="1147916"/>
                  <a:pt x="573958" y="1147916"/>
                </a:cubicBezTo>
                <a:cubicBezTo>
                  <a:pt x="256970" y="1147916"/>
                  <a:pt x="0" y="890946"/>
                  <a:pt x="0" y="573958"/>
                </a:cubicBezTo>
                <a:cubicBezTo>
                  <a:pt x="0" y="256970"/>
                  <a:pt x="256970" y="0"/>
                  <a:pt x="573958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>
            <a:innerShdw blurRad="63500">
              <a:schemeClr val="accent2">
                <a:lumMod val="60000"/>
                <a:lumOff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>
            <a:lvl1pPr>
              <a:defRPr lang="zh-CN" altLang="en-US" sz="1500">
                <a:solidFill>
                  <a:srgbClr val="FFFFFF"/>
                </a:solidFill>
              </a:defRPr>
            </a:lvl1pPr>
          </a:lstStyle>
          <a:p>
            <a:pPr marL="0" lvl="0" algn="ctr"/>
            <a:r>
              <a:rPr lang="zh-CN" altLang="en-US"/>
              <a:t>单击图标添加图片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/>
          <p:cNvSpPr>
            <a:spLocks noGrp="1"/>
          </p:cNvSpPr>
          <p:nvPr>
            <p:ph type="pic" sz="quarter" idx="10"/>
          </p:nvPr>
        </p:nvSpPr>
        <p:spPr>
          <a:xfrm>
            <a:off x="5142310" y="1209322"/>
            <a:ext cx="2982516" cy="1300796"/>
          </a:xfrm>
          <a:custGeom>
            <a:avLst/>
            <a:gdLst>
              <a:gd name="connsiteX0" fmla="*/ 112857 w 3976688"/>
              <a:gd name="connsiteY0" fmla="*/ 0 h 1734395"/>
              <a:gd name="connsiteX1" fmla="*/ 3863831 w 3976688"/>
              <a:gd name="connsiteY1" fmla="*/ 0 h 1734395"/>
              <a:gd name="connsiteX2" fmla="*/ 3976688 w 3976688"/>
              <a:gd name="connsiteY2" fmla="*/ 112857 h 1734395"/>
              <a:gd name="connsiteX3" fmla="*/ 3976688 w 3976688"/>
              <a:gd name="connsiteY3" fmla="*/ 1621538 h 1734395"/>
              <a:gd name="connsiteX4" fmla="*/ 3863831 w 3976688"/>
              <a:gd name="connsiteY4" fmla="*/ 1734395 h 1734395"/>
              <a:gd name="connsiteX5" fmla="*/ 112857 w 3976688"/>
              <a:gd name="connsiteY5" fmla="*/ 1734395 h 1734395"/>
              <a:gd name="connsiteX6" fmla="*/ 0 w 3976688"/>
              <a:gd name="connsiteY6" fmla="*/ 1621538 h 1734395"/>
              <a:gd name="connsiteX7" fmla="*/ 0 w 3976688"/>
              <a:gd name="connsiteY7" fmla="*/ 112857 h 1734395"/>
              <a:gd name="connsiteX8" fmla="*/ 112857 w 3976688"/>
              <a:gd name="connsiteY8" fmla="*/ 0 h 1734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76688" h="1734395">
                <a:moveTo>
                  <a:pt x="112857" y="0"/>
                </a:moveTo>
                <a:lnTo>
                  <a:pt x="3863831" y="0"/>
                </a:lnTo>
                <a:cubicBezTo>
                  <a:pt x="3926160" y="0"/>
                  <a:pt x="3976688" y="50528"/>
                  <a:pt x="3976688" y="112857"/>
                </a:cubicBezTo>
                <a:lnTo>
                  <a:pt x="3976688" y="1621538"/>
                </a:lnTo>
                <a:cubicBezTo>
                  <a:pt x="3976688" y="1683867"/>
                  <a:pt x="3926160" y="1734395"/>
                  <a:pt x="3863831" y="1734395"/>
                </a:cubicBezTo>
                <a:lnTo>
                  <a:pt x="112857" y="1734395"/>
                </a:lnTo>
                <a:cubicBezTo>
                  <a:pt x="50528" y="1734395"/>
                  <a:pt x="0" y="1683867"/>
                  <a:pt x="0" y="1621538"/>
                </a:cubicBezTo>
                <a:lnTo>
                  <a:pt x="0" y="112857"/>
                </a:lnTo>
                <a:cubicBezTo>
                  <a:pt x="0" y="50528"/>
                  <a:pt x="50528" y="0"/>
                  <a:pt x="11285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zh-CN" altLang="en-US"/>
              <a:t>单击图标添加图片</a:t>
            </a:r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1"/>
          </p:nvPr>
        </p:nvSpPr>
        <p:spPr>
          <a:xfrm>
            <a:off x="5142310" y="3004504"/>
            <a:ext cx="2982516" cy="1300796"/>
          </a:xfrm>
          <a:custGeom>
            <a:avLst/>
            <a:gdLst>
              <a:gd name="connsiteX0" fmla="*/ 112857 w 3976688"/>
              <a:gd name="connsiteY0" fmla="*/ 0 h 1734395"/>
              <a:gd name="connsiteX1" fmla="*/ 3863831 w 3976688"/>
              <a:gd name="connsiteY1" fmla="*/ 0 h 1734395"/>
              <a:gd name="connsiteX2" fmla="*/ 3976688 w 3976688"/>
              <a:gd name="connsiteY2" fmla="*/ 112857 h 1734395"/>
              <a:gd name="connsiteX3" fmla="*/ 3976688 w 3976688"/>
              <a:gd name="connsiteY3" fmla="*/ 1621538 h 1734395"/>
              <a:gd name="connsiteX4" fmla="*/ 3863831 w 3976688"/>
              <a:gd name="connsiteY4" fmla="*/ 1734395 h 1734395"/>
              <a:gd name="connsiteX5" fmla="*/ 112857 w 3976688"/>
              <a:gd name="connsiteY5" fmla="*/ 1734395 h 1734395"/>
              <a:gd name="connsiteX6" fmla="*/ 0 w 3976688"/>
              <a:gd name="connsiteY6" fmla="*/ 1621538 h 1734395"/>
              <a:gd name="connsiteX7" fmla="*/ 0 w 3976688"/>
              <a:gd name="connsiteY7" fmla="*/ 112857 h 1734395"/>
              <a:gd name="connsiteX8" fmla="*/ 112857 w 3976688"/>
              <a:gd name="connsiteY8" fmla="*/ 0 h 1734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76688" h="1734395">
                <a:moveTo>
                  <a:pt x="112857" y="0"/>
                </a:moveTo>
                <a:lnTo>
                  <a:pt x="3863831" y="0"/>
                </a:lnTo>
                <a:cubicBezTo>
                  <a:pt x="3926160" y="0"/>
                  <a:pt x="3976688" y="50528"/>
                  <a:pt x="3976688" y="112857"/>
                </a:cubicBezTo>
                <a:lnTo>
                  <a:pt x="3976688" y="1621538"/>
                </a:lnTo>
                <a:cubicBezTo>
                  <a:pt x="3976688" y="1683867"/>
                  <a:pt x="3926160" y="1734395"/>
                  <a:pt x="3863831" y="1734395"/>
                </a:cubicBezTo>
                <a:lnTo>
                  <a:pt x="112857" y="1734395"/>
                </a:lnTo>
                <a:cubicBezTo>
                  <a:pt x="50528" y="1734395"/>
                  <a:pt x="0" y="1683867"/>
                  <a:pt x="0" y="1621538"/>
                </a:cubicBezTo>
                <a:lnTo>
                  <a:pt x="0" y="112857"/>
                </a:lnTo>
                <a:cubicBezTo>
                  <a:pt x="0" y="50528"/>
                  <a:pt x="50528" y="0"/>
                  <a:pt x="11285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zh-CN" altLang="en-US"/>
              <a:t>单击图标添加图片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图片占位符 14"/>
          <p:cNvSpPr>
            <a:spLocks noGrp="1"/>
          </p:cNvSpPr>
          <p:nvPr>
            <p:ph type="pic" sz="quarter" idx="10"/>
          </p:nvPr>
        </p:nvSpPr>
        <p:spPr>
          <a:xfrm>
            <a:off x="2393329" y="2003556"/>
            <a:ext cx="1563412" cy="1146928"/>
          </a:xfrm>
          <a:custGeom>
            <a:avLst/>
            <a:gdLst>
              <a:gd name="connsiteX0" fmla="*/ 0 w 2084549"/>
              <a:gd name="connsiteY0" fmla="*/ 0 h 1529237"/>
              <a:gd name="connsiteX1" fmla="*/ 2084549 w 2084549"/>
              <a:gd name="connsiteY1" fmla="*/ 0 h 1529237"/>
              <a:gd name="connsiteX2" fmla="*/ 2084549 w 2084549"/>
              <a:gd name="connsiteY2" fmla="*/ 1529237 h 1529237"/>
              <a:gd name="connsiteX3" fmla="*/ 0 w 2084549"/>
              <a:gd name="connsiteY3" fmla="*/ 1529237 h 1529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84549" h="1529237">
                <a:moveTo>
                  <a:pt x="0" y="0"/>
                </a:moveTo>
                <a:lnTo>
                  <a:pt x="2084549" y="0"/>
                </a:lnTo>
                <a:lnTo>
                  <a:pt x="2084549" y="1529237"/>
                </a:lnTo>
                <a:lnTo>
                  <a:pt x="0" y="152923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zh-CN" altLang="en-US"/>
              <a:t>单击图标添加图片</a:t>
            </a:r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1"/>
          </p:nvPr>
        </p:nvSpPr>
        <p:spPr>
          <a:xfrm>
            <a:off x="983274" y="3013926"/>
            <a:ext cx="1563412" cy="1146928"/>
          </a:xfrm>
          <a:custGeom>
            <a:avLst/>
            <a:gdLst>
              <a:gd name="connsiteX0" fmla="*/ 0 w 2084549"/>
              <a:gd name="connsiteY0" fmla="*/ 0 h 1529237"/>
              <a:gd name="connsiteX1" fmla="*/ 2084549 w 2084549"/>
              <a:gd name="connsiteY1" fmla="*/ 0 h 1529237"/>
              <a:gd name="connsiteX2" fmla="*/ 2084549 w 2084549"/>
              <a:gd name="connsiteY2" fmla="*/ 1529237 h 1529237"/>
              <a:gd name="connsiteX3" fmla="*/ 0 w 2084549"/>
              <a:gd name="connsiteY3" fmla="*/ 1529237 h 1529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84549" h="1529237">
                <a:moveTo>
                  <a:pt x="0" y="0"/>
                </a:moveTo>
                <a:lnTo>
                  <a:pt x="2084549" y="0"/>
                </a:lnTo>
                <a:lnTo>
                  <a:pt x="2084549" y="1529237"/>
                </a:lnTo>
                <a:lnTo>
                  <a:pt x="0" y="152923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zh-CN" altLang="en-US"/>
              <a:t>单击图标添加图片</a:t>
            </a:r>
            <a:endParaRPr lang="zh-CN" altLang="en-US"/>
          </a:p>
        </p:txBody>
      </p:sp>
      <p:sp>
        <p:nvSpPr>
          <p:cNvPr id="18" name="图片占位符 17"/>
          <p:cNvSpPr>
            <a:spLocks noGrp="1"/>
          </p:cNvSpPr>
          <p:nvPr>
            <p:ph type="pic" sz="quarter" idx="12"/>
          </p:nvPr>
        </p:nvSpPr>
        <p:spPr>
          <a:xfrm>
            <a:off x="3790295" y="3050214"/>
            <a:ext cx="1563412" cy="1146928"/>
          </a:xfrm>
          <a:custGeom>
            <a:avLst/>
            <a:gdLst>
              <a:gd name="connsiteX0" fmla="*/ 0 w 2084549"/>
              <a:gd name="connsiteY0" fmla="*/ 0 h 1529237"/>
              <a:gd name="connsiteX1" fmla="*/ 2084549 w 2084549"/>
              <a:gd name="connsiteY1" fmla="*/ 0 h 1529237"/>
              <a:gd name="connsiteX2" fmla="*/ 2084549 w 2084549"/>
              <a:gd name="connsiteY2" fmla="*/ 1529237 h 1529237"/>
              <a:gd name="connsiteX3" fmla="*/ 0 w 2084549"/>
              <a:gd name="connsiteY3" fmla="*/ 1529237 h 1529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84549" h="1529237">
                <a:moveTo>
                  <a:pt x="0" y="0"/>
                </a:moveTo>
                <a:lnTo>
                  <a:pt x="2084549" y="0"/>
                </a:lnTo>
                <a:lnTo>
                  <a:pt x="2084549" y="1529237"/>
                </a:lnTo>
                <a:lnTo>
                  <a:pt x="0" y="152923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zh-CN" altLang="en-US"/>
              <a:t>单击图标添加图片</a:t>
            </a:r>
            <a:endParaRPr lang="zh-CN" altLang="en-US"/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3"/>
          </p:nvPr>
        </p:nvSpPr>
        <p:spPr>
          <a:xfrm>
            <a:off x="5208948" y="2003556"/>
            <a:ext cx="1563412" cy="1146928"/>
          </a:xfrm>
          <a:custGeom>
            <a:avLst/>
            <a:gdLst>
              <a:gd name="connsiteX0" fmla="*/ 0 w 2084549"/>
              <a:gd name="connsiteY0" fmla="*/ 0 h 1529237"/>
              <a:gd name="connsiteX1" fmla="*/ 2084549 w 2084549"/>
              <a:gd name="connsiteY1" fmla="*/ 0 h 1529237"/>
              <a:gd name="connsiteX2" fmla="*/ 2084549 w 2084549"/>
              <a:gd name="connsiteY2" fmla="*/ 1529237 h 1529237"/>
              <a:gd name="connsiteX3" fmla="*/ 0 w 2084549"/>
              <a:gd name="connsiteY3" fmla="*/ 1529237 h 1529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84549" h="1529237">
                <a:moveTo>
                  <a:pt x="0" y="0"/>
                </a:moveTo>
                <a:lnTo>
                  <a:pt x="2084549" y="0"/>
                </a:lnTo>
                <a:lnTo>
                  <a:pt x="2084549" y="1529237"/>
                </a:lnTo>
                <a:lnTo>
                  <a:pt x="0" y="152923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zh-CN" altLang="en-US"/>
              <a:t>单击图标添加图片</a:t>
            </a:r>
            <a:endParaRPr lang="zh-CN" altLang="en-US"/>
          </a:p>
        </p:txBody>
      </p:sp>
      <p:sp>
        <p:nvSpPr>
          <p:cNvPr id="17" name="图片占位符 16"/>
          <p:cNvSpPr>
            <a:spLocks noGrp="1"/>
          </p:cNvSpPr>
          <p:nvPr>
            <p:ph type="pic" sz="quarter" idx="14"/>
          </p:nvPr>
        </p:nvSpPr>
        <p:spPr>
          <a:xfrm>
            <a:off x="6597316" y="3050214"/>
            <a:ext cx="1563412" cy="1146928"/>
          </a:xfrm>
          <a:custGeom>
            <a:avLst/>
            <a:gdLst>
              <a:gd name="connsiteX0" fmla="*/ 0 w 2084549"/>
              <a:gd name="connsiteY0" fmla="*/ 0 h 1529237"/>
              <a:gd name="connsiteX1" fmla="*/ 2084549 w 2084549"/>
              <a:gd name="connsiteY1" fmla="*/ 0 h 1529237"/>
              <a:gd name="connsiteX2" fmla="*/ 2084549 w 2084549"/>
              <a:gd name="connsiteY2" fmla="*/ 1529237 h 1529237"/>
              <a:gd name="connsiteX3" fmla="*/ 0 w 2084549"/>
              <a:gd name="connsiteY3" fmla="*/ 1529237 h 1529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84549" h="1529237">
                <a:moveTo>
                  <a:pt x="0" y="0"/>
                </a:moveTo>
                <a:lnTo>
                  <a:pt x="2084549" y="0"/>
                </a:lnTo>
                <a:lnTo>
                  <a:pt x="2084549" y="1529237"/>
                </a:lnTo>
                <a:lnTo>
                  <a:pt x="0" y="152923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zh-CN" altLang="en-US"/>
              <a:t>单击图标添加图片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图片占位符 12"/>
          <p:cNvSpPr>
            <a:spLocks noGrp="1"/>
          </p:cNvSpPr>
          <p:nvPr>
            <p:ph type="pic" sz="quarter" idx="10"/>
          </p:nvPr>
        </p:nvSpPr>
        <p:spPr>
          <a:xfrm>
            <a:off x="2756059" y="1359099"/>
            <a:ext cx="1081299" cy="1081298"/>
          </a:xfrm>
          <a:custGeom>
            <a:avLst/>
            <a:gdLst>
              <a:gd name="connsiteX0" fmla="*/ 720866 w 1441732"/>
              <a:gd name="connsiteY0" fmla="*/ 0 h 1441730"/>
              <a:gd name="connsiteX1" fmla="*/ 1441732 w 1441732"/>
              <a:gd name="connsiteY1" fmla="*/ 720865 h 1441730"/>
              <a:gd name="connsiteX2" fmla="*/ 720866 w 1441732"/>
              <a:gd name="connsiteY2" fmla="*/ 1441730 h 1441730"/>
              <a:gd name="connsiteX3" fmla="*/ 0 w 1441732"/>
              <a:gd name="connsiteY3" fmla="*/ 720865 h 1441730"/>
              <a:gd name="connsiteX4" fmla="*/ 720866 w 1441732"/>
              <a:gd name="connsiteY4" fmla="*/ 0 h 1441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1732" h="1441730">
                <a:moveTo>
                  <a:pt x="720866" y="0"/>
                </a:moveTo>
                <a:cubicBezTo>
                  <a:pt x="1118989" y="0"/>
                  <a:pt x="1441732" y="322742"/>
                  <a:pt x="1441732" y="720865"/>
                </a:cubicBezTo>
                <a:cubicBezTo>
                  <a:pt x="1441732" y="1118988"/>
                  <a:pt x="1118989" y="1441730"/>
                  <a:pt x="720866" y="1441730"/>
                </a:cubicBezTo>
                <a:cubicBezTo>
                  <a:pt x="322743" y="1441730"/>
                  <a:pt x="0" y="1118988"/>
                  <a:pt x="0" y="720865"/>
                </a:cubicBezTo>
                <a:cubicBezTo>
                  <a:pt x="0" y="322742"/>
                  <a:pt x="322743" y="0"/>
                  <a:pt x="720866" y="0"/>
                </a:cubicBez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>
            <a:outerShdw dist="165100" dir="13500000" algn="br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txBody>
          <a:bodyPr lIns="0" tIns="0" rIns="0" bIns="0" anchor="ctr">
            <a:normAutofit/>
          </a:bodyPr>
          <a:lstStyle>
            <a:lvl1pPr>
              <a:defRPr lang="zh-CN" altLang="en-US" sz="1200" kern="0">
                <a:solidFill>
                  <a:srgbClr val="F9F9F9"/>
                </a:solidFill>
              </a:defRPr>
            </a:lvl1pPr>
          </a:lstStyle>
          <a:p>
            <a:pPr marL="0" lvl="0" algn="ctr"/>
            <a:r>
              <a:rPr lang="zh-CN" altLang="en-US"/>
              <a:t>单击图标添加图片</a:t>
            </a:r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1"/>
          </p:nvPr>
        </p:nvSpPr>
        <p:spPr>
          <a:xfrm>
            <a:off x="1214438" y="1989341"/>
            <a:ext cx="1623492" cy="1623492"/>
          </a:xfrm>
          <a:custGeom>
            <a:avLst/>
            <a:gdLst>
              <a:gd name="connsiteX0" fmla="*/ 1082328 w 2164656"/>
              <a:gd name="connsiteY0" fmla="*/ 0 h 2164656"/>
              <a:gd name="connsiteX1" fmla="*/ 2164656 w 2164656"/>
              <a:gd name="connsiteY1" fmla="*/ 1082328 h 2164656"/>
              <a:gd name="connsiteX2" fmla="*/ 1082328 w 2164656"/>
              <a:gd name="connsiteY2" fmla="*/ 2164656 h 2164656"/>
              <a:gd name="connsiteX3" fmla="*/ 0 w 2164656"/>
              <a:gd name="connsiteY3" fmla="*/ 1082328 h 2164656"/>
              <a:gd name="connsiteX4" fmla="*/ 1082328 w 2164656"/>
              <a:gd name="connsiteY4" fmla="*/ 0 h 2164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4656" h="2164656">
                <a:moveTo>
                  <a:pt x="1082328" y="0"/>
                </a:moveTo>
                <a:cubicBezTo>
                  <a:pt x="1680081" y="0"/>
                  <a:pt x="2164656" y="484575"/>
                  <a:pt x="2164656" y="1082328"/>
                </a:cubicBezTo>
                <a:cubicBezTo>
                  <a:pt x="2164656" y="1680081"/>
                  <a:pt x="1680081" y="2164656"/>
                  <a:pt x="1082328" y="2164656"/>
                </a:cubicBezTo>
                <a:cubicBezTo>
                  <a:pt x="484575" y="2164656"/>
                  <a:pt x="0" y="1680081"/>
                  <a:pt x="0" y="1082328"/>
                </a:cubicBezTo>
                <a:cubicBezTo>
                  <a:pt x="0" y="484575"/>
                  <a:pt x="484575" y="0"/>
                  <a:pt x="1082328" y="0"/>
                </a:cubicBez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>
            <a:outerShdw dist="165100" dir="13500000" algn="br" rotWithShape="0">
              <a:schemeClr val="accent2">
                <a:lumMod val="60000"/>
                <a:lumOff val="40000"/>
                <a:alpha val="40000"/>
              </a:schemeClr>
            </a:outerShdw>
          </a:effectLst>
        </p:spPr>
        <p:txBody>
          <a:bodyPr lIns="0" tIns="0" rIns="216000" bIns="0" anchor="ctr">
            <a:normAutofit/>
          </a:bodyPr>
          <a:lstStyle>
            <a:lvl1pPr>
              <a:defRPr lang="zh-CN" altLang="en-US" sz="1350" kern="0">
                <a:solidFill>
                  <a:srgbClr val="F9F9F9"/>
                </a:solidFill>
              </a:defRPr>
            </a:lvl1pPr>
          </a:lstStyle>
          <a:p>
            <a:pPr marL="0" lvl="0" algn="ctr">
              <a:lnSpc>
                <a:spcPct val="120000"/>
              </a:lnSpc>
            </a:pPr>
            <a:r>
              <a:rPr lang="zh-CN" altLang="en-US"/>
              <a:t>单击图标添加图片</a:t>
            </a:r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2"/>
          </p:nvPr>
        </p:nvSpPr>
        <p:spPr>
          <a:xfrm>
            <a:off x="2518173" y="1991850"/>
            <a:ext cx="2195036" cy="2195036"/>
          </a:xfrm>
          <a:custGeom>
            <a:avLst/>
            <a:gdLst>
              <a:gd name="connsiteX0" fmla="*/ 1463357 w 2926714"/>
              <a:gd name="connsiteY0" fmla="*/ 0 h 2926714"/>
              <a:gd name="connsiteX1" fmla="*/ 2926714 w 2926714"/>
              <a:gd name="connsiteY1" fmla="*/ 1463357 h 2926714"/>
              <a:gd name="connsiteX2" fmla="*/ 1463357 w 2926714"/>
              <a:gd name="connsiteY2" fmla="*/ 2926714 h 2926714"/>
              <a:gd name="connsiteX3" fmla="*/ 0 w 2926714"/>
              <a:gd name="connsiteY3" fmla="*/ 1463357 h 2926714"/>
              <a:gd name="connsiteX4" fmla="*/ 1463357 w 2926714"/>
              <a:gd name="connsiteY4" fmla="*/ 0 h 2926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26714" h="2926714">
                <a:moveTo>
                  <a:pt x="1463357" y="0"/>
                </a:moveTo>
                <a:cubicBezTo>
                  <a:pt x="2271547" y="0"/>
                  <a:pt x="2926714" y="655167"/>
                  <a:pt x="2926714" y="1463357"/>
                </a:cubicBezTo>
                <a:cubicBezTo>
                  <a:pt x="2926714" y="2271547"/>
                  <a:pt x="2271547" y="2926714"/>
                  <a:pt x="1463357" y="2926714"/>
                </a:cubicBezTo>
                <a:cubicBezTo>
                  <a:pt x="655167" y="2926714"/>
                  <a:pt x="0" y="2271547"/>
                  <a:pt x="0" y="1463357"/>
                </a:cubicBezTo>
                <a:cubicBezTo>
                  <a:pt x="0" y="655167"/>
                  <a:pt x="655167" y="0"/>
                  <a:pt x="1463357" y="0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>
            <a:outerShdw dist="165100" dir="13500000" algn="br" rotWithShape="0">
              <a:schemeClr val="accent1">
                <a:lumMod val="60000"/>
                <a:lumOff val="40000"/>
                <a:alpha val="40000"/>
              </a:schemeClr>
            </a:outerShdw>
          </a:effectLst>
        </p:spPr>
        <p:txBody>
          <a:bodyPr lIns="0" tIns="180000" rIns="0" bIns="0" anchor="ctr">
            <a:normAutofit/>
          </a:bodyPr>
          <a:lstStyle>
            <a:lvl1pPr>
              <a:defRPr lang="zh-CN" altLang="en-US" sz="1350" kern="0">
                <a:solidFill>
                  <a:srgbClr val="F9F9F9"/>
                </a:solidFill>
              </a:defRPr>
            </a:lvl1pPr>
          </a:lstStyle>
          <a:p>
            <a:pPr marL="0" lvl="0" algn="ctr">
              <a:lnSpc>
                <a:spcPct val="130000"/>
              </a:lnSpc>
            </a:pPr>
            <a:r>
              <a:rPr lang="zh-CN" altLang="en-US"/>
              <a:t>单击图标添加图片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图片占位符 12"/>
          <p:cNvSpPr>
            <a:spLocks noGrp="1"/>
          </p:cNvSpPr>
          <p:nvPr>
            <p:ph type="pic" sz="quarter" idx="10"/>
          </p:nvPr>
        </p:nvSpPr>
        <p:spPr>
          <a:xfrm>
            <a:off x="3186114" y="1526685"/>
            <a:ext cx="847814" cy="846450"/>
          </a:xfrm>
          <a:custGeom>
            <a:avLst/>
            <a:gdLst>
              <a:gd name="connsiteX0" fmla="*/ 565209 w 1130418"/>
              <a:gd name="connsiteY0" fmla="*/ 0 h 1128600"/>
              <a:gd name="connsiteX1" fmla="*/ 1130418 w 1130418"/>
              <a:gd name="connsiteY1" fmla="*/ 564300 h 1128600"/>
              <a:gd name="connsiteX2" fmla="*/ 565209 w 1130418"/>
              <a:gd name="connsiteY2" fmla="*/ 1128600 h 1128600"/>
              <a:gd name="connsiteX3" fmla="*/ 0 w 1130418"/>
              <a:gd name="connsiteY3" fmla="*/ 564300 h 1128600"/>
              <a:gd name="connsiteX4" fmla="*/ 565209 w 1130418"/>
              <a:gd name="connsiteY4" fmla="*/ 0 h 11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0418" h="1128600">
                <a:moveTo>
                  <a:pt x="565209" y="0"/>
                </a:moveTo>
                <a:cubicBezTo>
                  <a:pt x="877365" y="0"/>
                  <a:pt x="1130418" y="252646"/>
                  <a:pt x="1130418" y="564300"/>
                </a:cubicBezTo>
                <a:cubicBezTo>
                  <a:pt x="1130418" y="875954"/>
                  <a:pt x="877365" y="1128600"/>
                  <a:pt x="565209" y="1128600"/>
                </a:cubicBezTo>
                <a:cubicBezTo>
                  <a:pt x="253053" y="1128600"/>
                  <a:pt x="0" y="875954"/>
                  <a:pt x="0" y="564300"/>
                </a:cubicBezTo>
                <a:cubicBezTo>
                  <a:pt x="0" y="252646"/>
                  <a:pt x="253053" y="0"/>
                  <a:pt x="56520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zh-CN" altLang="en-US"/>
              <a:t>单击图标添加图片</a:t>
            </a:r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5124362" y="1526685"/>
            <a:ext cx="847814" cy="846450"/>
          </a:xfrm>
          <a:custGeom>
            <a:avLst/>
            <a:gdLst>
              <a:gd name="connsiteX0" fmla="*/ 565209 w 1130418"/>
              <a:gd name="connsiteY0" fmla="*/ 0 h 1128600"/>
              <a:gd name="connsiteX1" fmla="*/ 1130418 w 1130418"/>
              <a:gd name="connsiteY1" fmla="*/ 564300 h 1128600"/>
              <a:gd name="connsiteX2" fmla="*/ 565209 w 1130418"/>
              <a:gd name="connsiteY2" fmla="*/ 1128600 h 1128600"/>
              <a:gd name="connsiteX3" fmla="*/ 0 w 1130418"/>
              <a:gd name="connsiteY3" fmla="*/ 564300 h 1128600"/>
              <a:gd name="connsiteX4" fmla="*/ 565209 w 1130418"/>
              <a:gd name="connsiteY4" fmla="*/ 0 h 11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0418" h="1128600">
                <a:moveTo>
                  <a:pt x="565209" y="0"/>
                </a:moveTo>
                <a:cubicBezTo>
                  <a:pt x="877365" y="0"/>
                  <a:pt x="1130418" y="252646"/>
                  <a:pt x="1130418" y="564300"/>
                </a:cubicBezTo>
                <a:cubicBezTo>
                  <a:pt x="1130418" y="875954"/>
                  <a:pt x="877365" y="1128600"/>
                  <a:pt x="565209" y="1128600"/>
                </a:cubicBezTo>
                <a:cubicBezTo>
                  <a:pt x="253053" y="1128600"/>
                  <a:pt x="0" y="875954"/>
                  <a:pt x="0" y="564300"/>
                </a:cubicBezTo>
                <a:cubicBezTo>
                  <a:pt x="0" y="252646"/>
                  <a:pt x="253053" y="0"/>
                  <a:pt x="56520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zh-CN" altLang="en-US"/>
              <a:t>单击图标添加图片</a:t>
            </a:r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2"/>
          </p:nvPr>
        </p:nvSpPr>
        <p:spPr>
          <a:xfrm>
            <a:off x="5124362" y="3310910"/>
            <a:ext cx="847814" cy="846450"/>
          </a:xfrm>
          <a:custGeom>
            <a:avLst/>
            <a:gdLst>
              <a:gd name="connsiteX0" fmla="*/ 565209 w 1130418"/>
              <a:gd name="connsiteY0" fmla="*/ 0 h 1128600"/>
              <a:gd name="connsiteX1" fmla="*/ 1130418 w 1130418"/>
              <a:gd name="connsiteY1" fmla="*/ 564300 h 1128600"/>
              <a:gd name="connsiteX2" fmla="*/ 565209 w 1130418"/>
              <a:gd name="connsiteY2" fmla="*/ 1128600 h 1128600"/>
              <a:gd name="connsiteX3" fmla="*/ 0 w 1130418"/>
              <a:gd name="connsiteY3" fmla="*/ 564300 h 1128600"/>
              <a:gd name="connsiteX4" fmla="*/ 565209 w 1130418"/>
              <a:gd name="connsiteY4" fmla="*/ 0 h 11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0418" h="1128600">
                <a:moveTo>
                  <a:pt x="565209" y="0"/>
                </a:moveTo>
                <a:cubicBezTo>
                  <a:pt x="877365" y="0"/>
                  <a:pt x="1130418" y="252646"/>
                  <a:pt x="1130418" y="564300"/>
                </a:cubicBezTo>
                <a:cubicBezTo>
                  <a:pt x="1130418" y="875954"/>
                  <a:pt x="877365" y="1128600"/>
                  <a:pt x="565209" y="1128600"/>
                </a:cubicBezTo>
                <a:cubicBezTo>
                  <a:pt x="253053" y="1128600"/>
                  <a:pt x="0" y="875954"/>
                  <a:pt x="0" y="564300"/>
                </a:cubicBezTo>
                <a:cubicBezTo>
                  <a:pt x="0" y="252646"/>
                  <a:pt x="253053" y="0"/>
                  <a:pt x="56520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zh-CN" altLang="en-US"/>
              <a:t>单击图标添加图片</a:t>
            </a:r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3"/>
          </p:nvPr>
        </p:nvSpPr>
        <p:spPr>
          <a:xfrm>
            <a:off x="3186114" y="3310910"/>
            <a:ext cx="847814" cy="846450"/>
          </a:xfrm>
          <a:custGeom>
            <a:avLst/>
            <a:gdLst>
              <a:gd name="connsiteX0" fmla="*/ 565209 w 1130418"/>
              <a:gd name="connsiteY0" fmla="*/ 0 h 1128600"/>
              <a:gd name="connsiteX1" fmla="*/ 1130418 w 1130418"/>
              <a:gd name="connsiteY1" fmla="*/ 564300 h 1128600"/>
              <a:gd name="connsiteX2" fmla="*/ 565209 w 1130418"/>
              <a:gd name="connsiteY2" fmla="*/ 1128600 h 1128600"/>
              <a:gd name="connsiteX3" fmla="*/ 0 w 1130418"/>
              <a:gd name="connsiteY3" fmla="*/ 564300 h 1128600"/>
              <a:gd name="connsiteX4" fmla="*/ 565209 w 1130418"/>
              <a:gd name="connsiteY4" fmla="*/ 0 h 11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0418" h="1128600">
                <a:moveTo>
                  <a:pt x="565209" y="0"/>
                </a:moveTo>
                <a:cubicBezTo>
                  <a:pt x="877365" y="0"/>
                  <a:pt x="1130418" y="252646"/>
                  <a:pt x="1130418" y="564300"/>
                </a:cubicBezTo>
                <a:cubicBezTo>
                  <a:pt x="1130418" y="875954"/>
                  <a:pt x="877365" y="1128600"/>
                  <a:pt x="565209" y="1128600"/>
                </a:cubicBezTo>
                <a:cubicBezTo>
                  <a:pt x="253053" y="1128600"/>
                  <a:pt x="0" y="875954"/>
                  <a:pt x="0" y="564300"/>
                </a:cubicBezTo>
                <a:cubicBezTo>
                  <a:pt x="0" y="252646"/>
                  <a:pt x="253053" y="0"/>
                  <a:pt x="56520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zh-CN" altLang="en-US"/>
              <a:t>单击图标添加图片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1242152" y="1815505"/>
            <a:ext cx="1778012" cy="1782788"/>
          </a:xfrm>
          <a:custGeom>
            <a:avLst/>
            <a:gdLst>
              <a:gd name="connsiteX0" fmla="*/ 1081685 w 2370682"/>
              <a:gd name="connsiteY0" fmla="*/ 321 h 2377051"/>
              <a:gd name="connsiteX1" fmla="*/ 1252147 w 2370682"/>
              <a:gd name="connsiteY1" fmla="*/ 61218 h 2377051"/>
              <a:gd name="connsiteX2" fmla="*/ 2245839 w 2370682"/>
              <a:gd name="connsiteY2" fmla="*/ 800414 h 2377051"/>
              <a:gd name="connsiteX3" fmla="*/ 2309465 w 2370682"/>
              <a:gd name="connsiteY3" fmla="*/ 1233648 h 2377051"/>
              <a:gd name="connsiteX4" fmla="*/ 1551771 w 2370682"/>
              <a:gd name="connsiteY4" fmla="*/ 2252208 h 2377051"/>
              <a:gd name="connsiteX5" fmla="*/ 1118537 w 2370682"/>
              <a:gd name="connsiteY5" fmla="*/ 2315834 h 2377051"/>
              <a:gd name="connsiteX6" fmla="*/ 124844 w 2370682"/>
              <a:gd name="connsiteY6" fmla="*/ 1576638 h 2377051"/>
              <a:gd name="connsiteX7" fmla="*/ 61218 w 2370682"/>
              <a:gd name="connsiteY7" fmla="*/ 1143404 h 2377051"/>
              <a:gd name="connsiteX8" fmla="*/ 818912 w 2370682"/>
              <a:gd name="connsiteY8" fmla="*/ 124844 h 2377051"/>
              <a:gd name="connsiteX9" fmla="*/ 1081685 w 2370682"/>
              <a:gd name="connsiteY9" fmla="*/ 321 h 2377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70682" h="2377051">
                <a:moveTo>
                  <a:pt x="1081685" y="321"/>
                </a:moveTo>
                <a:cubicBezTo>
                  <a:pt x="1141262" y="3029"/>
                  <a:pt x="1200695" y="22944"/>
                  <a:pt x="1252147" y="61218"/>
                </a:cubicBezTo>
                <a:lnTo>
                  <a:pt x="2245839" y="800414"/>
                </a:lnTo>
                <a:cubicBezTo>
                  <a:pt x="2383043" y="902478"/>
                  <a:pt x="2411529" y="1096445"/>
                  <a:pt x="2309465" y="1233648"/>
                </a:cubicBezTo>
                <a:lnTo>
                  <a:pt x="1551771" y="2252208"/>
                </a:lnTo>
                <a:cubicBezTo>
                  <a:pt x="1449707" y="2389412"/>
                  <a:pt x="1255740" y="2417898"/>
                  <a:pt x="1118537" y="2315834"/>
                </a:cubicBezTo>
                <a:lnTo>
                  <a:pt x="124844" y="1576638"/>
                </a:lnTo>
                <a:cubicBezTo>
                  <a:pt x="-12360" y="1474574"/>
                  <a:pt x="-40846" y="1280608"/>
                  <a:pt x="61218" y="1143404"/>
                </a:cubicBezTo>
                <a:lnTo>
                  <a:pt x="818912" y="124844"/>
                </a:lnTo>
                <a:cubicBezTo>
                  <a:pt x="882703" y="39092"/>
                  <a:pt x="982392" y="-4193"/>
                  <a:pt x="1081685" y="321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zh-CN" altLang="en-US"/>
              <a:t>单击图标添加图片</a:t>
            </a:r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1"/>
          </p:nvPr>
        </p:nvSpPr>
        <p:spPr>
          <a:xfrm>
            <a:off x="3574073" y="2695849"/>
            <a:ext cx="1516973" cy="1536755"/>
          </a:xfrm>
          <a:custGeom>
            <a:avLst/>
            <a:gdLst>
              <a:gd name="connsiteX0" fmla="*/ 467047 w 2022631"/>
              <a:gd name="connsiteY0" fmla="*/ 594 h 2049006"/>
              <a:gd name="connsiteX1" fmla="*/ 529715 w 2022631"/>
              <a:gd name="connsiteY1" fmla="*/ 3060 h 2049006"/>
              <a:gd name="connsiteX2" fmla="*/ 1756111 w 2022631"/>
              <a:gd name="connsiteY2" fmla="*/ 175642 h 2049006"/>
              <a:gd name="connsiteX3" fmla="*/ 2019572 w 2022631"/>
              <a:gd name="connsiteY3" fmla="*/ 525397 h 2049006"/>
              <a:gd name="connsiteX4" fmla="*/ 1842671 w 2022631"/>
              <a:gd name="connsiteY4" fmla="*/ 1782486 h 2049006"/>
              <a:gd name="connsiteX5" fmla="*/ 1492916 w 2022631"/>
              <a:gd name="connsiteY5" fmla="*/ 2045947 h 2049006"/>
              <a:gd name="connsiteX6" fmla="*/ 266521 w 2022631"/>
              <a:gd name="connsiteY6" fmla="*/ 1873365 h 2049006"/>
              <a:gd name="connsiteX7" fmla="*/ 3060 w 2022631"/>
              <a:gd name="connsiteY7" fmla="*/ 1523611 h 2049006"/>
              <a:gd name="connsiteX8" fmla="*/ 179960 w 2022631"/>
              <a:gd name="connsiteY8" fmla="*/ 266522 h 2049006"/>
              <a:gd name="connsiteX9" fmla="*/ 467047 w 2022631"/>
              <a:gd name="connsiteY9" fmla="*/ 594 h 2049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22631" h="2049006">
                <a:moveTo>
                  <a:pt x="467047" y="594"/>
                </a:moveTo>
                <a:cubicBezTo>
                  <a:pt x="487581" y="-682"/>
                  <a:pt x="508548" y="82"/>
                  <a:pt x="529715" y="3060"/>
                </a:cubicBezTo>
                <a:lnTo>
                  <a:pt x="1756111" y="175642"/>
                </a:lnTo>
                <a:cubicBezTo>
                  <a:pt x="1925445" y="199471"/>
                  <a:pt x="2043401" y="356062"/>
                  <a:pt x="2019572" y="525397"/>
                </a:cubicBezTo>
                <a:lnTo>
                  <a:pt x="1842671" y="1782486"/>
                </a:lnTo>
                <a:cubicBezTo>
                  <a:pt x="1818842" y="1951820"/>
                  <a:pt x="1662251" y="2069776"/>
                  <a:pt x="1492916" y="2045947"/>
                </a:cubicBezTo>
                <a:lnTo>
                  <a:pt x="266521" y="1873365"/>
                </a:lnTo>
                <a:cubicBezTo>
                  <a:pt x="97186" y="1849536"/>
                  <a:pt x="-20770" y="1692945"/>
                  <a:pt x="3060" y="1523611"/>
                </a:cubicBezTo>
                <a:lnTo>
                  <a:pt x="179960" y="266522"/>
                </a:lnTo>
                <a:cubicBezTo>
                  <a:pt x="200811" y="118354"/>
                  <a:pt x="323307" y="9523"/>
                  <a:pt x="467047" y="594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zh-CN" altLang="en-US"/>
              <a:t>单击图标添加图片</a:t>
            </a:r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2"/>
          </p:nvPr>
        </p:nvSpPr>
        <p:spPr>
          <a:xfrm>
            <a:off x="6084812" y="2555208"/>
            <a:ext cx="1671809" cy="1685242"/>
          </a:xfrm>
          <a:custGeom>
            <a:avLst/>
            <a:gdLst>
              <a:gd name="connsiteX0" fmla="*/ 1477732 w 2229078"/>
              <a:gd name="connsiteY0" fmla="*/ 196 h 2246989"/>
              <a:gd name="connsiteX1" fmla="*/ 1756117 w 2229078"/>
              <a:gd name="connsiteY1" fmla="*/ 199338 h 2246989"/>
              <a:gd name="connsiteX2" fmla="*/ 2208654 w 2229078"/>
              <a:gd name="connsiteY2" fmla="*/ 1385414 h 2246989"/>
              <a:gd name="connsiteX3" fmla="*/ 2029742 w 2229078"/>
              <a:gd name="connsiteY3" fmla="*/ 1785077 h 2246989"/>
              <a:gd name="connsiteX4" fmla="*/ 872625 w 2229078"/>
              <a:gd name="connsiteY4" fmla="*/ 2226565 h 2246989"/>
              <a:gd name="connsiteX5" fmla="*/ 472962 w 2229078"/>
              <a:gd name="connsiteY5" fmla="*/ 2047652 h 2246989"/>
              <a:gd name="connsiteX6" fmla="*/ 20425 w 2229078"/>
              <a:gd name="connsiteY6" fmla="*/ 861577 h 2246989"/>
              <a:gd name="connsiteX7" fmla="*/ 199338 w 2229078"/>
              <a:gd name="connsiteY7" fmla="*/ 461914 h 2246989"/>
              <a:gd name="connsiteX8" fmla="*/ 1356454 w 2229078"/>
              <a:gd name="connsiteY8" fmla="*/ 20426 h 2246989"/>
              <a:gd name="connsiteX9" fmla="*/ 1477732 w 2229078"/>
              <a:gd name="connsiteY9" fmla="*/ 196 h 224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29078" h="2246989">
                <a:moveTo>
                  <a:pt x="1477732" y="196"/>
                </a:moveTo>
                <a:cubicBezTo>
                  <a:pt x="1598317" y="4497"/>
                  <a:pt x="1710399" y="79512"/>
                  <a:pt x="1756117" y="199338"/>
                </a:cubicBezTo>
                <a:lnTo>
                  <a:pt x="2208654" y="1385414"/>
                </a:lnTo>
                <a:cubicBezTo>
                  <a:pt x="2269612" y="1545182"/>
                  <a:pt x="2189510" y="1724118"/>
                  <a:pt x="2029742" y="1785077"/>
                </a:cubicBezTo>
                <a:lnTo>
                  <a:pt x="872625" y="2226565"/>
                </a:lnTo>
                <a:cubicBezTo>
                  <a:pt x="712856" y="2287523"/>
                  <a:pt x="533920" y="2207421"/>
                  <a:pt x="472962" y="2047652"/>
                </a:cubicBezTo>
                <a:lnTo>
                  <a:pt x="20425" y="861577"/>
                </a:lnTo>
                <a:cubicBezTo>
                  <a:pt x="-40533" y="701808"/>
                  <a:pt x="39569" y="522872"/>
                  <a:pt x="199338" y="461914"/>
                </a:cubicBezTo>
                <a:lnTo>
                  <a:pt x="1356454" y="20426"/>
                </a:lnTo>
                <a:cubicBezTo>
                  <a:pt x="1396396" y="5186"/>
                  <a:pt x="1437536" y="-1237"/>
                  <a:pt x="1477732" y="196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zh-CN" altLang="en-US"/>
              <a:t>单击图标添加图片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2042356" y="1991889"/>
            <a:ext cx="2167403" cy="1908582"/>
          </a:xfrm>
          <a:custGeom>
            <a:avLst/>
            <a:gdLst>
              <a:gd name="connsiteX0" fmla="*/ 0 w 2889870"/>
              <a:gd name="connsiteY0" fmla="*/ 0 h 2544776"/>
              <a:gd name="connsiteX1" fmla="*/ 2889870 w 2889870"/>
              <a:gd name="connsiteY1" fmla="*/ 0 h 2544776"/>
              <a:gd name="connsiteX2" fmla="*/ 2889870 w 2889870"/>
              <a:gd name="connsiteY2" fmla="*/ 2544776 h 2544776"/>
              <a:gd name="connsiteX3" fmla="*/ 0 w 2889870"/>
              <a:gd name="connsiteY3" fmla="*/ 2544776 h 2544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9870" h="2544776">
                <a:moveTo>
                  <a:pt x="0" y="0"/>
                </a:moveTo>
                <a:lnTo>
                  <a:pt x="2889870" y="0"/>
                </a:lnTo>
                <a:lnTo>
                  <a:pt x="2889870" y="2544776"/>
                </a:lnTo>
                <a:lnTo>
                  <a:pt x="0" y="254477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zh-CN" altLang="en-US"/>
              <a:t>单击图标添加图片</a:t>
            </a:r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20" Type="http://schemas.openxmlformats.org/officeDocument/2006/relationships/image" Target="../media/image12.emf"/><Relationship Id="rId2" Type="http://schemas.openxmlformats.org/officeDocument/2006/relationships/slideLayout" Target="../slideLayouts/slideLayout2.xml"/><Relationship Id="rId19" Type="http://schemas.openxmlformats.org/officeDocument/2006/relationships/image" Target="../media/image11.emf"/><Relationship Id="rId18" Type="http://schemas.openxmlformats.org/officeDocument/2006/relationships/image" Target="../media/image10.emf"/><Relationship Id="rId17" Type="http://schemas.openxmlformats.org/officeDocument/2006/relationships/image" Target="../media/image9.emf"/><Relationship Id="rId16" Type="http://schemas.openxmlformats.org/officeDocument/2006/relationships/image" Target="../media/image8.emf"/><Relationship Id="rId15" Type="http://schemas.openxmlformats.org/officeDocument/2006/relationships/image" Target="../media/image7.png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15" cstate="screen"/>
          <a:srcRect/>
          <a:stretch>
            <a:fillRect/>
          </a:stretch>
        </p:blipFill>
        <p:spPr>
          <a:xfrm>
            <a:off x="0" y="9525"/>
            <a:ext cx="9144000" cy="513397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5716159" y="2020606"/>
            <a:ext cx="805804" cy="94146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7" cstate="screen"/>
          <a:stretch>
            <a:fillRect/>
          </a:stretch>
        </p:blipFill>
        <p:spPr>
          <a:xfrm rot="19092273">
            <a:off x="4476779" y="2651455"/>
            <a:ext cx="718941" cy="62453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4108909" y="1772883"/>
            <a:ext cx="936902" cy="71845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9" cstate="screen"/>
          <a:stretch>
            <a:fillRect/>
          </a:stretch>
        </p:blipFill>
        <p:spPr>
          <a:xfrm>
            <a:off x="1250848" y="3252892"/>
            <a:ext cx="625577" cy="54622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2616053" y="1853293"/>
            <a:ext cx="1340288" cy="1114121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F0E1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hdphoto" Target="../media/image16.wdp"/><Relationship Id="rId1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microsoft.com/office/2007/relationships/hdphoto" Target="../media/image18.wdp"/><Relationship Id="rId3" Type="http://schemas.openxmlformats.org/officeDocument/2006/relationships/image" Target="../media/image17.png"/><Relationship Id="rId2" Type="http://schemas.microsoft.com/office/2007/relationships/hdphoto" Target="../media/image16.wdp"/><Relationship Id="rId1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3.xml"/><Relationship Id="rId6" Type="http://schemas.microsoft.com/office/2007/relationships/hdphoto" Target="../media/image20.wdp"/><Relationship Id="rId5" Type="http://schemas.openxmlformats.org/officeDocument/2006/relationships/image" Target="../media/image19.png"/><Relationship Id="rId4" Type="http://schemas.microsoft.com/office/2007/relationships/hdphoto" Target="../media/image18.wdp"/><Relationship Id="rId3" Type="http://schemas.openxmlformats.org/officeDocument/2006/relationships/image" Target="../media/image17.png"/><Relationship Id="rId2" Type="http://schemas.microsoft.com/office/2007/relationships/hdphoto" Target="../media/image16.wdp"/><Relationship Id="rId1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30.png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067944" y="563637"/>
            <a:ext cx="3491880" cy="4241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2005601" y="1774748"/>
            <a:ext cx="5008422" cy="900246"/>
          </a:xfrm>
          <a:prstGeom prst="rect">
            <a:avLst/>
          </a:prstGeom>
          <a:noFill/>
          <a:effectLst>
            <a:softEdge rad="0"/>
          </a:effectLst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zh-CN" altLang="en-US" sz="54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小数的大小比较</a:t>
            </a:r>
            <a:endParaRPr lang="zh-CN" altLang="en-US" sz="540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79512" y="1141636"/>
            <a:ext cx="488473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人教版</a:t>
            </a:r>
            <a:r>
              <a:rPr lang="en-US" altLang="zh-CN" sz="2000" b="1"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年级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下册第四单元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: 圆角 8"/>
          <p:cNvSpPr/>
          <p:nvPr/>
        </p:nvSpPr>
        <p:spPr>
          <a:xfrm>
            <a:off x="3350792" y="3075806"/>
            <a:ext cx="2301328" cy="421849"/>
          </a:xfrm>
          <a:prstGeom prst="roundRect">
            <a:avLst>
              <a:gd name="adj" fmla="val 50000"/>
            </a:avLst>
          </a:prstGeom>
          <a:solidFill>
            <a:srgbClr val="E38F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0" name="文本框 9"/>
          <p:cNvSpPr txBox="1"/>
          <p:nvPr/>
        </p:nvSpPr>
        <p:spPr>
          <a:xfrm>
            <a:off x="4084280" y="3106797"/>
            <a:ext cx="1442418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优教</a:t>
            </a:r>
            <a:r>
              <a:rPr lang="en-US" altLang="zh-CN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•</a:t>
            </a: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数学</a:t>
            </a:r>
            <a:endParaRPr lang="zh-CN" altLang="en-US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3566816" y="3122554"/>
            <a:ext cx="492857" cy="358819"/>
            <a:chOff x="4503464" y="2534565"/>
            <a:chExt cx="1777619" cy="1294177"/>
          </a:xfrm>
        </p:grpSpPr>
        <p:grpSp>
          <p:nvGrpSpPr>
            <p:cNvPr id="12" name="组合 11"/>
            <p:cNvGrpSpPr/>
            <p:nvPr/>
          </p:nvGrpSpPr>
          <p:grpSpPr>
            <a:xfrm>
              <a:off x="4938529" y="2534565"/>
              <a:ext cx="1071758" cy="1061598"/>
              <a:chOff x="3940746" y="2909517"/>
              <a:chExt cx="3175128" cy="3145028"/>
            </a:xfrm>
          </p:grpSpPr>
          <p:sp>
            <p:nvSpPr>
              <p:cNvPr id="14" name="任意多边形: 形状 13"/>
              <p:cNvSpPr/>
              <p:nvPr/>
            </p:nvSpPr>
            <p:spPr>
              <a:xfrm rot="16351223">
                <a:off x="4655924" y="2348731"/>
                <a:ext cx="1639967" cy="2761539"/>
              </a:xfrm>
              <a:custGeom>
                <a:avLst/>
                <a:gdLst>
                  <a:gd name="connsiteX0" fmla="*/ 933602 w 1639967"/>
                  <a:gd name="connsiteY0" fmla="*/ 2758087 h 2761539"/>
                  <a:gd name="connsiteX1" fmla="*/ 1133899 w 1639967"/>
                  <a:gd name="connsiteY1" fmla="*/ 2435870 h 2761539"/>
                  <a:gd name="connsiteX2" fmla="*/ 1186150 w 1639967"/>
                  <a:gd name="connsiteY2" fmla="*/ 1922064 h 2761539"/>
                  <a:gd name="connsiteX3" fmla="*/ 942310 w 1639967"/>
                  <a:gd name="connsiteY3" fmla="*/ 1356007 h 2761539"/>
                  <a:gd name="connsiteX4" fmla="*/ 593967 w 1639967"/>
                  <a:gd name="connsiteY4" fmla="*/ 1094750 h 2761539"/>
                  <a:gd name="connsiteX5" fmla="*/ 219499 w 1639967"/>
                  <a:gd name="connsiteY5" fmla="*/ 937995 h 2761539"/>
                  <a:gd name="connsiteX6" fmla="*/ 19202 w 1639967"/>
                  <a:gd name="connsiteY6" fmla="*/ 685447 h 2761539"/>
                  <a:gd name="connsiteX7" fmla="*/ 36619 w 1639967"/>
                  <a:gd name="connsiteY7" fmla="*/ 267435 h 2761539"/>
                  <a:gd name="connsiteX8" fmla="*/ 271750 w 1639967"/>
                  <a:gd name="connsiteY8" fmla="*/ 49721 h 2761539"/>
                  <a:gd name="connsiteX9" fmla="*/ 620093 w 1639967"/>
                  <a:gd name="connsiteY9" fmla="*/ 23595 h 2761539"/>
                  <a:gd name="connsiteX10" fmla="*/ 1151316 w 1639967"/>
                  <a:gd name="connsiteY10" fmla="*/ 337104 h 2761539"/>
                  <a:gd name="connsiteX11" fmla="*/ 1569327 w 1639967"/>
                  <a:gd name="connsiteY11" fmla="*/ 990247 h 2761539"/>
                  <a:gd name="connsiteX12" fmla="*/ 1630287 w 1639967"/>
                  <a:gd name="connsiteY12" fmla="*/ 1530178 h 2761539"/>
                  <a:gd name="connsiteX13" fmla="*/ 1464824 w 1639967"/>
                  <a:gd name="connsiteY13" fmla="*/ 2235572 h 2761539"/>
                  <a:gd name="connsiteX14" fmla="*/ 933602 w 1639967"/>
                  <a:gd name="connsiteY14" fmla="*/ 2758087 h 276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39967" h="2761539">
                    <a:moveTo>
                      <a:pt x="933602" y="2758087"/>
                    </a:moveTo>
                    <a:cubicBezTo>
                      <a:pt x="878448" y="2791470"/>
                      <a:pt x="1091808" y="2575207"/>
                      <a:pt x="1133899" y="2435870"/>
                    </a:cubicBezTo>
                    <a:cubicBezTo>
                      <a:pt x="1175990" y="2296533"/>
                      <a:pt x="1218081" y="2102041"/>
                      <a:pt x="1186150" y="1922064"/>
                    </a:cubicBezTo>
                    <a:cubicBezTo>
                      <a:pt x="1154219" y="1742087"/>
                      <a:pt x="1041007" y="1493893"/>
                      <a:pt x="942310" y="1356007"/>
                    </a:cubicBezTo>
                    <a:cubicBezTo>
                      <a:pt x="843613" y="1218121"/>
                      <a:pt x="714435" y="1164419"/>
                      <a:pt x="593967" y="1094750"/>
                    </a:cubicBezTo>
                    <a:cubicBezTo>
                      <a:pt x="473499" y="1025081"/>
                      <a:pt x="315293" y="1006212"/>
                      <a:pt x="219499" y="937995"/>
                    </a:cubicBezTo>
                    <a:cubicBezTo>
                      <a:pt x="123705" y="869778"/>
                      <a:pt x="49682" y="797207"/>
                      <a:pt x="19202" y="685447"/>
                    </a:cubicBezTo>
                    <a:cubicBezTo>
                      <a:pt x="-11278" y="573687"/>
                      <a:pt x="-5472" y="373389"/>
                      <a:pt x="36619" y="267435"/>
                    </a:cubicBezTo>
                    <a:cubicBezTo>
                      <a:pt x="78710" y="161481"/>
                      <a:pt x="174504" y="90361"/>
                      <a:pt x="271750" y="49721"/>
                    </a:cubicBezTo>
                    <a:cubicBezTo>
                      <a:pt x="368996" y="9081"/>
                      <a:pt x="473499" y="-24302"/>
                      <a:pt x="620093" y="23595"/>
                    </a:cubicBezTo>
                    <a:cubicBezTo>
                      <a:pt x="766687" y="71492"/>
                      <a:pt x="993110" y="175995"/>
                      <a:pt x="1151316" y="337104"/>
                    </a:cubicBezTo>
                    <a:cubicBezTo>
                      <a:pt x="1309522" y="498213"/>
                      <a:pt x="1489498" y="791401"/>
                      <a:pt x="1569327" y="990247"/>
                    </a:cubicBezTo>
                    <a:cubicBezTo>
                      <a:pt x="1649156" y="1189093"/>
                      <a:pt x="1647704" y="1322624"/>
                      <a:pt x="1630287" y="1530178"/>
                    </a:cubicBezTo>
                    <a:cubicBezTo>
                      <a:pt x="1612870" y="1737732"/>
                      <a:pt x="1582390" y="2032372"/>
                      <a:pt x="1464824" y="2235572"/>
                    </a:cubicBezTo>
                    <a:cubicBezTo>
                      <a:pt x="1347258" y="2438772"/>
                      <a:pt x="988756" y="2724704"/>
                      <a:pt x="933602" y="2758087"/>
                    </a:cubicBezTo>
                    <a:close/>
                  </a:path>
                </a:pathLst>
              </a:custGeom>
              <a:solidFill>
                <a:srgbClr val="CCCCCC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5" name="任意多边形: 形状 14"/>
              <p:cNvSpPr/>
              <p:nvPr/>
            </p:nvSpPr>
            <p:spPr>
              <a:xfrm rot="5066537">
                <a:off x="4903991" y="3803845"/>
                <a:ext cx="1639967" cy="2761539"/>
              </a:xfrm>
              <a:custGeom>
                <a:avLst/>
                <a:gdLst>
                  <a:gd name="connsiteX0" fmla="*/ 933602 w 1639967"/>
                  <a:gd name="connsiteY0" fmla="*/ 2758087 h 2761539"/>
                  <a:gd name="connsiteX1" fmla="*/ 1133899 w 1639967"/>
                  <a:gd name="connsiteY1" fmla="*/ 2435870 h 2761539"/>
                  <a:gd name="connsiteX2" fmla="*/ 1186150 w 1639967"/>
                  <a:gd name="connsiteY2" fmla="*/ 1922064 h 2761539"/>
                  <a:gd name="connsiteX3" fmla="*/ 942310 w 1639967"/>
                  <a:gd name="connsiteY3" fmla="*/ 1356007 h 2761539"/>
                  <a:gd name="connsiteX4" fmla="*/ 593967 w 1639967"/>
                  <a:gd name="connsiteY4" fmla="*/ 1094750 h 2761539"/>
                  <a:gd name="connsiteX5" fmla="*/ 219499 w 1639967"/>
                  <a:gd name="connsiteY5" fmla="*/ 937995 h 2761539"/>
                  <a:gd name="connsiteX6" fmla="*/ 19202 w 1639967"/>
                  <a:gd name="connsiteY6" fmla="*/ 685447 h 2761539"/>
                  <a:gd name="connsiteX7" fmla="*/ 36619 w 1639967"/>
                  <a:gd name="connsiteY7" fmla="*/ 267435 h 2761539"/>
                  <a:gd name="connsiteX8" fmla="*/ 271750 w 1639967"/>
                  <a:gd name="connsiteY8" fmla="*/ 49721 h 2761539"/>
                  <a:gd name="connsiteX9" fmla="*/ 620093 w 1639967"/>
                  <a:gd name="connsiteY9" fmla="*/ 23595 h 2761539"/>
                  <a:gd name="connsiteX10" fmla="*/ 1151316 w 1639967"/>
                  <a:gd name="connsiteY10" fmla="*/ 337104 h 2761539"/>
                  <a:gd name="connsiteX11" fmla="*/ 1569327 w 1639967"/>
                  <a:gd name="connsiteY11" fmla="*/ 990247 h 2761539"/>
                  <a:gd name="connsiteX12" fmla="*/ 1630287 w 1639967"/>
                  <a:gd name="connsiteY12" fmla="*/ 1530178 h 2761539"/>
                  <a:gd name="connsiteX13" fmla="*/ 1464824 w 1639967"/>
                  <a:gd name="connsiteY13" fmla="*/ 2235572 h 2761539"/>
                  <a:gd name="connsiteX14" fmla="*/ 933602 w 1639967"/>
                  <a:gd name="connsiteY14" fmla="*/ 2758087 h 276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39967" h="2761539">
                    <a:moveTo>
                      <a:pt x="933602" y="2758087"/>
                    </a:moveTo>
                    <a:cubicBezTo>
                      <a:pt x="878448" y="2791470"/>
                      <a:pt x="1091808" y="2575207"/>
                      <a:pt x="1133899" y="2435870"/>
                    </a:cubicBezTo>
                    <a:cubicBezTo>
                      <a:pt x="1175990" y="2296533"/>
                      <a:pt x="1218081" y="2102041"/>
                      <a:pt x="1186150" y="1922064"/>
                    </a:cubicBezTo>
                    <a:cubicBezTo>
                      <a:pt x="1154219" y="1742087"/>
                      <a:pt x="1041007" y="1493893"/>
                      <a:pt x="942310" y="1356007"/>
                    </a:cubicBezTo>
                    <a:cubicBezTo>
                      <a:pt x="843613" y="1218121"/>
                      <a:pt x="714435" y="1164419"/>
                      <a:pt x="593967" y="1094750"/>
                    </a:cubicBezTo>
                    <a:cubicBezTo>
                      <a:pt x="473499" y="1025081"/>
                      <a:pt x="315293" y="1006212"/>
                      <a:pt x="219499" y="937995"/>
                    </a:cubicBezTo>
                    <a:cubicBezTo>
                      <a:pt x="123705" y="869778"/>
                      <a:pt x="49682" y="797207"/>
                      <a:pt x="19202" y="685447"/>
                    </a:cubicBezTo>
                    <a:cubicBezTo>
                      <a:pt x="-11278" y="573687"/>
                      <a:pt x="-5472" y="373389"/>
                      <a:pt x="36619" y="267435"/>
                    </a:cubicBezTo>
                    <a:cubicBezTo>
                      <a:pt x="78710" y="161481"/>
                      <a:pt x="174504" y="90361"/>
                      <a:pt x="271750" y="49721"/>
                    </a:cubicBezTo>
                    <a:cubicBezTo>
                      <a:pt x="368996" y="9081"/>
                      <a:pt x="473499" y="-24302"/>
                      <a:pt x="620093" y="23595"/>
                    </a:cubicBezTo>
                    <a:cubicBezTo>
                      <a:pt x="766687" y="71492"/>
                      <a:pt x="993110" y="175995"/>
                      <a:pt x="1151316" y="337104"/>
                    </a:cubicBezTo>
                    <a:cubicBezTo>
                      <a:pt x="1309522" y="498213"/>
                      <a:pt x="1489498" y="791401"/>
                      <a:pt x="1569327" y="990247"/>
                    </a:cubicBezTo>
                    <a:cubicBezTo>
                      <a:pt x="1649156" y="1189093"/>
                      <a:pt x="1647704" y="1322624"/>
                      <a:pt x="1630287" y="1530178"/>
                    </a:cubicBezTo>
                    <a:cubicBezTo>
                      <a:pt x="1612870" y="1737732"/>
                      <a:pt x="1582390" y="2032372"/>
                      <a:pt x="1464824" y="2235572"/>
                    </a:cubicBezTo>
                    <a:cubicBezTo>
                      <a:pt x="1347258" y="2438772"/>
                      <a:pt x="988756" y="2724704"/>
                      <a:pt x="933602" y="2758087"/>
                    </a:cubicBezTo>
                    <a:close/>
                  </a:path>
                </a:pathLst>
              </a:custGeom>
              <a:solidFill>
                <a:srgbClr val="CCCCCC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6" name="任意多边形: 形状 15"/>
              <p:cNvSpPr/>
              <p:nvPr/>
            </p:nvSpPr>
            <p:spPr>
              <a:xfrm>
                <a:off x="5475907" y="2998279"/>
                <a:ext cx="1639967" cy="2761539"/>
              </a:xfrm>
              <a:custGeom>
                <a:avLst/>
                <a:gdLst>
                  <a:gd name="connsiteX0" fmla="*/ 933602 w 1639967"/>
                  <a:gd name="connsiteY0" fmla="*/ 2758087 h 2761539"/>
                  <a:gd name="connsiteX1" fmla="*/ 1133899 w 1639967"/>
                  <a:gd name="connsiteY1" fmla="*/ 2435870 h 2761539"/>
                  <a:gd name="connsiteX2" fmla="*/ 1186150 w 1639967"/>
                  <a:gd name="connsiteY2" fmla="*/ 1922064 h 2761539"/>
                  <a:gd name="connsiteX3" fmla="*/ 942310 w 1639967"/>
                  <a:gd name="connsiteY3" fmla="*/ 1356007 h 2761539"/>
                  <a:gd name="connsiteX4" fmla="*/ 593967 w 1639967"/>
                  <a:gd name="connsiteY4" fmla="*/ 1094750 h 2761539"/>
                  <a:gd name="connsiteX5" fmla="*/ 219499 w 1639967"/>
                  <a:gd name="connsiteY5" fmla="*/ 937995 h 2761539"/>
                  <a:gd name="connsiteX6" fmla="*/ 19202 w 1639967"/>
                  <a:gd name="connsiteY6" fmla="*/ 685447 h 2761539"/>
                  <a:gd name="connsiteX7" fmla="*/ 36619 w 1639967"/>
                  <a:gd name="connsiteY7" fmla="*/ 267435 h 2761539"/>
                  <a:gd name="connsiteX8" fmla="*/ 271750 w 1639967"/>
                  <a:gd name="connsiteY8" fmla="*/ 49721 h 2761539"/>
                  <a:gd name="connsiteX9" fmla="*/ 620093 w 1639967"/>
                  <a:gd name="connsiteY9" fmla="*/ 23595 h 2761539"/>
                  <a:gd name="connsiteX10" fmla="*/ 1151316 w 1639967"/>
                  <a:gd name="connsiteY10" fmla="*/ 337104 h 2761539"/>
                  <a:gd name="connsiteX11" fmla="*/ 1569327 w 1639967"/>
                  <a:gd name="connsiteY11" fmla="*/ 990247 h 2761539"/>
                  <a:gd name="connsiteX12" fmla="*/ 1630287 w 1639967"/>
                  <a:gd name="connsiteY12" fmla="*/ 1530178 h 2761539"/>
                  <a:gd name="connsiteX13" fmla="*/ 1464824 w 1639967"/>
                  <a:gd name="connsiteY13" fmla="*/ 2235572 h 2761539"/>
                  <a:gd name="connsiteX14" fmla="*/ 933602 w 1639967"/>
                  <a:gd name="connsiteY14" fmla="*/ 2758087 h 276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39967" h="2761539">
                    <a:moveTo>
                      <a:pt x="933602" y="2758087"/>
                    </a:moveTo>
                    <a:cubicBezTo>
                      <a:pt x="878448" y="2791470"/>
                      <a:pt x="1091808" y="2575207"/>
                      <a:pt x="1133899" y="2435870"/>
                    </a:cubicBezTo>
                    <a:cubicBezTo>
                      <a:pt x="1175990" y="2296533"/>
                      <a:pt x="1218081" y="2102041"/>
                      <a:pt x="1186150" y="1922064"/>
                    </a:cubicBezTo>
                    <a:cubicBezTo>
                      <a:pt x="1154219" y="1742087"/>
                      <a:pt x="1041007" y="1493893"/>
                      <a:pt x="942310" y="1356007"/>
                    </a:cubicBezTo>
                    <a:cubicBezTo>
                      <a:pt x="843613" y="1218121"/>
                      <a:pt x="714435" y="1164419"/>
                      <a:pt x="593967" y="1094750"/>
                    </a:cubicBezTo>
                    <a:cubicBezTo>
                      <a:pt x="473499" y="1025081"/>
                      <a:pt x="315293" y="1006212"/>
                      <a:pt x="219499" y="937995"/>
                    </a:cubicBezTo>
                    <a:cubicBezTo>
                      <a:pt x="123705" y="869778"/>
                      <a:pt x="49682" y="797207"/>
                      <a:pt x="19202" y="685447"/>
                    </a:cubicBezTo>
                    <a:cubicBezTo>
                      <a:pt x="-11278" y="573687"/>
                      <a:pt x="-5472" y="373389"/>
                      <a:pt x="36619" y="267435"/>
                    </a:cubicBezTo>
                    <a:cubicBezTo>
                      <a:pt x="78710" y="161481"/>
                      <a:pt x="174504" y="90361"/>
                      <a:pt x="271750" y="49721"/>
                    </a:cubicBezTo>
                    <a:cubicBezTo>
                      <a:pt x="368996" y="9081"/>
                      <a:pt x="473499" y="-24302"/>
                      <a:pt x="620093" y="23595"/>
                    </a:cubicBezTo>
                    <a:cubicBezTo>
                      <a:pt x="766687" y="71492"/>
                      <a:pt x="993110" y="175995"/>
                      <a:pt x="1151316" y="337104"/>
                    </a:cubicBezTo>
                    <a:cubicBezTo>
                      <a:pt x="1309522" y="498213"/>
                      <a:pt x="1489498" y="791401"/>
                      <a:pt x="1569327" y="990247"/>
                    </a:cubicBezTo>
                    <a:cubicBezTo>
                      <a:pt x="1649156" y="1189093"/>
                      <a:pt x="1647704" y="1322624"/>
                      <a:pt x="1630287" y="1530178"/>
                    </a:cubicBezTo>
                    <a:cubicBezTo>
                      <a:pt x="1612870" y="1737732"/>
                      <a:pt x="1582390" y="2032372"/>
                      <a:pt x="1464824" y="2235572"/>
                    </a:cubicBezTo>
                    <a:cubicBezTo>
                      <a:pt x="1347258" y="2438772"/>
                      <a:pt x="988756" y="2724704"/>
                      <a:pt x="933602" y="2758087"/>
                    </a:cubicBezTo>
                    <a:close/>
                  </a:path>
                </a:pathLst>
              </a:custGeom>
              <a:solidFill>
                <a:srgbClr val="F46E23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7" name="任意多边形: 形状 16"/>
              <p:cNvSpPr/>
              <p:nvPr/>
            </p:nvSpPr>
            <p:spPr>
              <a:xfrm rot="10430855">
                <a:off x="3940746" y="3293003"/>
                <a:ext cx="1639969" cy="2761542"/>
              </a:xfrm>
              <a:custGeom>
                <a:avLst/>
                <a:gdLst>
                  <a:gd name="connsiteX0" fmla="*/ 933602 w 1639967"/>
                  <a:gd name="connsiteY0" fmla="*/ 2758087 h 2761539"/>
                  <a:gd name="connsiteX1" fmla="*/ 1133899 w 1639967"/>
                  <a:gd name="connsiteY1" fmla="*/ 2435870 h 2761539"/>
                  <a:gd name="connsiteX2" fmla="*/ 1186150 w 1639967"/>
                  <a:gd name="connsiteY2" fmla="*/ 1922064 h 2761539"/>
                  <a:gd name="connsiteX3" fmla="*/ 942310 w 1639967"/>
                  <a:gd name="connsiteY3" fmla="*/ 1356007 h 2761539"/>
                  <a:gd name="connsiteX4" fmla="*/ 593967 w 1639967"/>
                  <a:gd name="connsiteY4" fmla="*/ 1094750 h 2761539"/>
                  <a:gd name="connsiteX5" fmla="*/ 219499 w 1639967"/>
                  <a:gd name="connsiteY5" fmla="*/ 937995 h 2761539"/>
                  <a:gd name="connsiteX6" fmla="*/ 19202 w 1639967"/>
                  <a:gd name="connsiteY6" fmla="*/ 685447 h 2761539"/>
                  <a:gd name="connsiteX7" fmla="*/ 36619 w 1639967"/>
                  <a:gd name="connsiteY7" fmla="*/ 267435 h 2761539"/>
                  <a:gd name="connsiteX8" fmla="*/ 271750 w 1639967"/>
                  <a:gd name="connsiteY8" fmla="*/ 49721 h 2761539"/>
                  <a:gd name="connsiteX9" fmla="*/ 620093 w 1639967"/>
                  <a:gd name="connsiteY9" fmla="*/ 23595 h 2761539"/>
                  <a:gd name="connsiteX10" fmla="*/ 1151316 w 1639967"/>
                  <a:gd name="connsiteY10" fmla="*/ 337104 h 2761539"/>
                  <a:gd name="connsiteX11" fmla="*/ 1569327 w 1639967"/>
                  <a:gd name="connsiteY11" fmla="*/ 990247 h 2761539"/>
                  <a:gd name="connsiteX12" fmla="*/ 1630287 w 1639967"/>
                  <a:gd name="connsiteY12" fmla="*/ 1530178 h 2761539"/>
                  <a:gd name="connsiteX13" fmla="*/ 1464824 w 1639967"/>
                  <a:gd name="connsiteY13" fmla="*/ 2235572 h 2761539"/>
                  <a:gd name="connsiteX14" fmla="*/ 933602 w 1639967"/>
                  <a:gd name="connsiteY14" fmla="*/ 2758087 h 276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39967" h="2761539">
                    <a:moveTo>
                      <a:pt x="933602" y="2758087"/>
                    </a:moveTo>
                    <a:cubicBezTo>
                      <a:pt x="878448" y="2791470"/>
                      <a:pt x="1091808" y="2575207"/>
                      <a:pt x="1133899" y="2435870"/>
                    </a:cubicBezTo>
                    <a:cubicBezTo>
                      <a:pt x="1175990" y="2296533"/>
                      <a:pt x="1218081" y="2102041"/>
                      <a:pt x="1186150" y="1922064"/>
                    </a:cubicBezTo>
                    <a:cubicBezTo>
                      <a:pt x="1154219" y="1742087"/>
                      <a:pt x="1041007" y="1493893"/>
                      <a:pt x="942310" y="1356007"/>
                    </a:cubicBezTo>
                    <a:cubicBezTo>
                      <a:pt x="843613" y="1218121"/>
                      <a:pt x="714435" y="1164419"/>
                      <a:pt x="593967" y="1094750"/>
                    </a:cubicBezTo>
                    <a:cubicBezTo>
                      <a:pt x="473499" y="1025081"/>
                      <a:pt x="315293" y="1006212"/>
                      <a:pt x="219499" y="937995"/>
                    </a:cubicBezTo>
                    <a:cubicBezTo>
                      <a:pt x="123705" y="869778"/>
                      <a:pt x="49682" y="797207"/>
                      <a:pt x="19202" y="685447"/>
                    </a:cubicBezTo>
                    <a:cubicBezTo>
                      <a:pt x="-11278" y="573687"/>
                      <a:pt x="-5472" y="373389"/>
                      <a:pt x="36619" y="267435"/>
                    </a:cubicBezTo>
                    <a:cubicBezTo>
                      <a:pt x="78710" y="161481"/>
                      <a:pt x="174504" y="90361"/>
                      <a:pt x="271750" y="49721"/>
                    </a:cubicBezTo>
                    <a:cubicBezTo>
                      <a:pt x="368996" y="9081"/>
                      <a:pt x="473499" y="-24302"/>
                      <a:pt x="620093" y="23595"/>
                    </a:cubicBezTo>
                    <a:cubicBezTo>
                      <a:pt x="766687" y="71492"/>
                      <a:pt x="993110" y="175995"/>
                      <a:pt x="1151316" y="337104"/>
                    </a:cubicBezTo>
                    <a:cubicBezTo>
                      <a:pt x="1309522" y="498213"/>
                      <a:pt x="1489498" y="791401"/>
                      <a:pt x="1569327" y="990247"/>
                    </a:cubicBezTo>
                    <a:cubicBezTo>
                      <a:pt x="1649156" y="1189093"/>
                      <a:pt x="1647704" y="1322624"/>
                      <a:pt x="1630287" y="1530178"/>
                    </a:cubicBezTo>
                    <a:cubicBezTo>
                      <a:pt x="1612870" y="1737732"/>
                      <a:pt x="1582390" y="2032372"/>
                      <a:pt x="1464824" y="2235572"/>
                    </a:cubicBezTo>
                    <a:cubicBezTo>
                      <a:pt x="1347258" y="2438772"/>
                      <a:pt x="988756" y="2724704"/>
                      <a:pt x="933602" y="2758087"/>
                    </a:cubicBezTo>
                    <a:close/>
                  </a:path>
                </a:pathLst>
              </a:custGeom>
              <a:solidFill>
                <a:srgbClr val="159753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13" name="任意多边形: 形状 12"/>
            <p:cNvSpPr/>
            <p:nvPr/>
          </p:nvSpPr>
          <p:spPr>
            <a:xfrm>
              <a:off x="4503464" y="3534145"/>
              <a:ext cx="1777619" cy="294597"/>
            </a:xfrm>
            <a:custGeom>
              <a:avLst/>
              <a:gdLst>
                <a:gd name="connsiteX0" fmla="*/ 2728250 w 5269275"/>
                <a:gd name="connsiteY0" fmla="*/ 691208 h 873250"/>
                <a:gd name="connsiteX1" fmla="*/ 3468478 w 5269275"/>
                <a:gd name="connsiteY1" fmla="*/ 281905 h 873250"/>
                <a:gd name="connsiteX2" fmla="*/ 4574467 w 5269275"/>
                <a:gd name="connsiteY2" fmla="*/ 55482 h 873250"/>
                <a:gd name="connsiteX3" fmla="*/ 5149233 w 5269275"/>
                <a:gd name="connsiteY3" fmla="*/ 72899 h 873250"/>
                <a:gd name="connsiteX4" fmla="*/ 5210193 w 5269275"/>
                <a:gd name="connsiteY4" fmla="*/ 490911 h 873250"/>
                <a:gd name="connsiteX5" fmla="*/ 4461256 w 5269275"/>
                <a:gd name="connsiteY5" fmla="*/ 508328 h 873250"/>
                <a:gd name="connsiteX6" fmla="*/ 3816821 w 5269275"/>
                <a:gd name="connsiteY6" fmla="*/ 604122 h 873250"/>
                <a:gd name="connsiteX7" fmla="*/ 2902421 w 5269275"/>
                <a:gd name="connsiteY7" fmla="*/ 839253 h 873250"/>
                <a:gd name="connsiteX8" fmla="*/ 2466993 w 5269275"/>
                <a:gd name="connsiteY8" fmla="*/ 847962 h 873250"/>
                <a:gd name="connsiteX9" fmla="*/ 1735473 w 5269275"/>
                <a:gd name="connsiteY9" fmla="*/ 612831 h 873250"/>
                <a:gd name="connsiteX10" fmla="*/ 551107 w 5269275"/>
                <a:gd name="connsiteY10" fmla="*/ 456076 h 873250"/>
                <a:gd name="connsiteX11" fmla="*/ 19884 w 5269275"/>
                <a:gd name="connsiteY11" fmla="*/ 447368 h 873250"/>
                <a:gd name="connsiteX12" fmla="*/ 150513 w 5269275"/>
                <a:gd name="connsiteY12" fmla="*/ 125151 h 873250"/>
                <a:gd name="connsiteX13" fmla="*/ 507564 w 5269275"/>
                <a:gd name="connsiteY13" fmla="*/ 3231 h 873250"/>
                <a:gd name="connsiteX14" fmla="*/ 1813850 w 5269275"/>
                <a:gd name="connsiteY14" fmla="*/ 238362 h 873250"/>
                <a:gd name="connsiteX15" fmla="*/ 2658581 w 5269275"/>
                <a:gd name="connsiteY15" fmla="*/ 665082 h 873250"/>
                <a:gd name="connsiteX16" fmla="*/ 2728250 w 5269275"/>
                <a:gd name="connsiteY16" fmla="*/ 691208 h 873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269275" h="873250">
                  <a:moveTo>
                    <a:pt x="2728250" y="691208"/>
                  </a:moveTo>
                  <a:cubicBezTo>
                    <a:pt x="2863233" y="627345"/>
                    <a:pt x="3160775" y="387859"/>
                    <a:pt x="3468478" y="281905"/>
                  </a:cubicBezTo>
                  <a:cubicBezTo>
                    <a:pt x="3776181" y="175951"/>
                    <a:pt x="4294341" y="90316"/>
                    <a:pt x="4574467" y="55482"/>
                  </a:cubicBezTo>
                  <a:cubicBezTo>
                    <a:pt x="4854593" y="20648"/>
                    <a:pt x="5043279" y="328"/>
                    <a:pt x="5149233" y="72899"/>
                  </a:cubicBezTo>
                  <a:cubicBezTo>
                    <a:pt x="5255187" y="145470"/>
                    <a:pt x="5324856" y="418339"/>
                    <a:pt x="5210193" y="490911"/>
                  </a:cubicBezTo>
                  <a:cubicBezTo>
                    <a:pt x="5095530" y="563482"/>
                    <a:pt x="4693485" y="489460"/>
                    <a:pt x="4461256" y="508328"/>
                  </a:cubicBezTo>
                  <a:cubicBezTo>
                    <a:pt x="4229027" y="527196"/>
                    <a:pt x="4076627" y="548968"/>
                    <a:pt x="3816821" y="604122"/>
                  </a:cubicBezTo>
                  <a:cubicBezTo>
                    <a:pt x="3557015" y="659276"/>
                    <a:pt x="3127392" y="798613"/>
                    <a:pt x="2902421" y="839253"/>
                  </a:cubicBezTo>
                  <a:cubicBezTo>
                    <a:pt x="2677450" y="879893"/>
                    <a:pt x="2661484" y="885699"/>
                    <a:pt x="2466993" y="847962"/>
                  </a:cubicBezTo>
                  <a:cubicBezTo>
                    <a:pt x="2272502" y="810225"/>
                    <a:pt x="2054787" y="678145"/>
                    <a:pt x="1735473" y="612831"/>
                  </a:cubicBezTo>
                  <a:cubicBezTo>
                    <a:pt x="1416159" y="547517"/>
                    <a:pt x="837038" y="483653"/>
                    <a:pt x="551107" y="456076"/>
                  </a:cubicBezTo>
                  <a:cubicBezTo>
                    <a:pt x="265176" y="428499"/>
                    <a:pt x="86650" y="502522"/>
                    <a:pt x="19884" y="447368"/>
                  </a:cubicBezTo>
                  <a:cubicBezTo>
                    <a:pt x="-46882" y="392214"/>
                    <a:pt x="69233" y="199174"/>
                    <a:pt x="150513" y="125151"/>
                  </a:cubicBezTo>
                  <a:cubicBezTo>
                    <a:pt x="231793" y="51128"/>
                    <a:pt x="230341" y="-15638"/>
                    <a:pt x="507564" y="3231"/>
                  </a:cubicBezTo>
                  <a:cubicBezTo>
                    <a:pt x="784787" y="22100"/>
                    <a:pt x="1455347" y="128054"/>
                    <a:pt x="1813850" y="238362"/>
                  </a:cubicBezTo>
                  <a:cubicBezTo>
                    <a:pt x="2172353" y="348670"/>
                    <a:pt x="2498924" y="586705"/>
                    <a:pt x="2658581" y="665082"/>
                  </a:cubicBezTo>
                  <a:cubicBezTo>
                    <a:pt x="2818238" y="743459"/>
                    <a:pt x="2593267" y="755071"/>
                    <a:pt x="2728250" y="691208"/>
                  </a:cubicBezTo>
                  <a:close/>
                </a:path>
              </a:pathLst>
            </a:custGeom>
            <a:solidFill>
              <a:srgbClr val="2589D7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5843905" y="3281680"/>
            <a:ext cx="31953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依林小学</a:t>
            </a:r>
            <a:r>
              <a:rPr lang="en-US" altLang="zh-CN" sz="240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——</a:t>
            </a:r>
            <a:r>
              <a:rPr lang="zh-CN" altLang="en-US" sz="240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韩洋洋</a:t>
            </a:r>
            <a:endParaRPr lang="zh-CN" altLang="en-US" sz="240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0"/>
          <p:cNvSpPr txBox="1"/>
          <p:nvPr/>
        </p:nvSpPr>
        <p:spPr>
          <a:xfrm>
            <a:off x="412067" y="769499"/>
            <a:ext cx="71771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比较大小：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4" name="Group 31"/>
          <p:cNvGrpSpPr/>
          <p:nvPr/>
        </p:nvGrpSpPr>
        <p:grpSpPr bwMode="auto">
          <a:xfrm>
            <a:off x="4907041" y="1425640"/>
            <a:ext cx="2946400" cy="525463"/>
            <a:chOff x="2517" y="1384"/>
            <a:chExt cx="1856" cy="331"/>
          </a:xfrm>
        </p:grpSpPr>
        <p:sp>
          <p:nvSpPr>
            <p:cNvPr id="5" name="Rectangle 12"/>
            <p:cNvSpPr>
              <a:spLocks noChangeArrowheads="1"/>
            </p:cNvSpPr>
            <p:nvPr/>
          </p:nvSpPr>
          <p:spPr bwMode="auto">
            <a:xfrm>
              <a:off x="2517" y="1384"/>
              <a:ext cx="1856" cy="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 type="none" w="med" len="lg"/>
                </a14:hiddenLine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9pPr>
            </a:lstStyle>
            <a:p>
              <a:pPr eaLnBrk="1" hangingPunct="1"/>
              <a:r>
                <a:rPr lang="en-US" altLang="zh-CN" sz="2800" dirty="0">
                  <a:latin typeface="楷体" panose="02010609060101010101" pitchFamily="49" charset="-122"/>
                  <a:ea typeface="楷体" panose="02010609060101010101" pitchFamily="49" charset="-122"/>
                </a:rPr>
                <a:t> 6253</a:t>
              </a:r>
              <a:r>
                <a:rPr lang="zh-CN" altLang="en-US" sz="2800" dirty="0">
                  <a:latin typeface="楷体" panose="02010609060101010101" pitchFamily="49" charset="-122"/>
                  <a:ea typeface="楷体" panose="02010609060101010101" pitchFamily="49" charset="-122"/>
                </a:rPr>
                <a:t>   </a:t>
              </a:r>
              <a:r>
                <a:rPr lang="en-US" altLang="zh-CN" sz="2800" dirty="0">
                  <a:latin typeface="楷体" panose="02010609060101010101" pitchFamily="49" charset="-122"/>
                  <a:ea typeface="楷体" panose="02010609060101010101" pitchFamily="49" charset="-122"/>
                </a:rPr>
                <a:t>6654</a:t>
              </a:r>
              <a:endPara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6" name="Oval 26"/>
            <p:cNvSpPr>
              <a:spLocks noChangeArrowheads="1"/>
            </p:cNvSpPr>
            <p:nvPr/>
          </p:nvSpPr>
          <p:spPr bwMode="auto">
            <a:xfrm>
              <a:off x="3183" y="1415"/>
              <a:ext cx="272" cy="272"/>
            </a:xfrm>
            <a:prstGeom prst="ellipse">
              <a:avLst/>
            </a:prstGeom>
            <a:solidFill>
              <a:schemeClr val="bg1"/>
            </a:solidFill>
            <a:ln w="25400" algn="ctr">
              <a:solidFill>
                <a:srgbClr val="3399FF"/>
              </a:solidFill>
              <a:round/>
              <a:tailEnd type="none" w="med" len="lg"/>
            </a:ln>
          </p:spPr>
          <p:txBody>
            <a:bodyPr wrap="none" lIns="90000" tIns="46800" rIns="90000" bIns="46800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9pPr>
            </a:lstStyle>
            <a:p>
              <a:pPr eaLnBrk="1" hangingPunct="1"/>
              <a:endParaRPr lang="zh-CN" altLang="en-US" sz="280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7" name="Group 30"/>
          <p:cNvGrpSpPr/>
          <p:nvPr/>
        </p:nvGrpSpPr>
        <p:grpSpPr bwMode="auto">
          <a:xfrm>
            <a:off x="1077548" y="1412310"/>
            <a:ext cx="2197100" cy="525463"/>
            <a:chOff x="365" y="1437"/>
            <a:chExt cx="1384" cy="331"/>
          </a:xfrm>
        </p:grpSpPr>
        <p:sp>
          <p:nvSpPr>
            <p:cNvPr id="8" name="Rectangle 8"/>
            <p:cNvSpPr>
              <a:spLocks noChangeArrowheads="1"/>
            </p:cNvSpPr>
            <p:nvPr/>
          </p:nvSpPr>
          <p:spPr bwMode="auto">
            <a:xfrm>
              <a:off x="365" y="1437"/>
              <a:ext cx="1384" cy="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 type="none" w="med" len="lg"/>
                </a14:hiddenLine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9pPr>
            </a:lstStyle>
            <a:p>
              <a:pPr eaLnBrk="1" hangingPunct="1"/>
              <a:r>
                <a:rPr lang="en-US" altLang="zh-CN" sz="2800" dirty="0">
                  <a:latin typeface="楷体" panose="02010609060101010101" pitchFamily="49" charset="-122"/>
                  <a:ea typeface="楷体" panose="02010609060101010101" pitchFamily="49" charset="-122"/>
                </a:rPr>
                <a:t>1865</a:t>
              </a:r>
              <a:r>
                <a:rPr lang="zh-CN" altLang="en-US" sz="2800" dirty="0">
                  <a:latin typeface="楷体" panose="02010609060101010101" pitchFamily="49" charset="-122"/>
                  <a:ea typeface="楷体" panose="02010609060101010101" pitchFamily="49" charset="-122"/>
                </a:rPr>
                <a:t>   </a:t>
              </a:r>
              <a:r>
                <a:rPr lang="en-US" altLang="zh-CN" sz="2800" dirty="0">
                  <a:latin typeface="楷体" panose="02010609060101010101" pitchFamily="49" charset="-122"/>
                  <a:ea typeface="楷体" panose="02010609060101010101" pitchFamily="49" charset="-122"/>
                </a:rPr>
                <a:t>798</a:t>
              </a:r>
              <a:endPara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9" name="Oval 9"/>
            <p:cNvSpPr>
              <a:spLocks noChangeArrowheads="1"/>
            </p:cNvSpPr>
            <p:nvPr/>
          </p:nvSpPr>
          <p:spPr bwMode="auto">
            <a:xfrm>
              <a:off x="904" y="1476"/>
              <a:ext cx="272" cy="272"/>
            </a:xfrm>
            <a:prstGeom prst="ellipse">
              <a:avLst/>
            </a:prstGeom>
            <a:solidFill>
              <a:schemeClr val="bg1"/>
            </a:solidFill>
            <a:ln w="25400" algn="ctr">
              <a:solidFill>
                <a:srgbClr val="3399FF"/>
              </a:solidFill>
              <a:round/>
              <a:tailEnd type="none" w="med" len="lg"/>
            </a:ln>
          </p:spPr>
          <p:txBody>
            <a:bodyPr wrap="none" lIns="90000" tIns="46800" rIns="90000" bIns="46800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9pPr>
            </a:lstStyle>
            <a:p>
              <a:pPr algn="ctr" eaLnBrk="1" hangingPunct="1"/>
              <a:endParaRPr lang="zh-CN" altLang="zh-CN" sz="280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10" name="Rectangle 22"/>
          <p:cNvSpPr>
            <a:spLocks noChangeArrowheads="1"/>
          </p:cNvSpPr>
          <p:nvPr/>
        </p:nvSpPr>
        <p:spPr bwMode="auto">
          <a:xfrm>
            <a:off x="1912260" y="1415706"/>
            <a:ext cx="542434" cy="525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med" len="lg"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/>
            <a:r>
              <a:rPr lang="zh-CN" altLang="en-US" sz="28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＞</a:t>
            </a:r>
            <a:endParaRPr lang="zh-CN" altLang="en-US" sz="28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Rectangle 23"/>
          <p:cNvSpPr>
            <a:spLocks noChangeArrowheads="1"/>
          </p:cNvSpPr>
          <p:nvPr/>
        </p:nvSpPr>
        <p:spPr bwMode="auto">
          <a:xfrm>
            <a:off x="5880753" y="1419352"/>
            <a:ext cx="542434" cy="525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med" len="lg"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/>
            <a:r>
              <a:rPr lang="zh-CN" altLang="en-US" sz="28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＜</a:t>
            </a:r>
            <a:endParaRPr lang="zh-CN" altLang="en-US" sz="28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圆角矩形标注 12"/>
          <p:cNvSpPr/>
          <p:nvPr/>
        </p:nvSpPr>
        <p:spPr>
          <a:xfrm>
            <a:off x="2913054" y="2104042"/>
            <a:ext cx="4275850" cy="560065"/>
          </a:xfrm>
          <a:prstGeom prst="wedgeRoundRectCallout">
            <a:avLst>
              <a:gd name="adj1" fmla="val 56788"/>
              <a:gd name="adj2" fmla="val 28672"/>
              <a:gd name="adj3" fmla="val 16667"/>
            </a:avLst>
          </a:prstGeom>
          <a:noFill/>
          <a:ln w="127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说说怎样比较整数的大小？</a:t>
            </a:r>
            <a:endParaRPr lang="zh-CN" altLang="en-US" sz="2800" b="1" dirty="0">
              <a:solidFill>
                <a:schemeClr val="tx1"/>
              </a:solidFill>
            </a:endParaRPr>
          </a:p>
        </p:txBody>
      </p:sp>
      <p:sp>
        <p:nvSpPr>
          <p:cNvPr id="15" name="TextBox 20"/>
          <p:cNvSpPr txBox="1"/>
          <p:nvPr/>
        </p:nvSpPr>
        <p:spPr>
          <a:xfrm>
            <a:off x="863985" y="3061036"/>
            <a:ext cx="717715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当整数位数不同时，位数多的那个数就大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;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当整数位数相同时，从高位开始比较，按数位顺序一位一位地比，哪一位的数大，那个数就大。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6" name="图片 15" descr="2.pn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7379471" y="1572127"/>
            <a:ext cx="1219097" cy="14750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11" grpId="0"/>
      <p:bldP spid="13" grpId="0" animBg="1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8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692" y="1491623"/>
            <a:ext cx="4132882" cy="299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653692" y="758724"/>
            <a:ext cx="42688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你能给他们排出名次吗？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5675505" y="1247446"/>
          <a:ext cx="2520280" cy="30106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0140"/>
                <a:gridCol w="1260140"/>
              </a:tblGrid>
              <a:tr h="60212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姓名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成绩</a:t>
                      </a:r>
                      <a:r>
                        <a:rPr lang="en-US" altLang="zh-CN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/m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</a:tr>
              <a:tr h="60212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小明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3.05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</a:tr>
              <a:tr h="60212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小红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2.84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</a:tr>
              <a:tr h="60212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小莉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2.88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</a:tr>
              <a:tr h="60212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小军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2.93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8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695" y="1606242"/>
            <a:ext cx="4132882" cy="299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5675505" y="1510345"/>
          <a:ext cx="2520280" cy="30106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0140"/>
                <a:gridCol w="1260140"/>
              </a:tblGrid>
              <a:tr h="60212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姓名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成绩</a:t>
                      </a:r>
                      <a:r>
                        <a:rPr lang="en-US" altLang="zh-CN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/m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</a:tr>
              <a:tr h="60212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小明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3.05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</a:tr>
              <a:tr h="60212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小红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2.84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</a:tr>
              <a:tr h="60212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小莉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2.88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</a:tr>
              <a:tr h="60212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小军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2.93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TextBox 20"/>
          <p:cNvSpPr txBox="1"/>
          <p:nvPr/>
        </p:nvSpPr>
        <p:spPr>
          <a:xfrm>
            <a:off x="611033" y="652135"/>
            <a:ext cx="80963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小组讨论：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你是怎样给他们排名的？试一试并展示你的答案。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5757885" y="1532708"/>
          <a:ext cx="2520280" cy="30106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0140"/>
                <a:gridCol w="1260140"/>
              </a:tblGrid>
              <a:tr h="60212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姓名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成绩</a:t>
                      </a:r>
                      <a:r>
                        <a:rPr lang="en-US" altLang="zh-CN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/m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</a:tr>
              <a:tr h="60212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小明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3.05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</a:tr>
              <a:tr h="60212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小红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2.84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</a:tr>
              <a:tr h="60212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小莉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2.88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</a:tr>
              <a:tr h="60212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小军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2.93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TextBox 20"/>
          <p:cNvSpPr txBox="1"/>
          <p:nvPr/>
        </p:nvSpPr>
        <p:spPr>
          <a:xfrm>
            <a:off x="491639" y="659016"/>
            <a:ext cx="76978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说一说：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你能选出最大的一个数吗？是怎么选出来的？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610400" y="2203412"/>
            <a:ext cx="398754" cy="1620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233199" y="2832629"/>
            <a:ext cx="392536" cy="1710709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77340" y="2679557"/>
            <a:ext cx="469594" cy="5475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914281" y="2672737"/>
            <a:ext cx="10903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3 .05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606205" y="2752985"/>
            <a:ext cx="10903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2 .84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602120" y="3341798"/>
            <a:ext cx="10903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2 .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88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617414" y="2120926"/>
            <a:ext cx="10903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2 .93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115991" y="3232706"/>
            <a:ext cx="0" cy="93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1110123" y="4154095"/>
            <a:ext cx="2692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V="1">
            <a:off x="3793604" y="3865743"/>
            <a:ext cx="0" cy="288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2079553" y="4189743"/>
            <a:ext cx="90762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＞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186173" y="2700253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＞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AutoShape 36"/>
          <p:cNvSpPr/>
          <p:nvPr/>
        </p:nvSpPr>
        <p:spPr bwMode="auto">
          <a:xfrm>
            <a:off x="3009273" y="2265657"/>
            <a:ext cx="576014" cy="1476000"/>
          </a:xfrm>
          <a:prstGeom prst="leftBrace">
            <a:avLst>
              <a:gd name="adj1" fmla="val 41583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tailEnd type="none" w="lg" len="lg"/>
          </a:ln>
        </p:spPr>
        <p:txBody>
          <a:bodyPr wrap="none" lIns="90000" tIns="46800" rIns="90000" bIns="46800" anchor="ctr"/>
          <a:lstStyle/>
          <a:p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9" name="Picture 2" descr="C:\Users\Administrator\Desktop\timg_副本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452564" y="2132507"/>
            <a:ext cx="338848" cy="612000"/>
          </a:xfrm>
          <a:prstGeom prst="rect">
            <a:avLst/>
          </a:prstGeom>
          <a:noFill/>
        </p:spPr>
      </p:pic>
      <p:sp>
        <p:nvSpPr>
          <p:cNvPr id="20" name="TextBox 22"/>
          <p:cNvSpPr txBox="1"/>
          <p:nvPr/>
        </p:nvSpPr>
        <p:spPr>
          <a:xfrm>
            <a:off x="979419" y="1631177"/>
            <a:ext cx="2931426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先比较整数部分。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  <p:bldP spid="8" grpId="0" bldLvl="0" animBg="1"/>
      <p:bldP spid="9" grpId="0"/>
      <p:bldP spid="10" grpId="0"/>
      <p:bldP spid="11" grpId="0"/>
      <p:bldP spid="12" grpId="0"/>
      <p:bldP spid="16" grpId="0"/>
      <p:bldP spid="17" grpId="0"/>
      <p:bldP spid="18" grpId="0" bldLvl="0" animBg="1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5675506" y="1703102"/>
          <a:ext cx="2520280" cy="30106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0140"/>
                <a:gridCol w="1260140"/>
              </a:tblGrid>
              <a:tr h="60212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姓名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成绩</a:t>
                      </a:r>
                      <a:r>
                        <a:rPr lang="en-US" altLang="zh-CN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/m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</a:tr>
              <a:tr h="60212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小明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3.05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</a:tr>
              <a:tr h="60212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小红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2.84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</a:tr>
              <a:tr h="60212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小莉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2.88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</a:tr>
              <a:tr h="60212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小军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2.93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TextBox 20"/>
          <p:cNvSpPr txBox="1"/>
          <p:nvPr/>
        </p:nvSpPr>
        <p:spPr>
          <a:xfrm>
            <a:off x="405087" y="691373"/>
            <a:ext cx="87389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说一说：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剩下的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个数怎么比较排序呢？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900253" y="2537853"/>
            <a:ext cx="360000" cy="11513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523052" y="3003023"/>
            <a:ext cx="216000" cy="1710709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8" name="矩形 7"/>
          <p:cNvSpPr/>
          <p:nvPr/>
        </p:nvSpPr>
        <p:spPr>
          <a:xfrm>
            <a:off x="1199561" y="2824653"/>
            <a:ext cx="360000" cy="540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31903" y="2817833"/>
            <a:ext cx="10903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2.9 3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523826" y="2525849"/>
            <a:ext cx="10903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2.8 4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519741" y="3179398"/>
            <a:ext cx="10903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2.8 8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357292" y="3369710"/>
            <a:ext cx="0" cy="612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1343332" y="3991695"/>
            <a:ext cx="2728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V="1">
            <a:off x="4059181" y="3719527"/>
            <a:ext cx="0" cy="288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1997174" y="4027343"/>
            <a:ext cx="90762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9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＞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8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121522" y="2829886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＞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AutoShape 36"/>
          <p:cNvSpPr/>
          <p:nvPr/>
        </p:nvSpPr>
        <p:spPr bwMode="auto">
          <a:xfrm>
            <a:off x="2926894" y="2639773"/>
            <a:ext cx="576014" cy="958620"/>
          </a:xfrm>
          <a:prstGeom prst="leftBrace">
            <a:avLst>
              <a:gd name="adj1" fmla="val 41583"/>
              <a:gd name="adj2" fmla="val 49156"/>
            </a:avLst>
          </a:prstGeom>
          <a:noFill/>
          <a:ln w="25400">
            <a:solidFill>
              <a:schemeClr val="tx1"/>
            </a:solidFill>
            <a:round/>
            <a:tailEnd type="none" w="lg" len="lg"/>
          </a:ln>
        </p:spPr>
        <p:txBody>
          <a:bodyPr wrap="none" lIns="90000" tIns="46800" rIns="90000" bIns="46800" anchor="ctr"/>
          <a:lstStyle/>
          <a:p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9" name="Picture 2" descr="C:\Users\Administrator\Desktop\timg_副本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370185" y="2302901"/>
            <a:ext cx="338848" cy="612000"/>
          </a:xfrm>
          <a:prstGeom prst="rect">
            <a:avLst/>
          </a:prstGeom>
          <a:noFill/>
        </p:spPr>
      </p:pic>
      <p:sp>
        <p:nvSpPr>
          <p:cNvPr id="20" name="TextBox 22"/>
          <p:cNvSpPr txBox="1"/>
          <p:nvPr/>
        </p:nvSpPr>
        <p:spPr>
          <a:xfrm>
            <a:off x="405088" y="1500453"/>
            <a:ext cx="4879012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整数部分相同，就比较十分位。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1" name="Picture 3" descr="C:\Users\Administrator\Desktop\timg_副本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371245" y="4117916"/>
            <a:ext cx="328537" cy="61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  <p:bldP spid="8" grpId="0" bldLvl="0" animBg="1"/>
      <p:bldP spid="9" grpId="0"/>
      <p:bldP spid="10" grpId="0"/>
      <p:bldP spid="11" grpId="0"/>
      <p:bldP spid="16" grpId="0"/>
      <p:bldP spid="17" grpId="0"/>
      <p:bldP spid="18" grpId="0" bldLvl="0" animBg="1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664876" y="2459557"/>
            <a:ext cx="360000" cy="540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949262" y="2452737"/>
            <a:ext cx="10903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2.8 8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5667484" y="1561757"/>
          <a:ext cx="2520280" cy="30106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0140"/>
                <a:gridCol w="1260140"/>
              </a:tblGrid>
              <a:tr h="60212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姓名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成绩</a:t>
                      </a:r>
                      <a:r>
                        <a:rPr lang="en-US" altLang="zh-CN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/m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</a:tr>
              <a:tr h="60212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小明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3.05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</a:tr>
              <a:tr h="60212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小红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2.84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</a:tr>
              <a:tr h="60212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小莉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2.88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</a:tr>
              <a:tr h="60212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小军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2.93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TextBox 20"/>
          <p:cNvSpPr txBox="1"/>
          <p:nvPr/>
        </p:nvSpPr>
        <p:spPr>
          <a:xfrm>
            <a:off x="397066" y="739498"/>
            <a:ext cx="71771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说一说：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剩下的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个数怎么比较排序呢？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625641" y="2469101"/>
            <a:ext cx="360000" cy="540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684962" y="2861678"/>
            <a:ext cx="216000" cy="1080000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1" name="矩形 10"/>
          <p:cNvSpPr/>
          <p:nvPr/>
        </p:nvSpPr>
        <p:spPr>
          <a:xfrm>
            <a:off x="2879188" y="2441154"/>
            <a:ext cx="10903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2.8 4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831210" y="3038640"/>
            <a:ext cx="0" cy="468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1817250" y="3514969"/>
            <a:ext cx="196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V="1">
            <a:off x="3764355" y="3038640"/>
            <a:ext cx="0" cy="468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2291507" y="3525236"/>
            <a:ext cx="90762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8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＞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238881" y="2464790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＞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9" name="Picture 2" descr="C:\Users\Administrator\Desktop\timg_副本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362163" y="2161556"/>
            <a:ext cx="338848" cy="612000"/>
          </a:xfrm>
          <a:prstGeom prst="rect">
            <a:avLst/>
          </a:prstGeom>
          <a:noFill/>
        </p:spPr>
      </p:pic>
      <p:sp>
        <p:nvSpPr>
          <p:cNvPr id="20" name="TextBox 22"/>
          <p:cNvSpPr txBox="1"/>
          <p:nvPr/>
        </p:nvSpPr>
        <p:spPr>
          <a:xfrm>
            <a:off x="397066" y="1359108"/>
            <a:ext cx="4879012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十分位相同，就比较百分位。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1" name="Picture 3" descr="C:\Users\Administrator\Desktop\timg_副本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363223" y="3976571"/>
            <a:ext cx="328537" cy="612000"/>
          </a:xfrm>
          <a:prstGeom prst="rect">
            <a:avLst/>
          </a:prstGeom>
          <a:noFill/>
        </p:spPr>
      </p:pic>
      <p:pic>
        <p:nvPicPr>
          <p:cNvPr id="22" name="Picture 2" descr="C:\Users\Administrator\Desktop\timg_副本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353842" y="3364571"/>
            <a:ext cx="328536" cy="612000"/>
          </a:xfrm>
          <a:prstGeom prst="rect">
            <a:avLst/>
          </a:prstGeom>
          <a:noFill/>
        </p:spPr>
      </p:pic>
      <p:sp>
        <p:nvSpPr>
          <p:cNvPr id="23" name="TextBox 27"/>
          <p:cNvSpPr txBox="1"/>
          <p:nvPr/>
        </p:nvSpPr>
        <p:spPr>
          <a:xfrm>
            <a:off x="711286" y="4180077"/>
            <a:ext cx="43358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3.05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＞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2.93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＞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2.88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＞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2.84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9" grpId="0"/>
      <p:bldP spid="6" grpId="0" bldLvl="0" animBg="1"/>
      <p:bldP spid="7" grpId="0" bldLvl="0" animBg="1"/>
      <p:bldP spid="11" grpId="0"/>
      <p:bldP spid="16" grpId="0"/>
      <p:bldP spid="17" grpId="0"/>
      <p:bldP spid="20" grpId="0" animBg="1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27"/>
          <p:cNvSpPr txBox="1"/>
          <p:nvPr/>
        </p:nvSpPr>
        <p:spPr>
          <a:xfrm>
            <a:off x="2305743" y="1328450"/>
            <a:ext cx="44268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3.05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＞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2.93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＞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2.88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＞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2.84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12578" y="2061780"/>
            <a:ext cx="7845900" cy="2593018"/>
          </a:xfrm>
          <a:prstGeom prst="rect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39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比较两个小数的大小</a:t>
            </a:r>
            <a:r>
              <a:rPr lang="zh-CN" altLang="en-US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首先比较它们的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整数部分</a:t>
            </a:r>
            <a:r>
              <a:rPr lang="zh-CN" altLang="en-US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整数部分大的数大；整数部分相同，比较小数部分，从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十分位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上比起，十分位数字大的数大；十分位上的数字相同，比较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百分位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上的数字，百分位上数字大的数大，依次这样比下去。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TextBox 20"/>
          <p:cNvSpPr txBox="1"/>
          <p:nvPr/>
        </p:nvSpPr>
        <p:spPr>
          <a:xfrm>
            <a:off x="673034" y="713647"/>
            <a:ext cx="71771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思考总结：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怎样比较两个小数的大小？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1"/>
          <p:cNvGrpSpPr/>
          <p:nvPr/>
        </p:nvGrpSpPr>
        <p:grpSpPr bwMode="auto">
          <a:xfrm>
            <a:off x="5191500" y="1489069"/>
            <a:ext cx="2946400" cy="525463"/>
            <a:chOff x="2517" y="1384"/>
            <a:chExt cx="1856" cy="331"/>
          </a:xfrm>
        </p:grpSpPr>
        <p:sp>
          <p:nvSpPr>
            <p:cNvPr id="5" name="Rectangle 12"/>
            <p:cNvSpPr>
              <a:spLocks noChangeArrowheads="1"/>
            </p:cNvSpPr>
            <p:nvPr/>
          </p:nvSpPr>
          <p:spPr bwMode="auto">
            <a:xfrm>
              <a:off x="2517" y="1384"/>
              <a:ext cx="1856" cy="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 type="none" w="med" len="lg"/>
                </a14:hiddenLine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9pPr>
            </a:lstStyle>
            <a:p>
              <a:pPr eaLnBrk="1" hangingPunct="1"/>
              <a:r>
                <a:rPr lang="en-US" altLang="zh-CN" sz="2800" dirty="0">
                  <a:latin typeface="楷体" panose="02010609060101010101" pitchFamily="49" charset="-122"/>
                  <a:ea typeface="楷体" panose="02010609060101010101" pitchFamily="49" charset="-122"/>
                </a:rPr>
                <a:t>6.35m</a:t>
              </a:r>
              <a:r>
                <a:rPr lang="zh-CN" altLang="en-US" sz="2800" dirty="0">
                  <a:latin typeface="楷体" panose="02010609060101010101" pitchFamily="49" charset="-122"/>
                  <a:ea typeface="楷体" panose="02010609060101010101" pitchFamily="49" charset="-122"/>
                </a:rPr>
                <a:t>   </a:t>
              </a:r>
              <a:r>
                <a:rPr lang="en-US" altLang="zh-CN" sz="2800" dirty="0">
                  <a:latin typeface="楷体" panose="02010609060101010101" pitchFamily="49" charset="-122"/>
                  <a:ea typeface="楷体" panose="02010609060101010101" pitchFamily="49" charset="-122"/>
                </a:rPr>
                <a:t>6.53m</a:t>
              </a:r>
              <a:endPara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6" name="Oval 26"/>
            <p:cNvSpPr>
              <a:spLocks noChangeArrowheads="1"/>
            </p:cNvSpPr>
            <p:nvPr/>
          </p:nvSpPr>
          <p:spPr bwMode="auto">
            <a:xfrm>
              <a:off x="3183" y="1415"/>
              <a:ext cx="272" cy="272"/>
            </a:xfrm>
            <a:prstGeom prst="ellipse">
              <a:avLst/>
            </a:prstGeom>
            <a:solidFill>
              <a:schemeClr val="bg1"/>
            </a:solidFill>
            <a:ln w="25400" algn="ctr">
              <a:solidFill>
                <a:srgbClr val="3399FF"/>
              </a:solidFill>
              <a:round/>
              <a:tailEnd type="none" w="med" len="lg"/>
            </a:ln>
          </p:spPr>
          <p:txBody>
            <a:bodyPr wrap="none" lIns="90000" tIns="46800" rIns="90000" bIns="46800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9pPr>
            </a:lstStyle>
            <a:p>
              <a:pPr eaLnBrk="1" hangingPunct="1"/>
              <a:endParaRPr lang="zh-CN" altLang="en-US" sz="280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7" name="Group 32"/>
          <p:cNvGrpSpPr/>
          <p:nvPr/>
        </p:nvGrpSpPr>
        <p:grpSpPr bwMode="auto">
          <a:xfrm>
            <a:off x="1176841" y="2334250"/>
            <a:ext cx="2392363" cy="525463"/>
            <a:chOff x="475" y="1972"/>
            <a:chExt cx="1507" cy="331"/>
          </a:xfrm>
        </p:grpSpPr>
        <p:sp>
          <p:nvSpPr>
            <p:cNvPr id="10" name="Rectangle 10"/>
            <p:cNvSpPr>
              <a:spLocks noChangeArrowheads="1"/>
            </p:cNvSpPr>
            <p:nvPr/>
          </p:nvSpPr>
          <p:spPr bwMode="auto">
            <a:xfrm>
              <a:off x="475" y="1972"/>
              <a:ext cx="1507" cy="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 type="none" w="med" len="lg"/>
                </a14:hiddenLine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9pPr>
            </a:lstStyle>
            <a:p>
              <a:pPr eaLnBrk="1" hangingPunct="1"/>
              <a:r>
                <a:rPr lang="en-US" altLang="zh-CN" sz="2800" dirty="0">
                  <a:latin typeface="楷体" panose="02010609060101010101" pitchFamily="49" charset="-122"/>
                  <a:ea typeface="楷体" panose="02010609060101010101" pitchFamily="49" charset="-122"/>
                </a:rPr>
                <a:t>4.723   4.79</a:t>
              </a:r>
              <a:endPara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1" name="Oval 28"/>
            <p:cNvSpPr>
              <a:spLocks noChangeArrowheads="1"/>
            </p:cNvSpPr>
            <p:nvPr/>
          </p:nvSpPr>
          <p:spPr bwMode="auto">
            <a:xfrm>
              <a:off x="1139" y="2009"/>
              <a:ext cx="272" cy="272"/>
            </a:xfrm>
            <a:prstGeom prst="ellipse">
              <a:avLst/>
            </a:prstGeom>
            <a:solidFill>
              <a:schemeClr val="bg1"/>
            </a:solidFill>
            <a:ln w="25400" algn="ctr">
              <a:solidFill>
                <a:srgbClr val="3399FF"/>
              </a:solidFill>
              <a:round/>
              <a:tailEnd type="none" w="med" len="lg"/>
            </a:ln>
          </p:spPr>
          <p:txBody>
            <a:bodyPr wrap="none" lIns="90000" tIns="46800" rIns="90000" bIns="46800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9pPr>
            </a:lstStyle>
            <a:p>
              <a:pPr eaLnBrk="1" hangingPunct="1"/>
              <a:endParaRPr lang="zh-CN" altLang="en-US" sz="280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1056061" y="646026"/>
            <a:ext cx="7152703" cy="525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/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比较下面每组中两个数的大小。</a:t>
            </a: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3" name="Group 30"/>
          <p:cNvGrpSpPr/>
          <p:nvPr/>
        </p:nvGrpSpPr>
        <p:grpSpPr bwMode="auto">
          <a:xfrm>
            <a:off x="1536621" y="1475739"/>
            <a:ext cx="2197100" cy="525463"/>
            <a:chOff x="475" y="1437"/>
            <a:chExt cx="1384" cy="331"/>
          </a:xfrm>
        </p:grpSpPr>
        <p:sp>
          <p:nvSpPr>
            <p:cNvPr id="14" name="Rectangle 8"/>
            <p:cNvSpPr>
              <a:spLocks noChangeArrowheads="1"/>
            </p:cNvSpPr>
            <p:nvPr/>
          </p:nvSpPr>
          <p:spPr bwMode="auto">
            <a:xfrm>
              <a:off x="475" y="1437"/>
              <a:ext cx="1384" cy="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 type="none" w="med" len="lg"/>
                </a14:hiddenLine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9pPr>
            </a:lstStyle>
            <a:p>
              <a:pPr eaLnBrk="1" hangingPunct="1"/>
              <a:r>
                <a:rPr lang="en-US" altLang="zh-CN" sz="2800" dirty="0">
                  <a:latin typeface="楷体" panose="02010609060101010101" pitchFamily="49" charset="-122"/>
                  <a:ea typeface="楷体" panose="02010609060101010101" pitchFamily="49" charset="-122"/>
                </a:rPr>
                <a:t>3</a:t>
              </a:r>
              <a:r>
                <a:rPr lang="zh-CN" altLang="en-US" sz="2800" dirty="0">
                  <a:latin typeface="楷体" panose="02010609060101010101" pitchFamily="49" charset="-122"/>
                  <a:ea typeface="楷体" panose="02010609060101010101" pitchFamily="49" charset="-122"/>
                </a:rPr>
                <a:t>元   </a:t>
              </a:r>
              <a:r>
                <a:rPr lang="en-US" altLang="zh-CN" sz="2800" dirty="0">
                  <a:latin typeface="楷体" panose="02010609060101010101" pitchFamily="49" charset="-122"/>
                  <a:ea typeface="楷体" panose="02010609060101010101" pitchFamily="49" charset="-122"/>
                </a:rPr>
                <a:t>2.6</a:t>
              </a:r>
              <a:r>
                <a:rPr lang="zh-CN" altLang="en-US" sz="2800" dirty="0">
                  <a:latin typeface="楷体" panose="02010609060101010101" pitchFamily="49" charset="-122"/>
                  <a:ea typeface="楷体" panose="02010609060101010101" pitchFamily="49" charset="-122"/>
                </a:rPr>
                <a:t>元</a:t>
              </a:r>
              <a:endPara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5" name="Oval 9"/>
            <p:cNvSpPr>
              <a:spLocks noChangeArrowheads="1"/>
            </p:cNvSpPr>
            <p:nvPr/>
          </p:nvSpPr>
          <p:spPr bwMode="auto">
            <a:xfrm>
              <a:off x="904" y="1476"/>
              <a:ext cx="272" cy="272"/>
            </a:xfrm>
            <a:prstGeom prst="ellipse">
              <a:avLst/>
            </a:prstGeom>
            <a:solidFill>
              <a:schemeClr val="bg1"/>
            </a:solidFill>
            <a:ln w="25400" algn="ctr">
              <a:solidFill>
                <a:srgbClr val="3399FF"/>
              </a:solidFill>
              <a:round/>
              <a:tailEnd type="none" w="med" len="lg"/>
            </a:ln>
          </p:spPr>
          <p:txBody>
            <a:bodyPr wrap="none" lIns="90000" tIns="46800" rIns="90000" bIns="46800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9pPr>
            </a:lstStyle>
            <a:p>
              <a:pPr algn="ctr" eaLnBrk="1" hangingPunct="1"/>
              <a:endParaRPr lang="zh-CN" altLang="zh-CN" sz="280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16" name="Rectangle 22"/>
          <p:cNvSpPr>
            <a:spLocks noChangeArrowheads="1"/>
          </p:cNvSpPr>
          <p:nvPr/>
        </p:nvSpPr>
        <p:spPr bwMode="auto">
          <a:xfrm>
            <a:off x="2196719" y="1479135"/>
            <a:ext cx="542434" cy="525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med" len="lg"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/>
            <a:r>
              <a:rPr lang="zh-CN" altLang="en-US" sz="28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＞</a:t>
            </a:r>
            <a:endParaRPr lang="zh-CN" altLang="en-US" sz="28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Rectangle 23"/>
          <p:cNvSpPr>
            <a:spLocks noChangeArrowheads="1"/>
          </p:cNvSpPr>
          <p:nvPr/>
        </p:nvSpPr>
        <p:spPr bwMode="auto">
          <a:xfrm>
            <a:off x="6165212" y="1482781"/>
            <a:ext cx="542434" cy="525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med" len="lg"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/>
            <a:r>
              <a:rPr lang="zh-CN" altLang="en-US" sz="28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＜</a:t>
            </a:r>
            <a:endParaRPr lang="zh-CN" altLang="en-US" sz="28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Rectangle 24"/>
          <p:cNvSpPr>
            <a:spLocks noChangeArrowheads="1"/>
          </p:cNvSpPr>
          <p:nvPr/>
        </p:nvSpPr>
        <p:spPr bwMode="auto">
          <a:xfrm>
            <a:off x="2148227" y="2330916"/>
            <a:ext cx="542434" cy="525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med" len="lg"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/>
            <a:r>
              <a:rPr lang="zh-CN" altLang="en-US" sz="28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＜</a:t>
            </a:r>
            <a:endParaRPr lang="zh-CN" altLang="en-US" sz="28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9" name="Group 36"/>
          <p:cNvGrpSpPr/>
          <p:nvPr/>
        </p:nvGrpSpPr>
        <p:grpSpPr bwMode="auto">
          <a:xfrm>
            <a:off x="5211033" y="2334250"/>
            <a:ext cx="2462213" cy="525463"/>
            <a:chOff x="2472" y="1919"/>
            <a:chExt cx="1551" cy="331"/>
          </a:xfrm>
        </p:grpSpPr>
        <p:sp>
          <p:nvSpPr>
            <p:cNvPr id="20" name="Rectangle 14"/>
            <p:cNvSpPr>
              <a:spLocks noChangeArrowheads="1"/>
            </p:cNvSpPr>
            <p:nvPr/>
          </p:nvSpPr>
          <p:spPr bwMode="auto">
            <a:xfrm>
              <a:off x="2472" y="1919"/>
              <a:ext cx="1551" cy="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 type="none" w="med" len="lg"/>
                </a14:hiddenLine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9pPr>
            </a:lstStyle>
            <a:p>
              <a:pPr eaLnBrk="1" hangingPunct="1"/>
              <a:r>
                <a:rPr lang="en-US" altLang="zh-CN" sz="2800" dirty="0">
                  <a:latin typeface="楷体" panose="02010609060101010101" pitchFamily="49" charset="-122"/>
                  <a:ea typeface="楷体" panose="02010609060101010101" pitchFamily="49" charset="-122"/>
                </a:rPr>
                <a:t>0.458   0.54</a:t>
              </a:r>
              <a:endPara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1" name="Oval 29"/>
            <p:cNvSpPr>
              <a:spLocks noChangeArrowheads="1"/>
            </p:cNvSpPr>
            <p:nvPr/>
          </p:nvSpPr>
          <p:spPr bwMode="auto">
            <a:xfrm>
              <a:off x="3128" y="1948"/>
              <a:ext cx="272" cy="272"/>
            </a:xfrm>
            <a:prstGeom prst="ellipse">
              <a:avLst/>
            </a:prstGeom>
            <a:solidFill>
              <a:schemeClr val="bg1"/>
            </a:solidFill>
            <a:ln w="25400" algn="ctr">
              <a:solidFill>
                <a:srgbClr val="3399FF"/>
              </a:solidFill>
              <a:round/>
              <a:tailEnd type="none" w="med" len="lg"/>
            </a:ln>
          </p:spPr>
          <p:txBody>
            <a:bodyPr wrap="none" lIns="90000" tIns="46800" rIns="90000" bIns="46800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9pPr>
            </a:lstStyle>
            <a:p>
              <a:pPr eaLnBrk="1" hangingPunct="1"/>
              <a:endParaRPr lang="zh-CN" altLang="en-US" sz="280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22" name="Rectangle 25"/>
          <p:cNvSpPr>
            <a:spLocks noChangeArrowheads="1"/>
          </p:cNvSpPr>
          <p:nvPr/>
        </p:nvSpPr>
        <p:spPr bwMode="auto">
          <a:xfrm>
            <a:off x="6169472" y="2327838"/>
            <a:ext cx="542434" cy="525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med" len="lg"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/>
            <a:r>
              <a:rPr lang="zh-CN" altLang="en-US" sz="28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＜</a:t>
            </a:r>
            <a:endParaRPr lang="zh-CN" altLang="en-US" sz="28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圆角矩形标注 23"/>
          <p:cNvSpPr/>
          <p:nvPr/>
        </p:nvSpPr>
        <p:spPr>
          <a:xfrm>
            <a:off x="2645953" y="3168086"/>
            <a:ext cx="3139553" cy="1362725"/>
          </a:xfrm>
          <a:prstGeom prst="wedgeRoundRectCallout">
            <a:avLst>
              <a:gd name="adj1" fmla="val 59227"/>
              <a:gd name="adj2" fmla="val -20275"/>
              <a:gd name="adj3" fmla="val 16667"/>
            </a:avLst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小数大小比较要从高位逐一比较，位数多的小数不一定大。</a:t>
            </a:r>
            <a:endParaRPr lang="zh-CN" altLang="en-US" sz="2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6" name="图片 25" descr="1.pn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050380" y="3233487"/>
            <a:ext cx="1168567" cy="10936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22" grpId="0"/>
      <p:bldP spid="2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4"/>
          <p:cNvGrpSpPr/>
          <p:nvPr/>
        </p:nvGrpSpPr>
        <p:grpSpPr bwMode="auto">
          <a:xfrm>
            <a:off x="424569" y="3076843"/>
            <a:ext cx="7013576" cy="1366838"/>
            <a:chOff x="1111" y="2704"/>
            <a:chExt cx="4418" cy="861"/>
          </a:xfrm>
        </p:grpSpPr>
        <p:pic>
          <p:nvPicPr>
            <p:cNvPr id="5" name="Picture 9" descr="36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1" y="2704"/>
              <a:ext cx="811" cy="8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6" name="Group 23"/>
            <p:cNvGrpSpPr/>
            <p:nvPr/>
          </p:nvGrpSpPr>
          <p:grpSpPr bwMode="auto">
            <a:xfrm>
              <a:off x="2018" y="2886"/>
              <a:ext cx="3511" cy="362"/>
              <a:chOff x="2018" y="2886"/>
              <a:chExt cx="3511" cy="362"/>
            </a:xfrm>
          </p:grpSpPr>
          <p:sp>
            <p:nvSpPr>
              <p:cNvPr id="7" name="AutoShape 27"/>
              <p:cNvSpPr>
                <a:spLocks noChangeArrowheads="1"/>
              </p:cNvSpPr>
              <p:nvPr/>
            </p:nvSpPr>
            <p:spPr bwMode="auto">
              <a:xfrm>
                <a:off x="2018" y="2886"/>
                <a:ext cx="3511" cy="362"/>
              </a:xfrm>
              <a:prstGeom prst="wedgeRoundRectCallout">
                <a:avLst>
                  <a:gd name="adj1" fmla="val -55856"/>
                  <a:gd name="adj2" fmla="val -16296"/>
                  <a:gd name="adj3" fmla="val 16667"/>
                </a:avLst>
              </a:prstGeom>
              <a:solidFill>
                <a:srgbClr val="FFFFFF"/>
              </a:solidFill>
              <a:ln w="19050">
                <a:solidFill>
                  <a:srgbClr val="3399FF"/>
                </a:solidFill>
                <a:miter lim="800000"/>
              </a:ln>
            </p:spPr>
            <p:txBody>
              <a:bodyPr/>
              <a:lstStyle/>
              <a:p>
                <a:r>
                  <a:rPr lang="zh-CN" altLang="en-US" sz="26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我要买  </a:t>
                </a:r>
                <a:r>
                  <a:rPr lang="zh-CN" altLang="en-US" sz="2600" b="1" baseline="-250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 </a:t>
                </a:r>
                <a:r>
                  <a:rPr lang="zh-CN" altLang="en-US" sz="26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，去             买便宜。</a:t>
                </a:r>
                <a:endParaRPr lang="en-US" altLang="zh-CN" sz="2600" b="1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pic>
            <p:nvPicPr>
              <p:cNvPr id="8" name="Picture 12" descr="{C0365E45-3685-475D-813F-4988BB22D1DA}副本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3045983">
                <a:off x="2694" y="2981"/>
                <a:ext cx="316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" name="Line 13"/>
              <p:cNvSpPr>
                <a:spLocks noChangeShapeType="1"/>
              </p:cNvSpPr>
              <p:nvPr/>
            </p:nvSpPr>
            <p:spPr bwMode="auto">
              <a:xfrm>
                <a:off x="3459" y="3158"/>
                <a:ext cx="13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 sz="2400" b="1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</p:grpSp>
      <p:sp>
        <p:nvSpPr>
          <p:cNvPr id="10" name="TextBox 12"/>
          <p:cNvSpPr txBox="1">
            <a:spLocks noChangeArrowheads="1"/>
          </p:cNvSpPr>
          <p:nvPr/>
        </p:nvSpPr>
        <p:spPr bwMode="auto">
          <a:xfrm>
            <a:off x="811437" y="734666"/>
            <a:ext cx="617416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33400" indent="-5334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/>
            <a:r>
              <a:rPr lang="zh-CN" altLang="en-US" sz="26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每种用品到哪个商店买便宜一些？</a:t>
            </a:r>
            <a:endParaRPr lang="en-US" altLang="zh-CN" sz="2600" dirty="0"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11" name="Picture 1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587" y="1331917"/>
            <a:ext cx="6926262" cy="187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 22"/>
          <p:cNvGrpSpPr/>
          <p:nvPr/>
        </p:nvGrpSpPr>
        <p:grpSpPr bwMode="auto">
          <a:xfrm>
            <a:off x="2093489" y="3779882"/>
            <a:ext cx="6397625" cy="1095375"/>
            <a:chOff x="1199" y="3180"/>
            <a:chExt cx="4030" cy="690"/>
          </a:xfrm>
        </p:grpSpPr>
        <p:grpSp>
          <p:nvGrpSpPr>
            <p:cNvPr id="13" name="Group 21"/>
            <p:cNvGrpSpPr/>
            <p:nvPr/>
          </p:nvGrpSpPr>
          <p:grpSpPr bwMode="auto">
            <a:xfrm>
              <a:off x="1199" y="3430"/>
              <a:ext cx="3223" cy="363"/>
              <a:chOff x="1211" y="3430"/>
              <a:chExt cx="3223" cy="363"/>
            </a:xfrm>
          </p:grpSpPr>
          <p:sp>
            <p:nvSpPr>
              <p:cNvPr id="15" name="AutoShape 27"/>
              <p:cNvSpPr>
                <a:spLocks noChangeArrowheads="1"/>
              </p:cNvSpPr>
              <p:nvPr/>
            </p:nvSpPr>
            <p:spPr bwMode="auto">
              <a:xfrm>
                <a:off x="1211" y="3430"/>
                <a:ext cx="3223" cy="363"/>
              </a:xfrm>
              <a:prstGeom prst="wedgeRoundRectCallout">
                <a:avLst>
                  <a:gd name="adj1" fmla="val 56717"/>
                  <a:gd name="adj2" fmla="val -8035"/>
                  <a:gd name="adj3" fmla="val 16667"/>
                </a:avLst>
              </a:prstGeom>
              <a:solidFill>
                <a:srgbClr val="FFFFFF"/>
              </a:solidFill>
              <a:ln w="19050">
                <a:solidFill>
                  <a:srgbClr val="3399FF"/>
                </a:solidFill>
                <a:miter lim="800000"/>
              </a:ln>
            </p:spPr>
            <p:txBody>
              <a:bodyPr/>
              <a:lstStyle/>
              <a:p>
                <a:r>
                  <a:rPr lang="zh-CN" altLang="en-US" sz="26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我要买</a:t>
                </a:r>
                <a:r>
                  <a:rPr lang="en-US" altLang="zh-CN" sz="26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   </a:t>
                </a:r>
                <a:r>
                  <a:rPr lang="zh-CN" altLang="en-US" sz="26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，去         买便宜。</a:t>
                </a:r>
                <a:endParaRPr lang="en-US" altLang="zh-CN" sz="2600" b="1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pic>
            <p:nvPicPr>
              <p:cNvPr id="16" name="Picture 11" descr="{F8DB0D89-E46C-400A-8CF0-B2120546808C}副本副本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94" y="3477"/>
                <a:ext cx="452" cy="2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" name="Line 15"/>
              <p:cNvSpPr>
                <a:spLocks noChangeShapeType="1"/>
              </p:cNvSpPr>
              <p:nvPr/>
            </p:nvSpPr>
            <p:spPr bwMode="auto">
              <a:xfrm>
                <a:off x="2689" y="3697"/>
                <a:ext cx="86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 sz="2400" b="1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pic>
          <p:nvPicPr>
            <p:cNvPr id="14" name="Picture 19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1" y="3180"/>
              <a:ext cx="788" cy="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8" name="TextBox 52"/>
          <p:cNvSpPr txBox="1">
            <a:spLocks noChangeArrowheads="1"/>
          </p:cNvSpPr>
          <p:nvPr/>
        </p:nvSpPr>
        <p:spPr bwMode="auto">
          <a:xfrm>
            <a:off x="3894115" y="3335793"/>
            <a:ext cx="2384783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ctr" eaLnBrk="1" hangingPunct="1"/>
            <a:r>
              <a:rPr lang="zh-CN" altLang="en-US" sz="26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蓝天体育商店</a:t>
            </a:r>
            <a:endParaRPr lang="zh-CN" altLang="en-US" sz="26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TextBox 53"/>
          <p:cNvSpPr txBox="1">
            <a:spLocks noChangeArrowheads="1"/>
          </p:cNvSpPr>
          <p:nvPr/>
        </p:nvSpPr>
        <p:spPr bwMode="auto">
          <a:xfrm>
            <a:off x="4276038" y="4137565"/>
            <a:ext cx="1643499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ctr" eaLnBrk="1" hangingPunct="1"/>
            <a:r>
              <a:rPr lang="zh-CN" altLang="en-US" sz="26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兴华超市</a:t>
            </a:r>
            <a:endParaRPr lang="zh-CN" altLang="en-US" sz="26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4926085" y="1708244"/>
            <a:ext cx="802598" cy="426901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7297250" y="2216337"/>
            <a:ext cx="802598" cy="426901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 bldLvl="0" animBg="1"/>
      <p:bldP spid="21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48914" y="801410"/>
            <a:ext cx="72053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按照体重由大到小给他们排排序。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346143" y="1570337"/>
            <a:ext cx="6387866" cy="1938075"/>
            <a:chOff x="1122779" y="1545050"/>
            <a:chExt cx="6325437" cy="1696715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1390977" y="1552030"/>
              <a:ext cx="902338" cy="922615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43684" y="1591365"/>
              <a:ext cx="990600" cy="904875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79125" y="1603288"/>
              <a:ext cx="676275" cy="895350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00241" y="1545050"/>
              <a:ext cx="857250" cy="971550"/>
            </a:xfrm>
            <a:prstGeom prst="rect">
              <a:avLst/>
            </a:prstGeom>
          </p:spPr>
        </p:pic>
        <p:sp>
          <p:nvSpPr>
            <p:cNvPr id="8" name="Rectangle 2"/>
            <p:cNvSpPr>
              <a:spLocks noChangeArrowheads="1"/>
            </p:cNvSpPr>
            <p:nvPr/>
          </p:nvSpPr>
          <p:spPr bwMode="auto">
            <a:xfrm>
              <a:off x="1122779" y="2408587"/>
              <a:ext cx="1384119" cy="833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9pPr>
            </a:lstStyle>
            <a:p>
              <a:pPr algn="ctr" eaLnBrk="1" hangingPunct="1"/>
              <a:r>
                <a:rPr lang="zh-CN" altLang="en-US" dirty="0">
                  <a:latin typeface="楷体" panose="02010609060101010101" pitchFamily="49" charset="-122"/>
                  <a:ea typeface="楷体" panose="02010609060101010101" pitchFamily="49" charset="-122"/>
                </a:rPr>
                <a:t>小军</a:t>
              </a:r>
              <a:endParaRPr lang="en-US" altLang="zh-CN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algn="ctr" eaLnBrk="1" hangingPunct="1"/>
              <a:r>
                <a:rPr lang="en-US" altLang="zh-CN" dirty="0">
                  <a:latin typeface="楷体" panose="02010609060101010101" pitchFamily="49" charset="-122"/>
                  <a:ea typeface="楷体" panose="02010609060101010101" pitchFamily="49" charset="-122"/>
                </a:rPr>
                <a:t>38.5kg</a:t>
              </a:r>
              <a:endParaRPr lang="zh-CN" altLang="en-US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9" name="Rectangle 2"/>
            <p:cNvSpPr>
              <a:spLocks noChangeArrowheads="1"/>
            </p:cNvSpPr>
            <p:nvPr/>
          </p:nvSpPr>
          <p:spPr bwMode="auto">
            <a:xfrm>
              <a:off x="2831755" y="2408587"/>
              <a:ext cx="1384119" cy="833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9pPr>
            </a:lstStyle>
            <a:p>
              <a:pPr algn="ctr" eaLnBrk="1" hangingPunct="1"/>
              <a:r>
                <a:rPr lang="zh-CN" altLang="en-US" dirty="0">
                  <a:latin typeface="楷体" panose="02010609060101010101" pitchFamily="49" charset="-122"/>
                  <a:ea typeface="楷体" panose="02010609060101010101" pitchFamily="49" charset="-122"/>
                </a:rPr>
                <a:t>小芳</a:t>
              </a:r>
              <a:endParaRPr lang="en-US" altLang="zh-CN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algn="ctr" eaLnBrk="1" hangingPunct="1"/>
              <a:r>
                <a:rPr lang="en-US" altLang="zh-CN" dirty="0">
                  <a:latin typeface="楷体" panose="02010609060101010101" pitchFamily="49" charset="-122"/>
                  <a:ea typeface="楷体" panose="02010609060101010101" pitchFamily="49" charset="-122"/>
                </a:rPr>
                <a:t>43.6kg</a:t>
              </a:r>
              <a:endParaRPr lang="zh-CN" altLang="en-US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0" name="Rectangle 2"/>
            <p:cNvSpPr>
              <a:spLocks noChangeArrowheads="1"/>
            </p:cNvSpPr>
            <p:nvPr/>
          </p:nvSpPr>
          <p:spPr bwMode="auto">
            <a:xfrm>
              <a:off x="4437456" y="2408587"/>
              <a:ext cx="1384119" cy="833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9pPr>
            </a:lstStyle>
            <a:p>
              <a:pPr algn="ctr" eaLnBrk="1" hangingPunct="1"/>
              <a:r>
                <a:rPr lang="zh-CN" altLang="en-US" dirty="0">
                  <a:latin typeface="楷体" panose="02010609060101010101" pitchFamily="49" charset="-122"/>
                  <a:ea typeface="楷体" panose="02010609060101010101" pitchFamily="49" charset="-122"/>
                </a:rPr>
                <a:t>小红</a:t>
              </a:r>
              <a:r>
                <a:rPr lang="en-US" altLang="zh-CN" dirty="0">
                  <a:latin typeface="楷体" panose="02010609060101010101" pitchFamily="49" charset="-122"/>
                  <a:ea typeface="楷体" panose="02010609060101010101" pitchFamily="49" charset="-122"/>
                </a:rPr>
                <a:t>37.8kg</a:t>
              </a:r>
              <a:endParaRPr lang="zh-CN" altLang="en-US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1" name="Rectangle 2"/>
            <p:cNvSpPr>
              <a:spLocks noChangeArrowheads="1"/>
            </p:cNvSpPr>
            <p:nvPr/>
          </p:nvSpPr>
          <p:spPr bwMode="auto">
            <a:xfrm>
              <a:off x="6064097" y="2408587"/>
              <a:ext cx="1384119" cy="833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9pPr>
            </a:lstStyle>
            <a:p>
              <a:pPr algn="ctr" eaLnBrk="1" hangingPunct="1"/>
              <a:r>
                <a:rPr lang="zh-CN" altLang="en-US" dirty="0">
                  <a:latin typeface="楷体" panose="02010609060101010101" pitchFamily="49" charset="-122"/>
                  <a:ea typeface="楷体" panose="02010609060101010101" pitchFamily="49" charset="-122"/>
                </a:rPr>
                <a:t>小强</a:t>
              </a:r>
              <a:r>
                <a:rPr lang="en-US" altLang="zh-CN" dirty="0">
                  <a:latin typeface="楷体" panose="02010609060101010101" pitchFamily="49" charset="-122"/>
                  <a:ea typeface="楷体" panose="02010609060101010101" pitchFamily="49" charset="-122"/>
                </a:rPr>
                <a:t>43.9kg</a:t>
              </a:r>
              <a:endParaRPr lang="zh-CN" altLang="en-US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13" name="TextBox 27"/>
          <p:cNvSpPr txBox="1"/>
          <p:nvPr/>
        </p:nvSpPr>
        <p:spPr>
          <a:xfrm>
            <a:off x="1752047" y="3778149"/>
            <a:ext cx="58829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43.9kg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＞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43.6kg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＞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38.5kg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＞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37.8kg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2913259" y="885444"/>
            <a:ext cx="3392595" cy="346249"/>
          </a:xfrm>
          <a:prstGeom prst="rect">
            <a:avLst/>
          </a:prstGeom>
          <a:noFill/>
          <a:effectLst>
            <a:softEdge rad="0"/>
          </a:effectLst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zh-CN" b="1" dirty="0">
                <a:latin typeface="黑体" panose="02010609060101010101" pitchFamily="49" charset="-122"/>
                <a:ea typeface="黑体" panose="02010609060101010101" pitchFamily="49" charset="-122"/>
              </a:rPr>
              <a:t>这节课你们都学会了哪些知识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？</a:t>
            </a:r>
            <a:endParaRPr lang="zh-CN" altLang="en-US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" name="TextBox 22"/>
          <p:cNvSpPr txBox="1"/>
          <p:nvPr/>
        </p:nvSpPr>
        <p:spPr>
          <a:xfrm>
            <a:off x="2415738" y="1901218"/>
            <a:ext cx="2931426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先比较整数部分。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TextBox 22"/>
          <p:cNvSpPr txBox="1"/>
          <p:nvPr/>
        </p:nvSpPr>
        <p:spPr>
          <a:xfrm>
            <a:off x="1926649" y="1296718"/>
            <a:ext cx="309487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小数大小比较方法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TextBox 22"/>
          <p:cNvSpPr txBox="1"/>
          <p:nvPr/>
        </p:nvSpPr>
        <p:spPr>
          <a:xfrm>
            <a:off x="2354498" y="2529360"/>
            <a:ext cx="4205016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整数部分相同，就比较十分位。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TextBox 22"/>
          <p:cNvSpPr txBox="1"/>
          <p:nvPr/>
        </p:nvSpPr>
        <p:spPr>
          <a:xfrm>
            <a:off x="2373786" y="3195107"/>
            <a:ext cx="3922741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十分位相同，就比较百分位。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  <p:bldP spid="17" grpId="0" animBg="1"/>
      <p:bldP spid="18" grpId="0" animBg="1"/>
    </p:bldLst>
  </p:timing>
</p:sld>
</file>

<file path=ppt/tags/tag1.xml><?xml version="1.0" encoding="utf-8"?>
<p:tagLst xmlns:p="http://schemas.openxmlformats.org/presentationml/2006/main">
  <p:tag name="MH" val="20170627103345"/>
  <p:tag name="MH_LIBRARY" val="GRAPHIC"/>
  <p:tag name="MH_TYPE" val="Other"/>
  <p:tag name="MH_ORDER" val="1"/>
</p:tagLst>
</file>

<file path=ppt/tags/tag2.xml><?xml version="1.0" encoding="utf-8"?>
<p:tagLst xmlns:p="http://schemas.openxmlformats.org/presentationml/2006/main">
  <p:tag name="MH" val="20170627103345"/>
  <p:tag name="MH_LIBRARY" val="GRAPHIC"/>
  <p:tag name="MH_TYPE" val="Title"/>
  <p:tag name="MH_ORDER" val="1"/>
</p:tagLst>
</file>

<file path=ppt/theme/theme1.xml><?xml version="1.0" encoding="utf-8"?>
<a:theme xmlns:a="http://schemas.openxmlformats.org/drawingml/2006/main" name="七彩课堂">
  <a:themeElements>
    <a:clrScheme name="自定义 4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38F90"/>
      </a:accent1>
      <a:accent2>
        <a:srgbClr val="AEC86D"/>
      </a:accent2>
      <a:accent3>
        <a:srgbClr val="ECC261"/>
      </a:accent3>
      <a:accent4>
        <a:srgbClr val="82C3C3"/>
      </a:accent4>
      <a:accent5>
        <a:srgbClr val="E38F90"/>
      </a:accent5>
      <a:accent6>
        <a:srgbClr val="AEC86D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七彩课堂</Template>
  <TotalTime>0</TotalTime>
  <Words>925</Words>
  <Application>WPS 演示</Application>
  <PresentationFormat>全屏显示(16:9)</PresentationFormat>
  <Paragraphs>230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4" baseType="lpstr">
      <vt:lpstr>Arial</vt:lpstr>
      <vt:lpstr>宋体</vt:lpstr>
      <vt:lpstr>Wingdings</vt:lpstr>
      <vt:lpstr>黑体</vt:lpstr>
      <vt:lpstr>楷体</vt:lpstr>
      <vt:lpstr>Times New Roman</vt:lpstr>
      <vt:lpstr>楷体_GB2312</vt:lpstr>
      <vt:lpstr>微软雅黑</vt:lpstr>
      <vt:lpstr>Arial Unicode MS</vt:lpstr>
      <vt:lpstr>Calibri</vt:lpstr>
      <vt:lpstr>新宋体</vt:lpstr>
      <vt:lpstr>七彩课堂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hasee</cp:lastModifiedBy>
  <cp:revision>76</cp:revision>
  <dcterms:created xsi:type="dcterms:W3CDTF">2019-09-02T08:53:00Z</dcterms:created>
  <dcterms:modified xsi:type="dcterms:W3CDTF">2021-06-16T00:16:59Z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2052-11.3.0.9228</vt:lpwstr>
  </property>
</Properties>
</file>