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92" r:id="rId3"/>
    <p:sldId id="328" r:id="rId4"/>
    <p:sldId id="329" r:id="rId5"/>
    <p:sldId id="330" r:id="rId6"/>
    <p:sldId id="333" r:id="rId7"/>
    <p:sldId id="331" r:id="rId8"/>
    <p:sldId id="332" r:id="rId9"/>
    <p:sldId id="273" r:id="rId10"/>
    <p:sldId id="313" r:id="rId11"/>
    <p:sldId id="293" r:id="rId12"/>
    <p:sldId id="294" r:id="rId13"/>
    <p:sldId id="327" r:id="rId14"/>
    <p:sldId id="258" r:id="rId15"/>
    <p:sldId id="259" r:id="rId16"/>
    <p:sldId id="260" r:id="rId17"/>
    <p:sldId id="262" r:id="rId18"/>
    <p:sldId id="308" r:id="rId19"/>
    <p:sldId id="309" r:id="rId20"/>
    <p:sldId id="321" r:id="rId21"/>
    <p:sldId id="263" r:id="rId22"/>
    <p:sldId id="264" r:id="rId23"/>
    <p:sldId id="265" r:id="rId24"/>
    <p:sldId id="266" r:id="rId25"/>
    <p:sldId id="268" r:id="rId26"/>
    <p:sldId id="270" r:id="rId27"/>
    <p:sldId id="271" r:id="rId28"/>
    <p:sldId id="272" r:id="rId29"/>
    <p:sldId id="315" r:id="rId30"/>
    <p:sldId id="298" r:id="rId31"/>
    <p:sldId id="322" r:id="rId32"/>
    <p:sldId id="323" r:id="rId33"/>
    <p:sldId id="324" r:id="rId34"/>
    <p:sldId id="320" r:id="rId35"/>
    <p:sldId id="302" r:id="rId36"/>
    <p:sldId id="301" r:id="rId37"/>
    <p:sldId id="281" r:id="rId38"/>
    <p:sldId id="286" r:id="rId39"/>
  </p:sldIdLst>
  <p:sldSz cx="9144000" cy="6858000" type="screen4x3"/>
  <p:notesSz cx="6858000" cy="9144000"/>
  <p:defaultTextStyle>
    <a:defPPr>
      <a:defRPr lang="en-US"/>
    </a:defPPr>
    <a:lvl1pPr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1pPr>
    <a:lvl2pPr marL="4572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2pPr>
    <a:lvl3pPr marL="9144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5pPr>
    <a:lvl6pPr marL="2286000" algn="l" defTabSz="914400" rtl="0" eaLnBrk="1" latinLnBrk="0" hangingPunct="1">
      <a:defRPr kumimoji="1" sz="2400" kern="1200">
        <a:solidFill>
          <a:schemeClr val="tx1"/>
        </a:solidFill>
        <a:latin typeface="Times New Roman" pitchFamily="18" charset="0"/>
        <a:ea typeface="宋体" pitchFamily="2" charset="-122"/>
        <a:cs typeface="+mn-cs"/>
      </a:defRPr>
    </a:lvl6pPr>
    <a:lvl7pPr marL="2743200" algn="l" defTabSz="914400" rtl="0" eaLnBrk="1" latinLnBrk="0" hangingPunct="1">
      <a:defRPr kumimoji="1" sz="2400" kern="1200">
        <a:solidFill>
          <a:schemeClr val="tx1"/>
        </a:solidFill>
        <a:latin typeface="Times New Roman" pitchFamily="18" charset="0"/>
        <a:ea typeface="宋体" pitchFamily="2" charset="-122"/>
        <a:cs typeface="+mn-cs"/>
      </a:defRPr>
    </a:lvl7pPr>
    <a:lvl8pPr marL="3200400" algn="l" defTabSz="914400" rtl="0" eaLnBrk="1" latinLnBrk="0" hangingPunct="1">
      <a:defRPr kumimoji="1" sz="2400" kern="1200">
        <a:solidFill>
          <a:schemeClr val="tx1"/>
        </a:solidFill>
        <a:latin typeface="Times New Roman" pitchFamily="18" charset="0"/>
        <a:ea typeface="宋体" pitchFamily="2" charset="-122"/>
        <a:cs typeface="+mn-cs"/>
      </a:defRPr>
    </a:lvl8pPr>
    <a:lvl9pPr marL="3657600" algn="l" defTabSz="914400" rtl="0" eaLnBrk="1" latinLnBrk="0" hangingPunct="1">
      <a:defRPr kumimoji="1" sz="2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1B05A1"/>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horzBarState="maximized">
    <p:restoredLeft sz="15640" autoAdjust="0"/>
    <p:restoredTop sz="80241" autoAdjust="0"/>
  </p:normalViewPr>
  <p:slideViewPr>
    <p:cSldViewPr>
      <p:cViewPr varScale="1">
        <p:scale>
          <a:sx n="68" d="100"/>
          <a:sy n="68" d="100"/>
        </p:scale>
        <p:origin x="-13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zh-CN" altLang="en-US"/>
          </a:p>
        </p:txBody>
      </p:sp>
      <p:sp>
        <p:nvSpPr>
          <p:cNvPr id="440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440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ltLang="zh-CN"/>
          </a:p>
        </p:txBody>
      </p:sp>
      <p:sp>
        <p:nvSpPr>
          <p:cNvPr id="440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DEB0D61-DDC6-4543-BF0C-82B74FAA9C1C}"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7174B7A-2AF2-431A-BDD8-75298E3F380E}" type="slidenum">
              <a:rPr lang="zh-CN" altLang="en-US" smtClean="0"/>
              <a:pPr/>
              <a:t>11</a:t>
            </a:fld>
            <a:endParaRPr lang="en-US" altLang="zh-CN" smtClean="0"/>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59C5EA9-92DC-47C1-93C3-5A0C4062FFDB}" type="slidenum">
              <a:rPr lang="zh-CN" altLang="en-US"/>
              <a:pPr>
                <a:defRPr/>
              </a:pPr>
              <a:t>‹#›</a:t>
            </a:fld>
            <a:endParaRPr lang="en-US" altLang="zh-CN"/>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F7EFD75-1123-4AA5-8B18-182AAB0D5352}" type="slidenum">
              <a:rPr lang="zh-CN" altLang="en-US"/>
              <a:pPr>
                <a:defRPr/>
              </a:pPr>
              <a:t>‹#›</a:t>
            </a:fld>
            <a:endParaRPr lang="en-US" altLang="zh-CN"/>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4E5DBB4-DD93-4699-A9C0-C03CDF8AC546}" type="slidenum">
              <a:rPr lang="zh-CN" altLang="en-US"/>
              <a:pPr>
                <a:defRPr/>
              </a:pPr>
              <a:t>‹#›</a:t>
            </a:fld>
            <a:endParaRPr lang="en-US" altLang="zh-CN"/>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2D23619-56D9-4B6A-BF67-3520DF9C1047}" type="slidenum">
              <a:rPr lang="zh-CN" altLang="en-US"/>
              <a:pPr>
                <a:defRPr/>
              </a:pPr>
              <a:t>‹#›</a:t>
            </a:fld>
            <a:endParaRPr lang="en-US" altLang="zh-CN"/>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A3DC1B0-9BB7-43C5-B429-A64DAB15AFDB}" type="slidenum">
              <a:rPr lang="zh-CN" altLang="en-US"/>
              <a:pPr>
                <a:defRPr/>
              </a:pPr>
              <a:t>‹#›</a:t>
            </a:fld>
            <a:endParaRPr lang="en-US" altLang="zh-CN"/>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1AB10B3-ADF3-4DA3-97AF-EC369C3D7BB2}" type="slidenum">
              <a:rPr lang="zh-CN" altLang="en-US"/>
              <a:pPr>
                <a:defRPr/>
              </a:pPr>
              <a:t>‹#›</a:t>
            </a:fld>
            <a:endParaRPr lang="en-US" altLang="zh-CN"/>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514F8B67-2D4E-457C-9134-368B5C1802C1}" type="slidenum">
              <a:rPr lang="zh-CN" altLang="en-US"/>
              <a:pPr>
                <a:defRPr/>
              </a:pPr>
              <a:t>‹#›</a:t>
            </a:fld>
            <a:endParaRPr lang="en-US" altLang="zh-CN"/>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1C6602A3-4041-42A2-9607-470E23FD6ACB}" type="slidenum">
              <a:rPr lang="zh-CN" altLang="en-US"/>
              <a:pPr>
                <a:defRPr/>
              </a:pPr>
              <a:t>‹#›</a:t>
            </a:fld>
            <a:endParaRPr lang="en-US" altLang="zh-CN"/>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7F8CA964-BC7F-43FD-8D51-9D710524CC74}" type="slidenum">
              <a:rPr lang="zh-CN" altLang="en-US"/>
              <a:pPr>
                <a:defRPr/>
              </a:pPr>
              <a:t>‹#›</a:t>
            </a:fld>
            <a:endParaRPr lang="en-US" altLang="zh-CN"/>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2EECB05-8E85-4E24-AE78-0CDC995F8CDB}" type="slidenum">
              <a:rPr lang="zh-CN" altLang="en-US"/>
              <a:pPr>
                <a:defRPr/>
              </a:pPr>
              <a:t>‹#›</a:t>
            </a:fld>
            <a:endParaRPr lang="en-US" altLang="zh-CN"/>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A1D148D5-4146-4A82-8150-17B96FA62501}" type="slidenum">
              <a:rPr lang="zh-CN" altLang="en-US"/>
              <a:pPr>
                <a:defRPr/>
              </a:pPr>
              <a:t>‹#›</a:t>
            </a:fld>
            <a:endParaRPr lang="en-US" altLang="zh-CN"/>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48000"/>
            <a:lum/>
          </a:blip>
          <a:srcRect/>
          <a:stretch>
            <a:fillRect l="-15000" r="-15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400"/>
            </a:lvl1pPr>
          </a:lstStyle>
          <a:p>
            <a:pPr>
              <a:defRPr/>
            </a:pPr>
            <a:endParaRPr lang="en-US" altLang="zh-CN"/>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pPr>
              <a:defRPr/>
            </a:pPr>
            <a:endParaRPr lang="en-US" altLang="zh-CN"/>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pPr>
              <a:defRPr/>
            </a:pPr>
            <a:fld id="{20DE4E9D-3316-475B-BE91-931680426695}"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21754;&#20083;&#21160;&#29289;&#30340;&#31934;&#23376;&#24418;&#25104;.rar" TargetMode="External"/><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hyperlink" Target="file:///D:\&#25105;&#30340;&#25991;&#26723;\&#26700;&#38754;\2.1.1&#20943;&#25968;&#20998;&#35010;&#36807;&#31243;&#22270;swf.swf"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17.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3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hyperlink" Target="file:///D:\&#25105;&#30340;&#25991;&#26723;\&#26700;&#38754;\2.1.1&#20943;&#25968;&#20998;&#35010;&#36807;&#31243;&#22270;swf.swf" TargetMode="External"/><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hyperlink" Target="file:///D:\0&#29983;&#29289;&#25945;&#26696;\&#39640;&#19968;\&#24517;&#20462;2\&#31532;2&#31456;\&#31532;&#19968;&#33410;&#20943;&#25968;&#20998;&#35010;&#19982;&#21463;&#31934;&#20316;&#29992;\&#32032;&#26448;\&#20943;&#25968;&#20998;&#35010;3.exe" TargetMode="External"/><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hyperlink" Target="wo&#32454;&#32990;&#30340;&#22686;&#27542;/&#26893;&#29289;&#20998;&#35010;.sw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audio" Target="../media/audio11.wav"/><Relationship Id="rId4" Type="http://schemas.openxmlformats.org/officeDocument/2006/relationships/audio" Target="../media/audio10.wav"/></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23.gif"/><Relationship Id="rId1" Type="http://schemas.openxmlformats.org/officeDocument/2006/relationships/slideLayout" Target="../slideLayouts/slideLayout7.xml"/><Relationship Id="rId4" Type="http://schemas.openxmlformats.org/officeDocument/2006/relationships/slide" Target="slide22.xml"/></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audio" Target="../media/audio7.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28625" y="1643063"/>
            <a:ext cx="7772400" cy="1143000"/>
          </a:xfrm>
        </p:spPr>
        <p:txBody>
          <a:bodyPr/>
          <a:lstStyle/>
          <a:p>
            <a:pPr eaLnBrk="1" hangingPunct="1"/>
            <a:r>
              <a:rPr lang="zh-CN" altLang="en-GB" b="1" smtClean="0">
                <a:solidFill>
                  <a:srgbClr val="C00000"/>
                </a:solidFill>
              </a:rPr>
              <a:t>第二章  基因和染色体的关系</a:t>
            </a:r>
          </a:p>
        </p:txBody>
      </p:sp>
      <p:sp>
        <p:nvSpPr>
          <p:cNvPr id="5123" name="Rectangle 3"/>
          <p:cNvSpPr>
            <a:spLocks noGrp="1" noChangeArrowheads="1"/>
          </p:cNvSpPr>
          <p:nvPr>
            <p:ph type="subTitle" idx="1"/>
          </p:nvPr>
        </p:nvSpPr>
        <p:spPr>
          <a:xfrm>
            <a:off x="1428750" y="3286125"/>
            <a:ext cx="6400800" cy="3043238"/>
          </a:xfrm>
        </p:spPr>
        <p:txBody>
          <a:bodyPr/>
          <a:lstStyle/>
          <a:p>
            <a:pPr eaLnBrk="1" hangingPunct="1"/>
            <a:r>
              <a:rPr lang="zh-CN" altLang="en-US" sz="3600" b="1" i="1" smtClean="0">
                <a:solidFill>
                  <a:schemeClr val="accent2"/>
                </a:solidFill>
                <a:latin typeface="隶书" pitchFamily="49" charset="-122"/>
                <a:ea typeface="隶书" pitchFamily="49" charset="-122"/>
              </a:rPr>
              <a:t>第1节  </a:t>
            </a:r>
            <a:r>
              <a:rPr lang="zh-CN" altLang="en-GB" sz="3600" b="1" i="1" smtClean="0">
                <a:solidFill>
                  <a:schemeClr val="accent2"/>
                </a:solidFill>
                <a:latin typeface="隶书" pitchFamily="49" charset="-122"/>
                <a:ea typeface="隶书" pitchFamily="49" charset="-122"/>
              </a:rPr>
              <a:t>减数分裂和受精作用</a:t>
            </a:r>
            <a:endParaRPr lang="en-US" altLang="zh-CN" sz="3600" b="1" i="1" smtClean="0">
              <a:solidFill>
                <a:schemeClr val="accent2"/>
              </a:solidFill>
              <a:latin typeface="隶书" pitchFamily="49" charset="-122"/>
              <a:ea typeface="隶书" pitchFamily="49" charset="-122"/>
            </a:endParaRPr>
          </a:p>
          <a:p>
            <a:pPr eaLnBrk="1" hangingPunct="1"/>
            <a:r>
              <a:rPr lang="zh-CN" altLang="en-US" sz="2400" b="1" i="1" smtClean="0">
                <a:solidFill>
                  <a:srgbClr val="FF3300"/>
                </a:solidFill>
                <a:latin typeface="隶书" pitchFamily="49" charset="-122"/>
                <a:ea typeface="隶书" pitchFamily="49" charset="-122"/>
              </a:rPr>
              <a:t>主备人：冯孔启</a:t>
            </a:r>
            <a:endParaRPr lang="en-US" altLang="zh-CN" sz="2400" b="1" i="1" smtClean="0">
              <a:solidFill>
                <a:srgbClr val="FF3300"/>
              </a:solidFill>
              <a:latin typeface="隶书" pitchFamily="49" charset="-122"/>
              <a:ea typeface="隶书" pitchFamily="49" charset="-122"/>
            </a:endParaRPr>
          </a:p>
          <a:p>
            <a:pPr eaLnBrk="1" hangingPunct="1"/>
            <a:r>
              <a:rPr lang="zh-CN" altLang="en-US" sz="2400" b="1" i="1" smtClean="0">
                <a:solidFill>
                  <a:srgbClr val="FF3300"/>
                </a:solidFill>
                <a:latin typeface="隶书" pitchFamily="49" charset="-122"/>
                <a:ea typeface="隶书" pitchFamily="49" charset="-122"/>
              </a:rPr>
              <a:t>参备人：江主任 黄主任 袁德虎 梅国荣 </a:t>
            </a:r>
            <a:endParaRPr lang="en-US" altLang="zh-CN" sz="2400" b="1" i="1" smtClean="0">
              <a:solidFill>
                <a:srgbClr val="FF3300"/>
              </a:solidFill>
              <a:latin typeface="隶书" pitchFamily="49" charset="-122"/>
              <a:ea typeface="隶书" pitchFamily="49" charset="-122"/>
            </a:endParaRPr>
          </a:p>
          <a:p>
            <a:pPr eaLnBrk="1" hangingPunct="1"/>
            <a:endParaRPr lang="zh-CN" altLang="en-US" sz="3600" b="1" i="1" smtClean="0">
              <a:solidFill>
                <a:srgbClr val="FFFF00"/>
              </a:solidFill>
              <a:latin typeface="隶书" pitchFamily="49" charset="-122"/>
              <a:ea typeface="隶书" pitchFamily="49" charset="-122"/>
            </a:endParaRPr>
          </a:p>
        </p:txBody>
      </p:sp>
      <p:sp>
        <p:nvSpPr>
          <p:cNvPr id="4" name="矩形 3"/>
          <p:cNvSpPr/>
          <p:nvPr/>
        </p:nvSpPr>
        <p:spPr>
          <a:xfrm>
            <a:off x="2571736" y="357166"/>
            <a:ext cx="3663182" cy="923330"/>
          </a:xfrm>
          <a:prstGeom prst="rect">
            <a:avLst/>
          </a:prstGeom>
          <a:noFill/>
        </p:spPr>
        <p:txBody>
          <a:bodyPr wrap="none">
            <a:spAutoFit/>
          </a:bodyPr>
          <a:lstStyle/>
          <a:p>
            <a:pPr>
              <a:defRPr/>
            </a:pPr>
            <a:r>
              <a:rPr lang="zh-CN"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3300"/>
                </a:solidFill>
                <a:effectLst>
                  <a:outerShdw blurRad="41275" dist="12700" dir="12000000" algn="tl" rotWithShape="0">
                    <a:srgbClr val="000000">
                      <a:alpha val="40000"/>
                    </a:srgbClr>
                  </a:outerShdw>
                </a:effectLst>
              </a:rPr>
              <a:t>集体备课稿</a:t>
            </a:r>
          </a:p>
        </p:txBody>
      </p:sp>
    </p:spTree>
  </p:cSld>
  <p:clrMapOvr>
    <a:masterClrMapping/>
  </p:clrMapOvr>
  <p:transition spd="med">
    <p:dissolve/>
    <p:sndAc>
      <p:stSnd>
        <p:snd r:embed="rId2" name="cashreg.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155" decel="100000"/>
                                        <p:tgtEl>
                                          <p:spTgt spid="4"/>
                                        </p:tgtEl>
                                      </p:cBhvr>
                                    </p:animEffect>
                                    <p:animScale>
                                      <p:cBhvr>
                                        <p:cTn id="8" dur="1155" decel="100000"/>
                                        <p:tgtEl>
                                          <p:spTgt spid="4"/>
                                        </p:tgtEl>
                                      </p:cBhvr>
                                      <p:from x="10000" y="10000"/>
                                      <p:to x="200000" y="450000"/>
                                    </p:animScale>
                                    <p:animScale>
                                      <p:cBhvr>
                                        <p:cTn id="9" dur="1845" accel="100000" fill="hold">
                                          <p:stCondLst>
                                            <p:cond delay="1155"/>
                                          </p:stCondLst>
                                        </p:cTn>
                                        <p:tgtEl>
                                          <p:spTgt spid="4"/>
                                        </p:tgtEl>
                                      </p:cBhvr>
                                      <p:from x="200000" y="450000"/>
                                      <p:to x="100000" y="100000"/>
                                    </p:animScale>
                                    <p:set>
                                      <p:cBhvr>
                                        <p:cTn id="10" dur="1155" fill="hold"/>
                                        <p:tgtEl>
                                          <p:spTgt spid="4"/>
                                        </p:tgtEl>
                                        <p:attrNameLst>
                                          <p:attrName>ppt_x</p:attrName>
                                        </p:attrNameLst>
                                      </p:cBhvr>
                                      <p:to>
                                        <p:strVal val="(0.5)"/>
                                      </p:to>
                                    </p:set>
                                    <p:anim from="(0.5)" to="(#ppt_x)" calcmode="lin" valueType="num">
                                      <p:cBhvr>
                                        <p:cTn id="11" dur="1845" accel="100000" fill="hold">
                                          <p:stCondLst>
                                            <p:cond delay="1155"/>
                                          </p:stCondLst>
                                        </p:cTn>
                                        <p:tgtEl>
                                          <p:spTgt spid="4"/>
                                        </p:tgtEl>
                                        <p:attrNameLst>
                                          <p:attrName>ppt_x</p:attrName>
                                        </p:attrNameLst>
                                      </p:cBhvr>
                                    </p:anim>
                                    <p:set>
                                      <p:cBhvr>
                                        <p:cTn id="12" dur="1155" fill="hold"/>
                                        <p:tgtEl>
                                          <p:spTgt spid="4"/>
                                        </p:tgtEl>
                                        <p:attrNameLst>
                                          <p:attrName>ppt_y</p:attrName>
                                        </p:attrNameLst>
                                      </p:cBhvr>
                                      <p:to>
                                        <p:strVal val="(#ppt_y+0.4)"/>
                                      </p:to>
                                    </p:set>
                                    <p:anim from="(#ppt_y+0.4)" to="(#ppt_y)" calcmode="lin" valueType="num">
                                      <p:cBhvr>
                                        <p:cTn id="13" dur="1845" accel="100000" fill="hold">
                                          <p:stCondLst>
                                            <p:cond delay="1155"/>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4" presetClass="entr" presetSubtype="0" fill="hold" grpId="0" nodeType="clickEffect">
                                  <p:stCondLst>
                                    <p:cond delay="0"/>
                                  </p:stCondLst>
                                  <p:childTnLst>
                                    <p:set>
                                      <p:cBhvr>
                                        <p:cTn id="17" dur="1" fill="hold">
                                          <p:stCondLst>
                                            <p:cond delay="0"/>
                                          </p:stCondLst>
                                        </p:cTn>
                                        <p:tgtEl>
                                          <p:spTgt spid="3074"/>
                                        </p:tgtEl>
                                        <p:attrNameLst>
                                          <p:attrName>style.visibility</p:attrName>
                                        </p:attrNameLst>
                                      </p:cBhvr>
                                      <p:to>
                                        <p:strVal val="visible"/>
                                      </p:to>
                                    </p:set>
                                    <p:anim from="(-#ppt_w/2)" to="(#ppt_x)" calcmode="lin" valueType="num">
                                      <p:cBhvr>
                                        <p:cTn id="18" dur="1800" fill="hold">
                                          <p:stCondLst>
                                            <p:cond delay="0"/>
                                          </p:stCondLst>
                                        </p:cTn>
                                        <p:tgtEl>
                                          <p:spTgt spid="3074"/>
                                        </p:tgtEl>
                                        <p:attrNameLst>
                                          <p:attrName>ppt_x</p:attrName>
                                        </p:attrNameLst>
                                      </p:cBhvr>
                                    </p:anim>
                                    <p:anim from="0" to="-1.0" calcmode="lin" valueType="num">
                                      <p:cBhvr>
                                        <p:cTn id="19" dur="600" decel="50000" autoRev="1" fill="hold">
                                          <p:stCondLst>
                                            <p:cond delay="1800"/>
                                          </p:stCondLst>
                                        </p:cTn>
                                        <p:tgtEl>
                                          <p:spTgt spid="3074"/>
                                        </p:tgtEl>
                                        <p:attrNameLst>
                                          <p:attrName>xshear</p:attrName>
                                        </p:attrNameLst>
                                      </p:cBhvr>
                                    </p:anim>
                                    <p:animScale>
                                      <p:cBhvr>
                                        <p:cTn id="20" dur="600" decel="100000" autoRev="1" fill="hold">
                                          <p:stCondLst>
                                            <p:cond delay="1800"/>
                                          </p:stCondLst>
                                        </p:cTn>
                                        <p:tgtEl>
                                          <p:spTgt spid="3074"/>
                                        </p:tgtEl>
                                      </p:cBhvr>
                                      <p:from x="100000" y="100000"/>
                                      <p:to x="80000" y="100000"/>
                                    </p:animScale>
                                    <p:anim by="(#ppt_h/3+#ppt_w*0.1)" calcmode="lin" valueType="num">
                                      <p:cBhvr additive="sum">
                                        <p:cTn id="21" dur="600" decel="100000" autoRev="1" fill="hold">
                                          <p:stCondLst>
                                            <p:cond delay="1800"/>
                                          </p:stCondLst>
                                        </p:cTn>
                                        <p:tgtEl>
                                          <p:spTgt spid="3074"/>
                                        </p:tgtEl>
                                        <p:attrNameLst>
                                          <p:attrName>ppt_x</p:attrName>
                                        </p:attrNameLst>
                                      </p:cBhvr>
                                    </p:anim>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grpId="0" nodeType="clickEffect">
                                  <p:stCondLst>
                                    <p:cond delay="0"/>
                                  </p:stCondLst>
                                  <p:childTnLst>
                                    <p:set>
                                      <p:cBhvr>
                                        <p:cTn id="25" dur="1" fill="hold">
                                          <p:stCondLst>
                                            <p:cond delay="0"/>
                                          </p:stCondLst>
                                        </p:cTn>
                                        <p:tgtEl>
                                          <p:spTgt spid="5123">
                                            <p:txEl>
                                              <p:pRg st="0" end="0"/>
                                            </p:txEl>
                                          </p:spTgt>
                                        </p:tgtEl>
                                        <p:attrNameLst>
                                          <p:attrName>style.visibility</p:attrName>
                                        </p:attrNameLst>
                                      </p:cBhvr>
                                      <p:to>
                                        <p:strVal val="visible"/>
                                      </p:to>
                                    </p:set>
                                    <p:animEffect transition="in" filter="fade">
                                      <p:cBhvr>
                                        <p:cTn id="26" dur="1000"/>
                                        <p:tgtEl>
                                          <p:spTgt spid="5123">
                                            <p:txEl>
                                              <p:pRg st="0" end="0"/>
                                            </p:txEl>
                                          </p:spTgt>
                                        </p:tgtEl>
                                      </p:cBhvr>
                                    </p:animEffect>
                                    <p:anim calcmode="lin" valueType="num">
                                      <p:cBhvr>
                                        <p:cTn id="2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5123">
                                            <p:txEl>
                                              <p:pRg st="0" end="0"/>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512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7" presetClass="entr" presetSubtype="0" fill="hold" grpId="0" nodeType="clickEffect">
                                  <p:stCondLst>
                                    <p:cond delay="0"/>
                                  </p:stCondLst>
                                  <p:childTnLst>
                                    <p:set>
                                      <p:cBhvr>
                                        <p:cTn id="33" dur="1" fill="hold">
                                          <p:stCondLst>
                                            <p:cond delay="0"/>
                                          </p:stCondLst>
                                        </p:cTn>
                                        <p:tgtEl>
                                          <p:spTgt spid="5123">
                                            <p:txEl>
                                              <p:pRg st="1" end="1"/>
                                            </p:txEl>
                                          </p:spTgt>
                                        </p:tgtEl>
                                        <p:attrNameLst>
                                          <p:attrName>style.visibility</p:attrName>
                                        </p:attrNameLst>
                                      </p:cBhvr>
                                      <p:to>
                                        <p:strVal val="visible"/>
                                      </p:to>
                                    </p:set>
                                    <p:animEffect transition="in" filter="fade">
                                      <p:cBhvr>
                                        <p:cTn id="34" dur="1000"/>
                                        <p:tgtEl>
                                          <p:spTgt spid="5123">
                                            <p:txEl>
                                              <p:pRg st="1" end="1"/>
                                            </p:txEl>
                                          </p:spTgt>
                                        </p:tgtEl>
                                      </p:cBhvr>
                                    </p:animEffect>
                                    <p:anim calcmode="lin" valueType="num">
                                      <p:cBhvr>
                                        <p:cTn id="3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5123">
                                            <p:txEl>
                                              <p:pRg st="1" end="1"/>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51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7" presetClass="entr" presetSubtype="0" fill="hold" grpId="0" nodeType="clickEffect">
                                  <p:stCondLst>
                                    <p:cond delay="0"/>
                                  </p:stCondLst>
                                  <p:childTnLst>
                                    <p:set>
                                      <p:cBhvr>
                                        <p:cTn id="41" dur="1" fill="hold">
                                          <p:stCondLst>
                                            <p:cond delay="0"/>
                                          </p:stCondLst>
                                        </p:cTn>
                                        <p:tgtEl>
                                          <p:spTgt spid="5123">
                                            <p:txEl>
                                              <p:pRg st="2" end="2"/>
                                            </p:txEl>
                                          </p:spTgt>
                                        </p:tgtEl>
                                        <p:attrNameLst>
                                          <p:attrName>style.visibility</p:attrName>
                                        </p:attrNameLst>
                                      </p:cBhvr>
                                      <p:to>
                                        <p:strVal val="visible"/>
                                      </p:to>
                                    </p:set>
                                    <p:animEffect transition="in" filter="fade">
                                      <p:cBhvr>
                                        <p:cTn id="42" dur="1000"/>
                                        <p:tgtEl>
                                          <p:spTgt spid="5123">
                                            <p:txEl>
                                              <p:pRg st="2" end="2"/>
                                            </p:txEl>
                                          </p:spTgt>
                                        </p:tgtEl>
                                      </p:cBhvr>
                                    </p:animEffect>
                                    <p:anim calcmode="lin" valueType="num">
                                      <p:cBhvr>
                                        <p:cTn id="43"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5123">
                                            <p:txEl>
                                              <p:pRg st="2" end="2"/>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512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512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0"/>
            <a:ext cx="7772400" cy="1143000"/>
          </a:xfrm>
        </p:spPr>
        <p:txBody>
          <a:bodyPr/>
          <a:lstStyle/>
          <a:p>
            <a:pPr eaLnBrk="1" hangingPunct="1"/>
            <a:r>
              <a:rPr lang="zh-CN" altLang="en-US" b="1" u="sng" smtClean="0">
                <a:solidFill>
                  <a:srgbClr val="FF3399"/>
                </a:solidFill>
              </a:rPr>
              <a:t>自学指导</a:t>
            </a:r>
            <a:r>
              <a:rPr lang="zh-CN" altLang="en-US" sz="2400" b="1" u="sng" smtClean="0">
                <a:solidFill>
                  <a:srgbClr val="FF3399"/>
                </a:solidFill>
              </a:rPr>
              <a:t>（问题试引入）</a:t>
            </a:r>
          </a:p>
        </p:txBody>
      </p:sp>
      <p:sp>
        <p:nvSpPr>
          <p:cNvPr id="12291" name="Rectangle 3"/>
          <p:cNvSpPr>
            <a:spLocks noGrp="1" noChangeArrowheads="1"/>
          </p:cNvSpPr>
          <p:nvPr>
            <p:ph type="body" idx="1"/>
          </p:nvPr>
        </p:nvSpPr>
        <p:spPr>
          <a:xfrm>
            <a:off x="611188" y="1125538"/>
            <a:ext cx="7772400" cy="4114800"/>
          </a:xfrm>
        </p:spPr>
        <p:txBody>
          <a:bodyPr/>
          <a:lstStyle/>
          <a:p>
            <a:pPr marL="533400" indent="-533400" eaLnBrk="1" hangingPunct="1">
              <a:lnSpc>
                <a:spcPct val="80000"/>
              </a:lnSpc>
              <a:buFontTx/>
              <a:buAutoNum type="arabicPeriod"/>
              <a:defRPr/>
            </a:pPr>
            <a:r>
              <a:rPr lang="zh-CN" altLang="en-US" b="1" dirty="0" smtClean="0">
                <a:solidFill>
                  <a:schemeClr val="accent6"/>
                </a:solidFill>
              </a:rPr>
              <a:t>什么叫减数分裂？</a:t>
            </a:r>
          </a:p>
          <a:p>
            <a:pPr marL="533400" indent="-533400" eaLnBrk="1" hangingPunct="1">
              <a:lnSpc>
                <a:spcPct val="80000"/>
              </a:lnSpc>
              <a:buFontTx/>
              <a:buAutoNum type="arabicPeriod"/>
              <a:defRPr/>
            </a:pPr>
            <a:r>
              <a:rPr lang="zh-CN" altLang="en-US" b="1" dirty="0" smtClean="0">
                <a:solidFill>
                  <a:schemeClr val="accent6"/>
                </a:solidFill>
              </a:rPr>
              <a:t>精原细胞是什么样的细胞？其自身是怎样增殖的？</a:t>
            </a:r>
          </a:p>
          <a:p>
            <a:pPr marL="533400" indent="-533400" eaLnBrk="1" hangingPunct="1">
              <a:lnSpc>
                <a:spcPct val="80000"/>
              </a:lnSpc>
              <a:buFontTx/>
              <a:buAutoNum type="arabicPeriod"/>
              <a:defRPr/>
            </a:pPr>
            <a:r>
              <a:rPr lang="zh-CN" altLang="en-US" b="1" dirty="0" smtClean="0">
                <a:solidFill>
                  <a:schemeClr val="accent6"/>
                </a:solidFill>
              </a:rPr>
              <a:t>什么叫做同源染色体、联会、四分体？</a:t>
            </a:r>
          </a:p>
          <a:p>
            <a:pPr marL="533400" indent="-533400" eaLnBrk="1" hangingPunct="1">
              <a:lnSpc>
                <a:spcPct val="80000"/>
              </a:lnSpc>
              <a:buFontTx/>
              <a:buAutoNum type="arabicPeriod"/>
              <a:defRPr/>
            </a:pPr>
            <a:r>
              <a:rPr lang="zh-CN" altLang="en-US" b="1" dirty="0" smtClean="0">
                <a:solidFill>
                  <a:schemeClr val="accent6"/>
                </a:solidFill>
              </a:rPr>
              <a:t>染色体的数目减半发生在何时？</a:t>
            </a:r>
          </a:p>
          <a:p>
            <a:pPr marL="533400" indent="-533400" eaLnBrk="1" hangingPunct="1">
              <a:lnSpc>
                <a:spcPct val="80000"/>
              </a:lnSpc>
              <a:buFontTx/>
              <a:buAutoNum type="arabicPeriod"/>
              <a:defRPr/>
            </a:pPr>
            <a:r>
              <a:rPr lang="zh-CN" altLang="en-US" b="1" dirty="0" smtClean="0">
                <a:solidFill>
                  <a:schemeClr val="accent6"/>
                </a:solidFill>
              </a:rPr>
              <a:t>第一次、第二次减数分裂的特征各是什么？</a:t>
            </a:r>
          </a:p>
          <a:p>
            <a:pPr marL="533400" indent="-533400" eaLnBrk="1" hangingPunct="1">
              <a:lnSpc>
                <a:spcPct val="80000"/>
              </a:lnSpc>
              <a:buFontTx/>
              <a:buAutoNum type="arabicPeriod"/>
              <a:defRPr/>
            </a:pPr>
            <a:r>
              <a:rPr lang="zh-CN" altLang="en-US" b="1" dirty="0" smtClean="0">
                <a:solidFill>
                  <a:schemeClr val="accent6"/>
                </a:solidFill>
              </a:rPr>
              <a:t>减数分裂个时期染色体和</a:t>
            </a:r>
            <a:r>
              <a:rPr lang="en-US" altLang="zh-CN" b="1" dirty="0" smtClean="0">
                <a:solidFill>
                  <a:schemeClr val="accent6"/>
                </a:solidFill>
              </a:rPr>
              <a:t>DNA</a:t>
            </a:r>
            <a:r>
              <a:rPr lang="zh-CN" altLang="en-US" b="1" dirty="0" smtClean="0">
                <a:solidFill>
                  <a:schemeClr val="accent6"/>
                </a:solidFill>
              </a:rPr>
              <a:t>数量的变化如何？</a:t>
            </a:r>
          </a:p>
          <a:p>
            <a:pPr marL="533400" indent="-533400" eaLnBrk="1" hangingPunct="1">
              <a:lnSpc>
                <a:spcPct val="80000"/>
              </a:lnSpc>
              <a:buFontTx/>
              <a:buAutoNum type="arabicPeriod"/>
              <a:defRPr/>
            </a:pPr>
            <a:r>
              <a:rPr lang="zh-CN" altLang="en-US" b="1" dirty="0" smtClean="0">
                <a:solidFill>
                  <a:schemeClr val="accent6"/>
                </a:solidFill>
              </a:rPr>
              <a:t>基因型为</a:t>
            </a:r>
            <a:r>
              <a:rPr lang="en-US" altLang="zh-CN" b="1" dirty="0" err="1" smtClean="0">
                <a:solidFill>
                  <a:schemeClr val="accent6"/>
                </a:solidFill>
              </a:rPr>
              <a:t>Dd</a:t>
            </a:r>
            <a:r>
              <a:rPr lang="zh-CN" altLang="en-US" b="1" dirty="0" smtClean="0">
                <a:solidFill>
                  <a:schemeClr val="accent6"/>
                </a:solidFill>
              </a:rPr>
              <a:t>的动物在精子形成过程中，基因</a:t>
            </a:r>
            <a:r>
              <a:rPr lang="en-US" altLang="zh-CN" b="1" dirty="0" smtClean="0">
                <a:solidFill>
                  <a:schemeClr val="accent6"/>
                </a:solidFill>
              </a:rPr>
              <a:t>DD</a:t>
            </a:r>
            <a:r>
              <a:rPr lang="zh-CN" altLang="en-US" b="1" dirty="0" smtClean="0">
                <a:solidFill>
                  <a:schemeClr val="accent6"/>
                </a:solidFill>
              </a:rPr>
              <a:t>、</a:t>
            </a:r>
            <a:r>
              <a:rPr lang="en-US" altLang="zh-CN" b="1" dirty="0" err="1" smtClean="0">
                <a:solidFill>
                  <a:schemeClr val="accent6"/>
                </a:solidFill>
              </a:rPr>
              <a:t>Dd</a:t>
            </a:r>
            <a:r>
              <a:rPr lang="zh-CN" altLang="en-US" b="1" dirty="0" smtClean="0">
                <a:solidFill>
                  <a:schemeClr val="accent6"/>
                </a:solidFill>
              </a:rPr>
              <a:t>、</a:t>
            </a:r>
            <a:r>
              <a:rPr lang="en-US" altLang="zh-CN" b="1" dirty="0" err="1" smtClean="0">
                <a:solidFill>
                  <a:schemeClr val="accent6"/>
                </a:solidFill>
              </a:rPr>
              <a:t>dd</a:t>
            </a:r>
            <a:r>
              <a:rPr lang="zh-CN" altLang="en-US" b="1" dirty="0" smtClean="0">
                <a:solidFill>
                  <a:schemeClr val="accent6"/>
                </a:solidFill>
              </a:rPr>
              <a:t>的分开分别发生在何时？</a:t>
            </a:r>
          </a:p>
          <a:p>
            <a:pPr marL="533400" indent="-533400" eaLnBrk="1" hangingPunct="1">
              <a:lnSpc>
                <a:spcPct val="80000"/>
              </a:lnSpc>
              <a:defRPr/>
            </a:pPr>
            <a:endParaRPr lang="zh-CN" altLang="en-US" dirty="0" smtClean="0"/>
          </a:p>
        </p:txBody>
      </p:sp>
    </p:spTree>
  </p:cSld>
  <p:clrMapOvr>
    <a:masterClrMapping/>
  </p:clrMapOvr>
  <p:transition spd="slow">
    <p:circle/>
    <p:sndAc>
      <p:stSnd>
        <p:snd r:embed="rId2" name="hamm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2290"/>
                                        </p:tgtEl>
                                        <p:attrNameLst>
                                          <p:attrName>style.visibility</p:attrName>
                                        </p:attrNameLst>
                                      </p:cBhvr>
                                      <p:to>
                                        <p:strVal val="visible"/>
                                      </p:to>
                                    </p:set>
                                    <p:set>
                                      <p:cBhvr>
                                        <p:cTn id="7" dur="228" fill="hold">
                                          <p:stCondLst>
                                            <p:cond delay="0"/>
                                          </p:stCondLst>
                                        </p:cTn>
                                        <p:tgtEl>
                                          <p:spTgt spid="12290"/>
                                        </p:tgtEl>
                                        <p:attrNameLst>
                                          <p:attrName>style.rotation</p:attrName>
                                        </p:attrNameLst>
                                      </p:cBhvr>
                                      <p:to>
                                        <p:strVal val="-45.0"/>
                                      </p:to>
                                    </p:set>
                                    <p:anim calcmode="lin" valueType="num">
                                      <p:cBhvr>
                                        <p:cTn id="8" dur="228" fill="hold">
                                          <p:stCondLst>
                                            <p:cond delay="228"/>
                                          </p:stCondLst>
                                        </p:cTn>
                                        <p:tgtEl>
                                          <p:spTgt spid="12290"/>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12290"/>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12290"/>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1229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12291">
                                            <p:txEl>
                                              <p:pRg st="0" end="0"/>
                                            </p:txEl>
                                          </p:spTgt>
                                        </p:tgtEl>
                                        <p:attrNameLst>
                                          <p:attrName>style.visibility</p:attrName>
                                        </p:attrNameLst>
                                      </p:cBhvr>
                                      <p:to>
                                        <p:strVal val="visible"/>
                                      </p:to>
                                    </p:set>
                                    <p:animEffect transition="in" filter="fade">
                                      <p:cBhvr>
                                        <p:cTn id="16" dur="100"/>
                                        <p:tgtEl>
                                          <p:spTgt spid="12291">
                                            <p:txEl>
                                              <p:pRg st="0" end="0"/>
                                            </p:txEl>
                                          </p:spTgt>
                                        </p:tgtEl>
                                      </p:cBhvr>
                                    </p:animEffect>
                                    <p:anim calcmode="lin" valueType="num">
                                      <p:cBhvr>
                                        <p:cTn id="17" dur="4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8" dur="400" fill="hold"/>
                                        <p:tgtEl>
                                          <p:spTgt spid="12291">
                                            <p:txEl>
                                              <p:pRg st="0" end="0"/>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2291">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2291">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12291">
                                            <p:txEl>
                                              <p:pRg st="1" end="1"/>
                                            </p:txEl>
                                          </p:spTgt>
                                        </p:tgtEl>
                                        <p:attrNameLst>
                                          <p:attrName>style.visibility</p:attrName>
                                        </p:attrNameLst>
                                      </p:cBhvr>
                                      <p:to>
                                        <p:strVal val="visible"/>
                                      </p:to>
                                    </p:set>
                                    <p:animEffect transition="in" filter="fade">
                                      <p:cBhvr>
                                        <p:cTn id="25" dur="100"/>
                                        <p:tgtEl>
                                          <p:spTgt spid="12291">
                                            <p:txEl>
                                              <p:pRg st="1" end="1"/>
                                            </p:txEl>
                                          </p:spTgt>
                                        </p:tgtEl>
                                      </p:cBhvr>
                                    </p:animEffect>
                                    <p:anim calcmode="lin" valueType="num">
                                      <p:cBhvr>
                                        <p:cTn id="26" dur="4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7" dur="400" fill="hold"/>
                                        <p:tgtEl>
                                          <p:spTgt spid="12291">
                                            <p:txEl>
                                              <p:pRg st="1" end="1"/>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12291">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12291">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12291">
                                            <p:txEl>
                                              <p:pRg st="2" end="2"/>
                                            </p:txEl>
                                          </p:spTgt>
                                        </p:tgtEl>
                                        <p:attrNameLst>
                                          <p:attrName>style.visibility</p:attrName>
                                        </p:attrNameLst>
                                      </p:cBhvr>
                                      <p:to>
                                        <p:strVal val="visible"/>
                                      </p:to>
                                    </p:set>
                                    <p:animEffect transition="in" filter="fade">
                                      <p:cBhvr>
                                        <p:cTn id="34" dur="100"/>
                                        <p:tgtEl>
                                          <p:spTgt spid="12291">
                                            <p:txEl>
                                              <p:pRg st="2" end="2"/>
                                            </p:txEl>
                                          </p:spTgt>
                                        </p:tgtEl>
                                      </p:cBhvr>
                                    </p:animEffect>
                                    <p:anim calcmode="lin" valueType="num">
                                      <p:cBhvr>
                                        <p:cTn id="35" dur="4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36" dur="400" fill="hold"/>
                                        <p:tgtEl>
                                          <p:spTgt spid="12291">
                                            <p:txEl>
                                              <p:pRg st="2" end="2"/>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12291">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12291">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12291">
                                            <p:txEl>
                                              <p:pRg st="3" end="3"/>
                                            </p:txEl>
                                          </p:spTgt>
                                        </p:tgtEl>
                                        <p:attrNameLst>
                                          <p:attrName>style.visibility</p:attrName>
                                        </p:attrNameLst>
                                      </p:cBhvr>
                                      <p:to>
                                        <p:strVal val="visible"/>
                                      </p:to>
                                    </p:set>
                                    <p:animEffect transition="in" filter="fade">
                                      <p:cBhvr>
                                        <p:cTn id="43" dur="100"/>
                                        <p:tgtEl>
                                          <p:spTgt spid="12291">
                                            <p:txEl>
                                              <p:pRg st="3" end="3"/>
                                            </p:txEl>
                                          </p:spTgt>
                                        </p:tgtEl>
                                      </p:cBhvr>
                                    </p:animEffect>
                                    <p:anim calcmode="lin" valueType="num">
                                      <p:cBhvr>
                                        <p:cTn id="44" dur="4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45" dur="400" fill="hold"/>
                                        <p:tgtEl>
                                          <p:spTgt spid="12291">
                                            <p:txEl>
                                              <p:pRg st="3" end="3"/>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12291">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12291">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12291">
                                            <p:txEl>
                                              <p:pRg st="4" end="4"/>
                                            </p:txEl>
                                          </p:spTgt>
                                        </p:tgtEl>
                                        <p:attrNameLst>
                                          <p:attrName>style.visibility</p:attrName>
                                        </p:attrNameLst>
                                      </p:cBhvr>
                                      <p:to>
                                        <p:strVal val="visible"/>
                                      </p:to>
                                    </p:set>
                                    <p:animEffect transition="in" filter="fade">
                                      <p:cBhvr>
                                        <p:cTn id="52" dur="100"/>
                                        <p:tgtEl>
                                          <p:spTgt spid="12291">
                                            <p:txEl>
                                              <p:pRg st="4" end="4"/>
                                            </p:txEl>
                                          </p:spTgt>
                                        </p:tgtEl>
                                      </p:cBhvr>
                                    </p:animEffect>
                                    <p:anim calcmode="lin" valueType="num">
                                      <p:cBhvr>
                                        <p:cTn id="53" dur="4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54" dur="400" fill="hold"/>
                                        <p:tgtEl>
                                          <p:spTgt spid="12291">
                                            <p:txEl>
                                              <p:pRg st="4" end="4"/>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12291">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12291">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12291">
                                            <p:txEl>
                                              <p:pRg st="5" end="5"/>
                                            </p:txEl>
                                          </p:spTgt>
                                        </p:tgtEl>
                                        <p:attrNameLst>
                                          <p:attrName>style.visibility</p:attrName>
                                        </p:attrNameLst>
                                      </p:cBhvr>
                                      <p:to>
                                        <p:strVal val="visible"/>
                                      </p:to>
                                    </p:set>
                                    <p:animEffect transition="in" filter="fade">
                                      <p:cBhvr>
                                        <p:cTn id="61" dur="100"/>
                                        <p:tgtEl>
                                          <p:spTgt spid="12291">
                                            <p:txEl>
                                              <p:pRg st="5" end="5"/>
                                            </p:txEl>
                                          </p:spTgt>
                                        </p:tgtEl>
                                      </p:cBhvr>
                                    </p:animEffect>
                                    <p:anim calcmode="lin" valueType="num">
                                      <p:cBhvr>
                                        <p:cTn id="62" dur="4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63" dur="400" fill="hold"/>
                                        <p:tgtEl>
                                          <p:spTgt spid="12291">
                                            <p:txEl>
                                              <p:pRg st="5" end="5"/>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12291">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12291">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3" presetClass="entr" presetSubtype="0" fill="hold" grpId="0" nodeType="clickEffect">
                                  <p:stCondLst>
                                    <p:cond delay="0"/>
                                  </p:stCondLst>
                                  <p:childTnLst>
                                    <p:set>
                                      <p:cBhvr>
                                        <p:cTn id="69" dur="1" fill="hold">
                                          <p:stCondLst>
                                            <p:cond delay="0"/>
                                          </p:stCondLst>
                                        </p:cTn>
                                        <p:tgtEl>
                                          <p:spTgt spid="12291">
                                            <p:txEl>
                                              <p:pRg st="6" end="6"/>
                                            </p:txEl>
                                          </p:spTgt>
                                        </p:tgtEl>
                                        <p:attrNameLst>
                                          <p:attrName>style.visibility</p:attrName>
                                        </p:attrNameLst>
                                      </p:cBhvr>
                                      <p:to>
                                        <p:strVal val="visible"/>
                                      </p:to>
                                    </p:set>
                                    <p:animEffect transition="in" filter="fade">
                                      <p:cBhvr>
                                        <p:cTn id="70" dur="100"/>
                                        <p:tgtEl>
                                          <p:spTgt spid="12291">
                                            <p:txEl>
                                              <p:pRg st="6" end="6"/>
                                            </p:txEl>
                                          </p:spTgt>
                                        </p:tgtEl>
                                      </p:cBhvr>
                                    </p:animEffect>
                                    <p:anim calcmode="lin" valueType="num">
                                      <p:cBhvr>
                                        <p:cTn id="71" dur="4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p:cTn id="72" dur="400" fill="hold"/>
                                        <p:tgtEl>
                                          <p:spTgt spid="12291">
                                            <p:txEl>
                                              <p:pRg st="6" end="6"/>
                                            </p:txEl>
                                          </p:spTgt>
                                        </p:tgtEl>
                                        <p:attrNameLst>
                                          <p:attrName>ppt_y</p:attrName>
                                        </p:attrNameLst>
                                      </p:cBhvr>
                                      <p:tavLst>
                                        <p:tav tm="0">
                                          <p:val>
                                            <p:strVal val="#ppt_y+0.31"/>
                                          </p:val>
                                        </p:tav>
                                        <p:tav tm="100000">
                                          <p:val>
                                            <p:strVal val="#ppt_y+0.31"/>
                                          </p:val>
                                        </p:tav>
                                      </p:tavLst>
                                    </p:anim>
                                    <p:anim calcmode="lin" valueType="num">
                                      <p:cBhvr>
                                        <p:cTn id="73" dur="600" decel="50000" fill="hold">
                                          <p:stCondLst>
                                            <p:cond delay="400"/>
                                          </p:stCondLst>
                                        </p:cTn>
                                        <p:tgtEl>
                                          <p:spTgt spid="12291">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4" dur="600" decel="50000" fill="hold">
                                          <p:stCondLst>
                                            <p:cond delay="400"/>
                                          </p:stCondLst>
                                        </p:cTn>
                                        <p:tgtEl>
                                          <p:spTgt spid="12291">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5029200" cy="1206500"/>
          </a:xfrm>
        </p:spPr>
        <p:txBody>
          <a:bodyPr/>
          <a:lstStyle/>
          <a:p>
            <a:pPr eaLnBrk="1" hangingPunct="1"/>
            <a:r>
              <a:rPr lang="zh-CN" altLang="en-US" b="1" smtClean="0">
                <a:solidFill>
                  <a:schemeClr val="accent2"/>
                </a:solidFill>
              </a:rPr>
              <a:t>1、减数分裂：</a:t>
            </a:r>
            <a:endParaRPr lang="zh-CN" altLang="en-US" smtClean="0">
              <a:solidFill>
                <a:schemeClr val="accent2"/>
              </a:solidFill>
            </a:endParaRPr>
          </a:p>
        </p:txBody>
      </p:sp>
      <p:sp>
        <p:nvSpPr>
          <p:cNvPr id="12291" name="Rectangle 3"/>
          <p:cNvSpPr>
            <a:spLocks noGrp="1" noChangeArrowheads="1"/>
          </p:cNvSpPr>
          <p:nvPr>
            <p:ph type="body" idx="1"/>
          </p:nvPr>
        </p:nvSpPr>
        <p:spPr>
          <a:xfrm>
            <a:off x="228600" y="1524000"/>
            <a:ext cx="1600200" cy="4419600"/>
          </a:xfrm>
        </p:spPr>
        <p:txBody>
          <a:bodyPr/>
          <a:lstStyle/>
          <a:p>
            <a:pPr eaLnBrk="1" hangingPunct="1"/>
            <a:r>
              <a:rPr lang="zh-CN" altLang="en-US" b="1" smtClean="0">
                <a:solidFill>
                  <a:schemeClr val="accent2"/>
                </a:solidFill>
              </a:rPr>
              <a:t>对象:</a:t>
            </a:r>
          </a:p>
          <a:p>
            <a:pPr eaLnBrk="1" hangingPunct="1"/>
            <a:endParaRPr lang="zh-CN" altLang="en-US" b="1" smtClean="0">
              <a:solidFill>
                <a:schemeClr val="accent2"/>
              </a:solidFill>
            </a:endParaRPr>
          </a:p>
          <a:p>
            <a:pPr eaLnBrk="1" hangingPunct="1"/>
            <a:r>
              <a:rPr lang="zh-CN" altLang="en-US" b="1" smtClean="0">
                <a:solidFill>
                  <a:schemeClr val="accent2"/>
                </a:solidFill>
              </a:rPr>
              <a:t>特点:</a:t>
            </a:r>
          </a:p>
          <a:p>
            <a:pPr eaLnBrk="1" hangingPunct="1"/>
            <a:endParaRPr lang="zh-CN" altLang="en-US" b="1" smtClean="0">
              <a:solidFill>
                <a:schemeClr val="accent2"/>
              </a:solidFill>
            </a:endParaRPr>
          </a:p>
          <a:p>
            <a:pPr eaLnBrk="1" hangingPunct="1"/>
            <a:r>
              <a:rPr lang="zh-CN" altLang="en-US" b="1" smtClean="0">
                <a:solidFill>
                  <a:schemeClr val="accent2"/>
                </a:solidFill>
              </a:rPr>
              <a:t>结果:</a:t>
            </a:r>
            <a:endParaRPr lang="zh-CN" altLang="en-US" smtClean="0">
              <a:solidFill>
                <a:schemeClr val="accent2"/>
              </a:solidFill>
            </a:endParaRPr>
          </a:p>
        </p:txBody>
      </p:sp>
      <p:sp>
        <p:nvSpPr>
          <p:cNvPr id="43012" name="Text Box 4"/>
          <p:cNvSpPr txBox="1">
            <a:spLocks noChangeArrowheads="1"/>
          </p:cNvSpPr>
          <p:nvPr/>
        </p:nvSpPr>
        <p:spPr bwMode="auto">
          <a:xfrm>
            <a:off x="1828800" y="1447800"/>
            <a:ext cx="4248150" cy="579438"/>
          </a:xfrm>
          <a:prstGeom prst="rect">
            <a:avLst/>
          </a:prstGeom>
          <a:noFill/>
          <a:ln w="12700" cap="sq">
            <a:noFill/>
            <a:miter lim="800000"/>
            <a:headEnd type="none" w="sm" len="sm"/>
            <a:tailEnd type="none" w="sm" len="sm"/>
          </a:ln>
        </p:spPr>
        <p:txBody>
          <a:bodyPr wrap="none">
            <a:spAutoFit/>
          </a:bodyPr>
          <a:lstStyle/>
          <a:p>
            <a:pPr algn="l">
              <a:spcBef>
                <a:spcPct val="50000"/>
              </a:spcBef>
            </a:pPr>
            <a:r>
              <a:rPr lang="zh-CN" altLang="en-US" sz="3200" b="1"/>
              <a:t>进行有性生殖的动植物</a:t>
            </a:r>
            <a:endParaRPr lang="zh-CN" altLang="en-US" b="1"/>
          </a:p>
        </p:txBody>
      </p:sp>
      <p:sp>
        <p:nvSpPr>
          <p:cNvPr id="43014" name="Text Box 6"/>
          <p:cNvSpPr txBox="1">
            <a:spLocks noChangeArrowheads="1"/>
          </p:cNvSpPr>
          <p:nvPr/>
        </p:nvSpPr>
        <p:spPr bwMode="auto">
          <a:xfrm>
            <a:off x="1676400" y="2590800"/>
            <a:ext cx="5562600" cy="1066800"/>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3200" b="1"/>
              <a:t>细胞连续分裂</a:t>
            </a:r>
            <a:r>
              <a:rPr lang="zh-CN" altLang="en-US" sz="3200" b="1">
                <a:solidFill>
                  <a:srgbClr val="FF0000"/>
                </a:solidFill>
              </a:rPr>
              <a:t>两次</a:t>
            </a:r>
            <a:r>
              <a:rPr lang="zh-CN" altLang="en-US" sz="3200" b="1"/>
              <a:t>，而染色体只复制</a:t>
            </a:r>
            <a:r>
              <a:rPr lang="zh-CN" altLang="en-US" sz="3200" b="1">
                <a:solidFill>
                  <a:srgbClr val="FF0000"/>
                </a:solidFill>
              </a:rPr>
              <a:t>一次</a:t>
            </a:r>
            <a:endParaRPr lang="zh-CN" altLang="en-US" b="1">
              <a:solidFill>
                <a:srgbClr val="FF0000"/>
              </a:solidFill>
            </a:endParaRPr>
          </a:p>
        </p:txBody>
      </p:sp>
      <p:sp>
        <p:nvSpPr>
          <p:cNvPr id="43015" name="Text Box 7"/>
          <p:cNvSpPr txBox="1">
            <a:spLocks noChangeArrowheads="1"/>
          </p:cNvSpPr>
          <p:nvPr/>
        </p:nvSpPr>
        <p:spPr bwMode="auto">
          <a:xfrm>
            <a:off x="1676400" y="3733800"/>
            <a:ext cx="5486400" cy="1066800"/>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3200" b="1"/>
              <a:t>细胞中染色体数目比原来</a:t>
            </a:r>
            <a:r>
              <a:rPr lang="zh-CN" altLang="en-US" sz="3200" b="1">
                <a:solidFill>
                  <a:srgbClr val="FF0000"/>
                </a:solidFill>
              </a:rPr>
              <a:t>减少</a:t>
            </a:r>
            <a:r>
              <a:rPr lang="zh-CN" altLang="en-US" sz="3200" b="1"/>
              <a:t>了一半</a:t>
            </a:r>
            <a:endParaRPr lang="zh-CN" altLang="en-US" sz="3200"/>
          </a:p>
        </p:txBody>
      </p:sp>
      <p:sp>
        <p:nvSpPr>
          <p:cNvPr id="43017" name="Text Box 9"/>
          <p:cNvSpPr txBox="1">
            <a:spLocks noChangeArrowheads="1"/>
          </p:cNvSpPr>
          <p:nvPr/>
        </p:nvSpPr>
        <p:spPr bwMode="auto">
          <a:xfrm>
            <a:off x="4419600" y="304800"/>
            <a:ext cx="4191000" cy="579438"/>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3200" b="1">
                <a:solidFill>
                  <a:srgbClr val="FF0000"/>
                </a:solidFill>
              </a:rPr>
              <a:t>一种特殊的有丝分裂</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 calcmode="lin" valueType="num">
                                      <p:cBhvr additive="base">
                                        <p:cTn id="7" dur="500" fill="hold"/>
                                        <p:tgtEl>
                                          <p:spTgt spid="43012"/>
                                        </p:tgtEl>
                                        <p:attrNameLst>
                                          <p:attrName>ppt_x</p:attrName>
                                        </p:attrNameLst>
                                      </p:cBhvr>
                                      <p:tavLst>
                                        <p:tav tm="0">
                                          <p:val>
                                            <p:strVal val="1+#ppt_w/2"/>
                                          </p:val>
                                        </p:tav>
                                        <p:tav tm="100000">
                                          <p:val>
                                            <p:strVal val="#ppt_x"/>
                                          </p:val>
                                        </p:tav>
                                      </p:tavLst>
                                    </p:anim>
                                    <p:anim calcmode="lin" valueType="num">
                                      <p:cBhvr additive="base">
                                        <p:cTn id="8" dur="500" fill="hold"/>
                                        <p:tgtEl>
                                          <p:spTgt spid="430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3014"/>
                                        </p:tgtEl>
                                        <p:attrNameLst>
                                          <p:attrName>style.visibility</p:attrName>
                                        </p:attrNameLst>
                                      </p:cBhvr>
                                      <p:to>
                                        <p:strVal val="visible"/>
                                      </p:to>
                                    </p:set>
                                    <p:anim calcmode="lin" valueType="num">
                                      <p:cBhvr additive="base">
                                        <p:cTn id="13" dur="500" fill="hold"/>
                                        <p:tgtEl>
                                          <p:spTgt spid="43014"/>
                                        </p:tgtEl>
                                        <p:attrNameLst>
                                          <p:attrName>ppt_x</p:attrName>
                                        </p:attrNameLst>
                                      </p:cBhvr>
                                      <p:tavLst>
                                        <p:tav tm="0">
                                          <p:val>
                                            <p:strVal val="1+#ppt_w/2"/>
                                          </p:val>
                                        </p:tav>
                                        <p:tav tm="100000">
                                          <p:val>
                                            <p:strVal val="#ppt_x"/>
                                          </p:val>
                                        </p:tav>
                                      </p:tavLst>
                                    </p:anim>
                                    <p:anim calcmode="lin" valueType="num">
                                      <p:cBhvr additive="base">
                                        <p:cTn id="14" dur="500" fill="hold"/>
                                        <p:tgtEl>
                                          <p:spTgt spid="430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3015"/>
                                        </p:tgtEl>
                                        <p:attrNameLst>
                                          <p:attrName>style.visibility</p:attrName>
                                        </p:attrNameLst>
                                      </p:cBhvr>
                                      <p:to>
                                        <p:strVal val="visible"/>
                                      </p:to>
                                    </p:set>
                                    <p:anim calcmode="lin" valueType="num">
                                      <p:cBhvr additive="base">
                                        <p:cTn id="19" dur="500" fill="hold"/>
                                        <p:tgtEl>
                                          <p:spTgt spid="43015"/>
                                        </p:tgtEl>
                                        <p:attrNameLst>
                                          <p:attrName>ppt_x</p:attrName>
                                        </p:attrNameLst>
                                      </p:cBhvr>
                                      <p:tavLst>
                                        <p:tav tm="0">
                                          <p:val>
                                            <p:strVal val="1+#ppt_w/2"/>
                                          </p:val>
                                        </p:tav>
                                        <p:tav tm="100000">
                                          <p:val>
                                            <p:strVal val="#ppt_x"/>
                                          </p:val>
                                        </p:tav>
                                      </p:tavLst>
                                    </p:anim>
                                    <p:anim calcmode="lin" valueType="num">
                                      <p:cBhvr additive="base">
                                        <p:cTn id="20" dur="500" fill="hold"/>
                                        <p:tgtEl>
                                          <p:spTgt spid="4301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7"/>
                                        </p:tgtEl>
                                        <p:attrNameLst>
                                          <p:attrName>style.visibility</p:attrName>
                                        </p:attrNameLst>
                                      </p:cBhvr>
                                      <p:to>
                                        <p:strVal val="visible"/>
                                      </p:to>
                                    </p:set>
                                    <p:anim calcmode="lin" valueType="num">
                                      <p:cBhvr additive="base">
                                        <p:cTn id="25" dur="500" fill="hold"/>
                                        <p:tgtEl>
                                          <p:spTgt spid="43017"/>
                                        </p:tgtEl>
                                        <p:attrNameLst>
                                          <p:attrName>ppt_x</p:attrName>
                                        </p:attrNameLst>
                                      </p:cBhvr>
                                      <p:tavLst>
                                        <p:tav tm="0">
                                          <p:val>
                                            <p:strVal val="0-#ppt_w/2"/>
                                          </p:val>
                                        </p:tav>
                                        <p:tav tm="100000">
                                          <p:val>
                                            <p:strVal val="#ppt_x"/>
                                          </p:val>
                                        </p:tav>
                                      </p:tavLst>
                                    </p:anim>
                                    <p:anim calcmode="lin" valueType="num">
                                      <p:cBhvr additive="base">
                                        <p:cTn id="26" dur="500" fill="hold"/>
                                        <p:tgtEl>
                                          <p:spTgt spid="430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utoUpdateAnimBg="0"/>
      <p:bldP spid="43014" grpId="0" autoUpdateAnimBg="0"/>
      <p:bldP spid="43015" grpId="0" autoUpdateAnimBg="0"/>
      <p:bldP spid="4301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28600" y="228600"/>
            <a:ext cx="6324600" cy="762000"/>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4400" b="1"/>
              <a:t>2、精子的形成过程</a:t>
            </a:r>
          </a:p>
        </p:txBody>
      </p:sp>
      <p:sp>
        <p:nvSpPr>
          <p:cNvPr id="46083" name="Text Box 3"/>
          <p:cNvSpPr txBox="1">
            <a:spLocks noChangeArrowheads="1"/>
          </p:cNvSpPr>
          <p:nvPr/>
        </p:nvSpPr>
        <p:spPr bwMode="auto">
          <a:xfrm>
            <a:off x="609600" y="1066800"/>
            <a:ext cx="2667000" cy="641350"/>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3600" b="1">
                <a:hlinkClick r:id="rId3"/>
              </a:rPr>
              <a:t>场所</a:t>
            </a:r>
            <a:endParaRPr lang="zh-CN" altLang="en-US" sz="3600" b="1"/>
          </a:p>
        </p:txBody>
      </p:sp>
      <p:sp>
        <p:nvSpPr>
          <p:cNvPr id="46084" name="Text Box 4"/>
          <p:cNvSpPr txBox="1">
            <a:spLocks noChangeArrowheads="1"/>
          </p:cNvSpPr>
          <p:nvPr/>
        </p:nvSpPr>
        <p:spPr bwMode="auto">
          <a:xfrm>
            <a:off x="304800" y="1905000"/>
            <a:ext cx="3429000" cy="579438"/>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3200" b="1">
                <a:solidFill>
                  <a:srgbClr val="000000"/>
                </a:solidFill>
              </a:rPr>
              <a:t>睾丸(曲精细管)</a:t>
            </a:r>
          </a:p>
        </p:txBody>
      </p:sp>
      <p:pic>
        <p:nvPicPr>
          <p:cNvPr id="46085" name="Picture 5" descr="pic_59663"/>
          <p:cNvPicPr>
            <a:picLocks noChangeAspect="1" noChangeArrowheads="1"/>
          </p:cNvPicPr>
          <p:nvPr/>
        </p:nvPicPr>
        <p:blipFill>
          <a:blip r:embed="rId4"/>
          <a:srcRect/>
          <a:stretch>
            <a:fillRect/>
          </a:stretch>
        </p:blipFill>
        <p:spPr bwMode="auto">
          <a:xfrm>
            <a:off x="3200400" y="1219200"/>
            <a:ext cx="4343400" cy="4953000"/>
          </a:xfrm>
          <a:prstGeom prst="rect">
            <a:avLst/>
          </a:prstGeom>
          <a:noFill/>
          <a:ln w="9525">
            <a:noFill/>
            <a:miter lim="800000"/>
            <a:headEnd/>
            <a:tailEnd/>
          </a:ln>
        </p:spPr>
      </p:pic>
      <p:pic>
        <p:nvPicPr>
          <p:cNvPr id="46086" name="Picture 6" descr="20058261371342"/>
          <p:cNvPicPr>
            <a:picLocks noChangeAspect="1" noChangeArrowheads="1"/>
          </p:cNvPicPr>
          <p:nvPr/>
        </p:nvPicPr>
        <p:blipFill>
          <a:blip r:embed="rId5">
            <a:lum contrast="30000"/>
          </a:blip>
          <a:srcRect/>
          <a:stretch>
            <a:fillRect/>
          </a:stretch>
        </p:blipFill>
        <p:spPr bwMode="auto">
          <a:xfrm>
            <a:off x="457200" y="2819400"/>
            <a:ext cx="2427288" cy="3505200"/>
          </a:xfrm>
          <a:prstGeom prst="rect">
            <a:avLst/>
          </a:prstGeom>
          <a:noFill/>
          <a:ln w="9525">
            <a:noFill/>
            <a:miter lim="800000"/>
            <a:headEnd/>
            <a:tailEnd/>
          </a:ln>
        </p:spPr>
      </p:pic>
      <p:sp>
        <p:nvSpPr>
          <p:cNvPr id="46087" name="Text Box 7"/>
          <p:cNvSpPr txBox="1">
            <a:spLocks noChangeArrowheads="1"/>
          </p:cNvSpPr>
          <p:nvPr/>
        </p:nvSpPr>
        <p:spPr bwMode="auto">
          <a:xfrm>
            <a:off x="7327900" y="609600"/>
            <a:ext cx="1816100" cy="579438"/>
          </a:xfrm>
          <a:prstGeom prst="rect">
            <a:avLst/>
          </a:prstGeom>
          <a:noFill/>
          <a:ln w="25400">
            <a:noFill/>
            <a:miter lim="800000"/>
            <a:headEnd/>
            <a:tailEnd/>
          </a:ln>
        </p:spPr>
        <p:txBody>
          <a:bodyPr wrap="none">
            <a:spAutoFit/>
          </a:bodyPr>
          <a:lstStyle/>
          <a:p>
            <a:r>
              <a:rPr lang="zh-CN" altLang="en-US" sz="3200" b="1"/>
              <a:t>精原细胞</a:t>
            </a:r>
          </a:p>
        </p:txBody>
      </p:sp>
      <p:sp>
        <p:nvSpPr>
          <p:cNvPr id="46088" name="AutoShape 8"/>
          <p:cNvSpPr>
            <a:spLocks noChangeArrowheads="1"/>
          </p:cNvSpPr>
          <p:nvPr/>
        </p:nvSpPr>
        <p:spPr bwMode="auto">
          <a:xfrm>
            <a:off x="8229600" y="1219200"/>
            <a:ext cx="228600" cy="1828800"/>
          </a:xfrm>
          <a:prstGeom prst="downArrow">
            <a:avLst>
              <a:gd name="adj1" fmla="val 50000"/>
              <a:gd name="adj2" fmla="val 200000"/>
            </a:avLst>
          </a:prstGeom>
          <a:solidFill>
            <a:schemeClr val="accent2"/>
          </a:solidFill>
          <a:ln w="25400">
            <a:solidFill>
              <a:srgbClr val="339966"/>
            </a:solidFill>
            <a:miter lim="800000"/>
            <a:headEnd/>
            <a:tailEnd/>
          </a:ln>
        </p:spPr>
        <p:txBody>
          <a:bodyPr wrap="none" anchor="ctr"/>
          <a:lstStyle/>
          <a:p>
            <a:endParaRPr lang="zh-CN" altLang="en-US"/>
          </a:p>
        </p:txBody>
      </p:sp>
      <p:sp>
        <p:nvSpPr>
          <p:cNvPr id="46089" name="Text Box 9"/>
          <p:cNvSpPr txBox="1">
            <a:spLocks noChangeArrowheads="1"/>
          </p:cNvSpPr>
          <p:nvPr/>
        </p:nvSpPr>
        <p:spPr bwMode="auto">
          <a:xfrm>
            <a:off x="7650163" y="3048000"/>
            <a:ext cx="1408112" cy="579438"/>
          </a:xfrm>
          <a:prstGeom prst="rect">
            <a:avLst/>
          </a:prstGeom>
          <a:noFill/>
          <a:ln w="25400">
            <a:noFill/>
            <a:miter lim="800000"/>
            <a:headEnd/>
            <a:tailEnd/>
          </a:ln>
        </p:spPr>
        <p:txBody>
          <a:bodyPr wrap="none">
            <a:spAutoFit/>
          </a:bodyPr>
          <a:lstStyle/>
          <a:p>
            <a:r>
              <a:rPr lang="zh-CN" altLang="en-US" sz="3200" b="1"/>
              <a:t>精细胞</a:t>
            </a:r>
          </a:p>
        </p:txBody>
      </p:sp>
      <p:sp>
        <p:nvSpPr>
          <p:cNvPr id="46091" name="Text Box 11"/>
          <p:cNvSpPr txBox="1">
            <a:spLocks noChangeArrowheads="1"/>
          </p:cNvSpPr>
          <p:nvPr/>
        </p:nvSpPr>
        <p:spPr bwMode="auto">
          <a:xfrm>
            <a:off x="7745413" y="5457825"/>
            <a:ext cx="1000125" cy="579438"/>
          </a:xfrm>
          <a:prstGeom prst="rect">
            <a:avLst/>
          </a:prstGeom>
          <a:noFill/>
          <a:ln w="25400">
            <a:noFill/>
            <a:miter lim="800000"/>
            <a:headEnd/>
            <a:tailEnd/>
          </a:ln>
        </p:spPr>
        <p:txBody>
          <a:bodyPr wrap="none">
            <a:spAutoFit/>
          </a:bodyPr>
          <a:lstStyle/>
          <a:p>
            <a:r>
              <a:rPr lang="zh-CN" altLang="en-US" sz="3200" b="1"/>
              <a:t>精子</a:t>
            </a:r>
          </a:p>
        </p:txBody>
      </p:sp>
      <p:sp>
        <p:nvSpPr>
          <p:cNvPr id="46092" name="Text Box 12"/>
          <p:cNvSpPr txBox="1">
            <a:spLocks noChangeArrowheads="1"/>
          </p:cNvSpPr>
          <p:nvPr/>
        </p:nvSpPr>
        <p:spPr bwMode="auto">
          <a:xfrm>
            <a:off x="7620000" y="1295400"/>
            <a:ext cx="671513" cy="1724025"/>
          </a:xfrm>
          <a:prstGeom prst="rect">
            <a:avLst/>
          </a:prstGeom>
          <a:noFill/>
          <a:ln w="25400">
            <a:noFill/>
            <a:miter lim="800000"/>
            <a:headEnd/>
            <a:tailEnd/>
          </a:ln>
        </p:spPr>
        <p:txBody>
          <a:bodyPr vert="eaVert" wrap="none">
            <a:spAutoFit/>
          </a:bodyPr>
          <a:lstStyle/>
          <a:p>
            <a:r>
              <a:rPr lang="zh-CN" altLang="en-US" sz="3200" b="1">
                <a:solidFill>
                  <a:schemeClr val="accent2"/>
                </a:solidFill>
              </a:rPr>
              <a:t>减数分裂</a:t>
            </a:r>
          </a:p>
        </p:txBody>
      </p:sp>
      <p:sp>
        <p:nvSpPr>
          <p:cNvPr id="46093" name="AutoShape 13"/>
          <p:cNvSpPr>
            <a:spLocks noChangeArrowheads="1"/>
          </p:cNvSpPr>
          <p:nvPr/>
        </p:nvSpPr>
        <p:spPr bwMode="auto">
          <a:xfrm>
            <a:off x="8229600" y="3581400"/>
            <a:ext cx="228600" cy="1828800"/>
          </a:xfrm>
          <a:prstGeom prst="downArrow">
            <a:avLst>
              <a:gd name="adj1" fmla="val 50000"/>
              <a:gd name="adj2" fmla="val 200000"/>
            </a:avLst>
          </a:prstGeom>
          <a:solidFill>
            <a:schemeClr val="accent2"/>
          </a:solidFill>
          <a:ln w="25400">
            <a:solidFill>
              <a:srgbClr val="339966"/>
            </a:solidFill>
            <a:miter lim="800000"/>
            <a:headEnd/>
            <a:tailEnd/>
          </a:ln>
        </p:spPr>
        <p:txBody>
          <a:bodyPr wrap="none" anchor="ctr"/>
          <a:lstStyle/>
          <a:p>
            <a:endParaRPr lang="zh-CN" altLang="en-US"/>
          </a:p>
        </p:txBody>
      </p:sp>
      <p:sp>
        <p:nvSpPr>
          <p:cNvPr id="46094" name="Text Box 14"/>
          <p:cNvSpPr txBox="1">
            <a:spLocks noChangeArrowheads="1"/>
          </p:cNvSpPr>
          <p:nvPr/>
        </p:nvSpPr>
        <p:spPr bwMode="auto">
          <a:xfrm>
            <a:off x="7696200" y="4038600"/>
            <a:ext cx="671513" cy="908050"/>
          </a:xfrm>
          <a:prstGeom prst="rect">
            <a:avLst/>
          </a:prstGeom>
          <a:noFill/>
          <a:ln w="25400">
            <a:noFill/>
            <a:miter lim="800000"/>
            <a:headEnd/>
            <a:tailEnd/>
          </a:ln>
        </p:spPr>
        <p:txBody>
          <a:bodyPr vert="eaVert" wrap="none">
            <a:spAutoFit/>
          </a:bodyPr>
          <a:lstStyle/>
          <a:p>
            <a:r>
              <a:rPr lang="zh-CN" altLang="en-US" sz="3200" b="1">
                <a:solidFill>
                  <a:schemeClr val="accent2"/>
                </a:solidFill>
              </a:rPr>
              <a:t>变形</a:t>
            </a:r>
          </a:p>
        </p:txBody>
      </p:sp>
      <p:sp>
        <p:nvSpPr>
          <p:cNvPr id="13326" name="AutoShape 15">
            <a:hlinkClick r:id="rId6" action="ppaction://program" highlightClick="1"/>
          </p:cNvPr>
          <p:cNvSpPr>
            <a:spLocks noChangeArrowheads="1"/>
          </p:cNvSpPr>
          <p:nvPr/>
        </p:nvSpPr>
        <p:spPr bwMode="auto">
          <a:xfrm>
            <a:off x="8763000" y="6477000"/>
            <a:ext cx="381000" cy="381000"/>
          </a:xfrm>
          <a:prstGeom prst="actionButtonForwardNext">
            <a:avLst/>
          </a:prstGeom>
          <a:solidFill>
            <a:srgbClr val="FFCC99"/>
          </a:solidFill>
          <a:ln w="9525">
            <a:solidFill>
              <a:schemeClr val="tx1"/>
            </a:solidFill>
            <a:miter lim="800000"/>
            <a:headEnd/>
            <a:tailEnd/>
          </a:ln>
        </p:spPr>
        <p:txBody>
          <a:bodyPr wrap="none" anchor="ctr"/>
          <a:lstStyle/>
          <a:p>
            <a:endParaRPr lang="zh-CN" altLang="en-US"/>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0-#ppt_w/2"/>
                                          </p:val>
                                        </p:tav>
                                        <p:tav tm="100000">
                                          <p:val>
                                            <p:strVal val="#ppt_x"/>
                                          </p:val>
                                        </p:tav>
                                      </p:tavLst>
                                    </p:anim>
                                    <p:anim calcmode="lin" valueType="num">
                                      <p:cBhvr additive="base">
                                        <p:cTn id="8" dur="500" fill="hold"/>
                                        <p:tgtEl>
                                          <p:spTgt spid="4608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4"/>
                                        </p:tgtEl>
                                        <p:attrNameLst>
                                          <p:attrName>style.visibility</p:attrName>
                                        </p:attrNameLst>
                                      </p:cBhvr>
                                      <p:to>
                                        <p:strVal val="visible"/>
                                      </p:to>
                                    </p:set>
                                    <p:anim calcmode="lin" valueType="num">
                                      <p:cBhvr additive="base">
                                        <p:cTn id="13" dur="500" fill="hold"/>
                                        <p:tgtEl>
                                          <p:spTgt spid="46084"/>
                                        </p:tgtEl>
                                        <p:attrNameLst>
                                          <p:attrName>ppt_x</p:attrName>
                                        </p:attrNameLst>
                                      </p:cBhvr>
                                      <p:tavLst>
                                        <p:tav tm="0">
                                          <p:val>
                                            <p:strVal val="0-#ppt_w/2"/>
                                          </p:val>
                                        </p:tav>
                                        <p:tav tm="100000">
                                          <p:val>
                                            <p:strVal val="#ppt_x"/>
                                          </p:val>
                                        </p:tav>
                                      </p:tavLst>
                                    </p:anim>
                                    <p:anim calcmode="lin" valueType="num">
                                      <p:cBhvr additive="base">
                                        <p:cTn id="14" dur="500" fill="hold"/>
                                        <p:tgtEl>
                                          <p:spTgt spid="4608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46085"/>
                                        </p:tgtEl>
                                        <p:attrNameLst>
                                          <p:attrName>style.visibility</p:attrName>
                                        </p:attrNameLst>
                                      </p:cBhvr>
                                      <p:to>
                                        <p:strVal val="visible"/>
                                      </p:to>
                                    </p:set>
                                    <p:animEffect transition="in" filter="wipe(left)">
                                      <p:cBhvr>
                                        <p:cTn id="19" dur="500"/>
                                        <p:tgtEl>
                                          <p:spTgt spid="4608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6087"/>
                                        </p:tgtEl>
                                        <p:attrNameLst>
                                          <p:attrName>style.visibility</p:attrName>
                                        </p:attrNameLst>
                                      </p:cBhvr>
                                      <p:to>
                                        <p:strVal val="visible"/>
                                      </p:to>
                                    </p:set>
                                    <p:anim calcmode="lin" valueType="num">
                                      <p:cBhvr additive="base">
                                        <p:cTn id="24" dur="500" fill="hold"/>
                                        <p:tgtEl>
                                          <p:spTgt spid="46087"/>
                                        </p:tgtEl>
                                        <p:attrNameLst>
                                          <p:attrName>ppt_x</p:attrName>
                                        </p:attrNameLst>
                                      </p:cBhvr>
                                      <p:tavLst>
                                        <p:tav tm="0">
                                          <p:val>
                                            <p:strVal val="0-#ppt_w/2"/>
                                          </p:val>
                                        </p:tav>
                                        <p:tav tm="100000">
                                          <p:val>
                                            <p:strVal val="#ppt_x"/>
                                          </p:val>
                                        </p:tav>
                                      </p:tavLst>
                                    </p:anim>
                                    <p:anim calcmode="lin" valueType="num">
                                      <p:cBhvr additive="base">
                                        <p:cTn id="25" dur="500" fill="hold"/>
                                        <p:tgtEl>
                                          <p:spTgt spid="4608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6088"/>
                                        </p:tgtEl>
                                        <p:attrNameLst>
                                          <p:attrName>style.visibility</p:attrName>
                                        </p:attrNameLst>
                                      </p:cBhvr>
                                      <p:to>
                                        <p:strVal val="visible"/>
                                      </p:to>
                                    </p:set>
                                    <p:anim calcmode="lin" valueType="num">
                                      <p:cBhvr additive="base">
                                        <p:cTn id="30" dur="500" fill="hold"/>
                                        <p:tgtEl>
                                          <p:spTgt spid="46088"/>
                                        </p:tgtEl>
                                        <p:attrNameLst>
                                          <p:attrName>ppt_x</p:attrName>
                                        </p:attrNameLst>
                                      </p:cBhvr>
                                      <p:tavLst>
                                        <p:tav tm="0">
                                          <p:val>
                                            <p:strVal val="0-#ppt_w/2"/>
                                          </p:val>
                                        </p:tav>
                                        <p:tav tm="100000">
                                          <p:val>
                                            <p:strVal val="#ppt_x"/>
                                          </p:val>
                                        </p:tav>
                                      </p:tavLst>
                                    </p:anim>
                                    <p:anim calcmode="lin" valueType="num">
                                      <p:cBhvr additive="base">
                                        <p:cTn id="31" dur="500" fill="hold"/>
                                        <p:tgtEl>
                                          <p:spTgt spid="46088"/>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46092"/>
                                        </p:tgtEl>
                                        <p:attrNameLst>
                                          <p:attrName>style.visibility</p:attrName>
                                        </p:attrNameLst>
                                      </p:cBhvr>
                                      <p:to>
                                        <p:strVal val="visible"/>
                                      </p:to>
                                    </p:set>
                                    <p:anim calcmode="lin" valueType="num">
                                      <p:cBhvr additive="base">
                                        <p:cTn id="36" dur="500" fill="hold"/>
                                        <p:tgtEl>
                                          <p:spTgt spid="46092"/>
                                        </p:tgtEl>
                                        <p:attrNameLst>
                                          <p:attrName>ppt_x</p:attrName>
                                        </p:attrNameLst>
                                      </p:cBhvr>
                                      <p:tavLst>
                                        <p:tav tm="0">
                                          <p:val>
                                            <p:strVal val="0-#ppt_w/2"/>
                                          </p:val>
                                        </p:tav>
                                        <p:tav tm="100000">
                                          <p:val>
                                            <p:strVal val="#ppt_x"/>
                                          </p:val>
                                        </p:tav>
                                      </p:tavLst>
                                    </p:anim>
                                    <p:anim calcmode="lin" valueType="num">
                                      <p:cBhvr additive="base">
                                        <p:cTn id="37" dur="500" fill="hold"/>
                                        <p:tgtEl>
                                          <p:spTgt spid="46092"/>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46089"/>
                                        </p:tgtEl>
                                        <p:attrNameLst>
                                          <p:attrName>style.visibility</p:attrName>
                                        </p:attrNameLst>
                                      </p:cBhvr>
                                      <p:to>
                                        <p:strVal val="visible"/>
                                      </p:to>
                                    </p:set>
                                    <p:anim calcmode="lin" valueType="num">
                                      <p:cBhvr additive="base">
                                        <p:cTn id="42" dur="500" fill="hold"/>
                                        <p:tgtEl>
                                          <p:spTgt spid="46089"/>
                                        </p:tgtEl>
                                        <p:attrNameLst>
                                          <p:attrName>ppt_x</p:attrName>
                                        </p:attrNameLst>
                                      </p:cBhvr>
                                      <p:tavLst>
                                        <p:tav tm="0">
                                          <p:val>
                                            <p:strVal val="0-#ppt_w/2"/>
                                          </p:val>
                                        </p:tav>
                                        <p:tav tm="100000">
                                          <p:val>
                                            <p:strVal val="#ppt_x"/>
                                          </p:val>
                                        </p:tav>
                                      </p:tavLst>
                                    </p:anim>
                                    <p:anim calcmode="lin" valueType="num">
                                      <p:cBhvr additive="base">
                                        <p:cTn id="43" dur="500" fill="hold"/>
                                        <p:tgtEl>
                                          <p:spTgt spid="46089"/>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46093"/>
                                        </p:tgtEl>
                                        <p:attrNameLst>
                                          <p:attrName>style.visibility</p:attrName>
                                        </p:attrNameLst>
                                      </p:cBhvr>
                                      <p:to>
                                        <p:strVal val="visible"/>
                                      </p:to>
                                    </p:set>
                                    <p:anim calcmode="lin" valueType="num">
                                      <p:cBhvr additive="base">
                                        <p:cTn id="48" dur="500" fill="hold"/>
                                        <p:tgtEl>
                                          <p:spTgt spid="46093"/>
                                        </p:tgtEl>
                                        <p:attrNameLst>
                                          <p:attrName>ppt_x</p:attrName>
                                        </p:attrNameLst>
                                      </p:cBhvr>
                                      <p:tavLst>
                                        <p:tav tm="0">
                                          <p:val>
                                            <p:strVal val="0-#ppt_w/2"/>
                                          </p:val>
                                        </p:tav>
                                        <p:tav tm="100000">
                                          <p:val>
                                            <p:strVal val="#ppt_x"/>
                                          </p:val>
                                        </p:tav>
                                      </p:tavLst>
                                    </p:anim>
                                    <p:anim calcmode="lin" valueType="num">
                                      <p:cBhvr additive="base">
                                        <p:cTn id="49" dur="500" fill="hold"/>
                                        <p:tgtEl>
                                          <p:spTgt spid="46093"/>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46094"/>
                                        </p:tgtEl>
                                        <p:attrNameLst>
                                          <p:attrName>style.visibility</p:attrName>
                                        </p:attrNameLst>
                                      </p:cBhvr>
                                      <p:to>
                                        <p:strVal val="visible"/>
                                      </p:to>
                                    </p:set>
                                    <p:anim calcmode="lin" valueType="num">
                                      <p:cBhvr additive="base">
                                        <p:cTn id="54" dur="500" fill="hold"/>
                                        <p:tgtEl>
                                          <p:spTgt spid="46094"/>
                                        </p:tgtEl>
                                        <p:attrNameLst>
                                          <p:attrName>ppt_x</p:attrName>
                                        </p:attrNameLst>
                                      </p:cBhvr>
                                      <p:tavLst>
                                        <p:tav tm="0">
                                          <p:val>
                                            <p:strVal val="0-#ppt_w/2"/>
                                          </p:val>
                                        </p:tav>
                                        <p:tav tm="100000">
                                          <p:val>
                                            <p:strVal val="#ppt_x"/>
                                          </p:val>
                                        </p:tav>
                                      </p:tavLst>
                                    </p:anim>
                                    <p:anim calcmode="lin" valueType="num">
                                      <p:cBhvr additive="base">
                                        <p:cTn id="55" dur="500" fill="hold"/>
                                        <p:tgtEl>
                                          <p:spTgt spid="46094"/>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46091"/>
                                        </p:tgtEl>
                                        <p:attrNameLst>
                                          <p:attrName>style.visibility</p:attrName>
                                        </p:attrNameLst>
                                      </p:cBhvr>
                                      <p:to>
                                        <p:strVal val="visible"/>
                                      </p:to>
                                    </p:set>
                                    <p:anim calcmode="lin" valueType="num">
                                      <p:cBhvr additive="base">
                                        <p:cTn id="60" dur="500" fill="hold"/>
                                        <p:tgtEl>
                                          <p:spTgt spid="46091"/>
                                        </p:tgtEl>
                                        <p:attrNameLst>
                                          <p:attrName>ppt_x</p:attrName>
                                        </p:attrNameLst>
                                      </p:cBhvr>
                                      <p:tavLst>
                                        <p:tav tm="0">
                                          <p:val>
                                            <p:strVal val="0-#ppt_w/2"/>
                                          </p:val>
                                        </p:tav>
                                        <p:tav tm="100000">
                                          <p:val>
                                            <p:strVal val="#ppt_x"/>
                                          </p:val>
                                        </p:tav>
                                      </p:tavLst>
                                    </p:anim>
                                    <p:anim calcmode="lin" valueType="num">
                                      <p:cBhvr additive="base">
                                        <p:cTn id="61" dur="500" fill="hold"/>
                                        <p:tgtEl>
                                          <p:spTgt spid="46091"/>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nodeType="clickEffect">
                                  <p:stCondLst>
                                    <p:cond delay="0"/>
                                  </p:stCondLst>
                                  <p:childTnLst>
                                    <p:set>
                                      <p:cBhvr>
                                        <p:cTn id="65" dur="1" fill="hold">
                                          <p:stCondLst>
                                            <p:cond delay="0"/>
                                          </p:stCondLst>
                                        </p:cTn>
                                        <p:tgtEl>
                                          <p:spTgt spid="46086"/>
                                        </p:tgtEl>
                                        <p:attrNameLst>
                                          <p:attrName>style.visibility</p:attrName>
                                        </p:attrNameLst>
                                      </p:cBhvr>
                                      <p:to>
                                        <p:strVal val="visible"/>
                                      </p:to>
                                    </p:set>
                                    <p:anim calcmode="lin" valueType="num">
                                      <p:cBhvr additive="base">
                                        <p:cTn id="66" dur="500" fill="hold"/>
                                        <p:tgtEl>
                                          <p:spTgt spid="46086"/>
                                        </p:tgtEl>
                                        <p:attrNameLst>
                                          <p:attrName>ppt_x</p:attrName>
                                        </p:attrNameLst>
                                      </p:cBhvr>
                                      <p:tavLst>
                                        <p:tav tm="0">
                                          <p:val>
                                            <p:strVal val="0-#ppt_w/2"/>
                                          </p:val>
                                        </p:tav>
                                        <p:tav tm="100000">
                                          <p:val>
                                            <p:strVal val="#ppt_x"/>
                                          </p:val>
                                        </p:tav>
                                      </p:tavLst>
                                    </p:anim>
                                    <p:anim calcmode="lin" valueType="num">
                                      <p:cBhvr additive="base">
                                        <p:cTn id="67" dur="500" fill="hold"/>
                                        <p:tgtEl>
                                          <p:spTgt spid="4608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4"/>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P spid="46084" grpId="0" autoUpdateAnimBg="0"/>
      <p:bldP spid="46087" grpId="0" autoUpdateAnimBg="0"/>
      <p:bldP spid="46088" grpId="0" animBg="1"/>
      <p:bldP spid="46089" grpId="0" autoUpdateAnimBg="0"/>
      <p:bldP spid="46091" grpId="0" autoUpdateAnimBg="0"/>
      <p:bldP spid="46092" grpId="0" autoUpdateAnimBg="0"/>
      <p:bldP spid="46093" grpId="0" animBg="1"/>
      <p:bldP spid="4609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755650" y="2565400"/>
            <a:ext cx="1295400" cy="457200"/>
          </a:xfrm>
          <a:prstGeom prst="rect">
            <a:avLst/>
          </a:prstGeom>
          <a:noFill/>
          <a:ln w="9525">
            <a:noFill/>
            <a:miter lim="800000"/>
            <a:headEnd/>
            <a:tailEnd/>
          </a:ln>
        </p:spPr>
        <p:txBody>
          <a:bodyPr>
            <a:spAutoFit/>
          </a:bodyPr>
          <a:lstStyle/>
          <a:p>
            <a:pPr algn="l"/>
            <a:r>
              <a:rPr kumimoji="0" lang="zh-CN" altLang="en-US" b="1">
                <a:latin typeface="黑体" pitchFamily="2" charset="-122"/>
                <a:ea typeface="黑体" pitchFamily="2" charset="-122"/>
              </a:rPr>
              <a:t> 间期 </a:t>
            </a:r>
          </a:p>
        </p:txBody>
      </p:sp>
      <p:pic>
        <p:nvPicPr>
          <p:cNvPr id="14339" name="Picture 3" descr="有1"/>
          <p:cNvPicPr>
            <a:picLocks noChangeAspect="1" noChangeArrowheads="1"/>
          </p:cNvPicPr>
          <p:nvPr/>
        </p:nvPicPr>
        <p:blipFill>
          <a:blip r:embed="rId2"/>
          <a:srcRect/>
          <a:stretch>
            <a:fillRect/>
          </a:stretch>
        </p:blipFill>
        <p:spPr bwMode="auto">
          <a:xfrm>
            <a:off x="2987675" y="3070225"/>
            <a:ext cx="1490663" cy="1511300"/>
          </a:xfrm>
          <a:prstGeom prst="rect">
            <a:avLst/>
          </a:prstGeom>
          <a:noFill/>
          <a:ln w="9525">
            <a:noFill/>
            <a:miter lim="800000"/>
            <a:headEnd/>
            <a:tailEnd/>
          </a:ln>
        </p:spPr>
      </p:pic>
      <p:pic>
        <p:nvPicPr>
          <p:cNvPr id="14340" name="Picture 4" descr="有2"/>
          <p:cNvPicPr>
            <a:picLocks noChangeAspect="1" noChangeArrowheads="1"/>
          </p:cNvPicPr>
          <p:nvPr/>
        </p:nvPicPr>
        <p:blipFill>
          <a:blip r:embed="rId3"/>
          <a:srcRect/>
          <a:stretch>
            <a:fillRect/>
          </a:stretch>
        </p:blipFill>
        <p:spPr bwMode="auto">
          <a:xfrm>
            <a:off x="2843213" y="404813"/>
            <a:ext cx="1989137" cy="2016125"/>
          </a:xfrm>
          <a:prstGeom prst="rect">
            <a:avLst/>
          </a:prstGeom>
          <a:noFill/>
          <a:ln w="9525">
            <a:noFill/>
            <a:miter lim="800000"/>
            <a:headEnd/>
            <a:tailEnd/>
          </a:ln>
        </p:spPr>
      </p:pic>
      <p:pic>
        <p:nvPicPr>
          <p:cNvPr id="14341" name="Picture 5" descr="有3"/>
          <p:cNvPicPr>
            <a:picLocks noChangeAspect="1" noChangeArrowheads="1"/>
          </p:cNvPicPr>
          <p:nvPr/>
        </p:nvPicPr>
        <p:blipFill>
          <a:blip r:embed="rId4"/>
          <a:srcRect/>
          <a:stretch>
            <a:fillRect/>
          </a:stretch>
        </p:blipFill>
        <p:spPr bwMode="auto">
          <a:xfrm>
            <a:off x="5580063" y="476250"/>
            <a:ext cx="1931987" cy="1944688"/>
          </a:xfrm>
          <a:prstGeom prst="rect">
            <a:avLst/>
          </a:prstGeom>
          <a:noFill/>
          <a:ln w="9525">
            <a:noFill/>
            <a:miter lim="800000"/>
            <a:headEnd/>
            <a:tailEnd/>
          </a:ln>
        </p:spPr>
      </p:pic>
      <p:pic>
        <p:nvPicPr>
          <p:cNvPr id="14342" name="Picture 6" descr="有4"/>
          <p:cNvPicPr>
            <a:picLocks noChangeAspect="1" noChangeArrowheads="1"/>
          </p:cNvPicPr>
          <p:nvPr/>
        </p:nvPicPr>
        <p:blipFill>
          <a:blip r:embed="rId5"/>
          <a:srcRect/>
          <a:stretch>
            <a:fillRect/>
          </a:stretch>
        </p:blipFill>
        <p:spPr bwMode="auto">
          <a:xfrm>
            <a:off x="323850" y="3357563"/>
            <a:ext cx="1800225" cy="2303462"/>
          </a:xfrm>
          <a:prstGeom prst="rect">
            <a:avLst/>
          </a:prstGeom>
          <a:noFill/>
          <a:ln w="9525">
            <a:noFill/>
            <a:miter lim="800000"/>
            <a:headEnd/>
            <a:tailEnd/>
          </a:ln>
        </p:spPr>
      </p:pic>
      <p:pic>
        <p:nvPicPr>
          <p:cNvPr id="14343" name="Picture 7" descr=" 有5"/>
          <p:cNvPicPr>
            <a:picLocks noChangeAspect="1" noChangeArrowheads="1"/>
          </p:cNvPicPr>
          <p:nvPr/>
        </p:nvPicPr>
        <p:blipFill>
          <a:blip r:embed="rId6"/>
          <a:srcRect/>
          <a:stretch>
            <a:fillRect/>
          </a:stretch>
        </p:blipFill>
        <p:spPr bwMode="auto">
          <a:xfrm>
            <a:off x="258763" y="404813"/>
            <a:ext cx="1989137" cy="2016125"/>
          </a:xfrm>
          <a:prstGeom prst="rect">
            <a:avLst/>
          </a:prstGeom>
          <a:noFill/>
          <a:ln w="9525">
            <a:noFill/>
            <a:miter lim="800000"/>
            <a:headEnd/>
            <a:tailEnd/>
          </a:ln>
        </p:spPr>
      </p:pic>
      <p:pic>
        <p:nvPicPr>
          <p:cNvPr id="14344" name="Picture 8" descr=" 有5"/>
          <p:cNvPicPr>
            <a:picLocks noChangeAspect="1" noChangeArrowheads="1"/>
          </p:cNvPicPr>
          <p:nvPr/>
        </p:nvPicPr>
        <p:blipFill>
          <a:blip r:embed="rId6"/>
          <a:srcRect/>
          <a:stretch>
            <a:fillRect/>
          </a:stretch>
        </p:blipFill>
        <p:spPr bwMode="auto">
          <a:xfrm>
            <a:off x="5435600" y="3284538"/>
            <a:ext cx="1277938" cy="1295400"/>
          </a:xfrm>
          <a:prstGeom prst="rect">
            <a:avLst/>
          </a:prstGeom>
          <a:noFill/>
          <a:ln w="9525">
            <a:noFill/>
            <a:miter lim="800000"/>
            <a:headEnd/>
            <a:tailEnd/>
          </a:ln>
        </p:spPr>
      </p:pic>
      <p:sp>
        <p:nvSpPr>
          <p:cNvPr id="14345" name="Rectangle 9"/>
          <p:cNvSpPr>
            <a:spLocks noChangeArrowheads="1"/>
          </p:cNvSpPr>
          <p:nvPr/>
        </p:nvSpPr>
        <p:spPr bwMode="auto">
          <a:xfrm>
            <a:off x="3203575" y="2493963"/>
            <a:ext cx="1368425" cy="457200"/>
          </a:xfrm>
          <a:prstGeom prst="rect">
            <a:avLst/>
          </a:prstGeom>
          <a:noFill/>
          <a:ln w="9525">
            <a:noFill/>
            <a:miter lim="800000"/>
            <a:headEnd/>
            <a:tailEnd/>
          </a:ln>
        </p:spPr>
        <p:txBody>
          <a:bodyPr>
            <a:spAutoFit/>
          </a:bodyPr>
          <a:lstStyle/>
          <a:p>
            <a:pPr algn="l"/>
            <a:r>
              <a:rPr kumimoji="0" lang="zh-CN" altLang="en-US" b="1">
                <a:latin typeface="黑体" pitchFamily="2" charset="-122"/>
                <a:ea typeface="黑体" pitchFamily="2" charset="-122"/>
              </a:rPr>
              <a:t> 前期 </a:t>
            </a:r>
          </a:p>
        </p:txBody>
      </p:sp>
      <p:sp>
        <p:nvSpPr>
          <p:cNvPr id="14346" name="Rectangle 10"/>
          <p:cNvSpPr>
            <a:spLocks noChangeArrowheads="1"/>
          </p:cNvSpPr>
          <p:nvPr/>
        </p:nvSpPr>
        <p:spPr bwMode="auto">
          <a:xfrm>
            <a:off x="6227763" y="2565400"/>
            <a:ext cx="2089150" cy="457200"/>
          </a:xfrm>
          <a:prstGeom prst="rect">
            <a:avLst/>
          </a:prstGeom>
          <a:noFill/>
          <a:ln w="9525">
            <a:noFill/>
            <a:miter lim="800000"/>
            <a:headEnd/>
            <a:tailEnd/>
          </a:ln>
        </p:spPr>
        <p:txBody>
          <a:bodyPr>
            <a:spAutoFit/>
          </a:bodyPr>
          <a:lstStyle/>
          <a:p>
            <a:pPr algn="l"/>
            <a:r>
              <a:rPr kumimoji="0" lang="zh-CN" altLang="en-US" b="1">
                <a:latin typeface="黑体" pitchFamily="2" charset="-122"/>
                <a:ea typeface="黑体" pitchFamily="2" charset="-122"/>
              </a:rPr>
              <a:t> 中期 </a:t>
            </a:r>
          </a:p>
        </p:txBody>
      </p:sp>
      <p:sp>
        <p:nvSpPr>
          <p:cNvPr id="14347" name="Rectangle 11"/>
          <p:cNvSpPr>
            <a:spLocks noChangeArrowheads="1"/>
          </p:cNvSpPr>
          <p:nvPr/>
        </p:nvSpPr>
        <p:spPr bwMode="auto">
          <a:xfrm>
            <a:off x="827088" y="5876925"/>
            <a:ext cx="1081087" cy="457200"/>
          </a:xfrm>
          <a:prstGeom prst="rect">
            <a:avLst/>
          </a:prstGeom>
          <a:noFill/>
          <a:ln w="9525">
            <a:noFill/>
            <a:miter lim="800000"/>
            <a:headEnd/>
            <a:tailEnd/>
          </a:ln>
        </p:spPr>
        <p:txBody>
          <a:bodyPr>
            <a:spAutoFit/>
          </a:bodyPr>
          <a:lstStyle/>
          <a:p>
            <a:pPr algn="l"/>
            <a:r>
              <a:rPr kumimoji="0" lang="zh-CN" altLang="en-US" b="1">
                <a:latin typeface="黑体" pitchFamily="2" charset="-122"/>
                <a:ea typeface="黑体" pitchFamily="2" charset="-122"/>
              </a:rPr>
              <a:t> 后期 </a:t>
            </a:r>
          </a:p>
        </p:txBody>
      </p:sp>
      <p:sp>
        <p:nvSpPr>
          <p:cNvPr id="14348" name="Rectangle 12"/>
          <p:cNvSpPr>
            <a:spLocks noChangeArrowheads="1"/>
          </p:cNvSpPr>
          <p:nvPr/>
        </p:nvSpPr>
        <p:spPr bwMode="auto">
          <a:xfrm>
            <a:off x="3419475" y="6165850"/>
            <a:ext cx="1800225" cy="457200"/>
          </a:xfrm>
          <a:prstGeom prst="rect">
            <a:avLst/>
          </a:prstGeom>
          <a:noFill/>
          <a:ln w="9525">
            <a:noFill/>
            <a:miter lim="800000"/>
            <a:headEnd/>
            <a:tailEnd/>
          </a:ln>
        </p:spPr>
        <p:txBody>
          <a:bodyPr>
            <a:spAutoFit/>
          </a:bodyPr>
          <a:lstStyle/>
          <a:p>
            <a:pPr algn="l"/>
            <a:r>
              <a:rPr kumimoji="0" lang="zh-CN" altLang="en-US" b="1">
                <a:latin typeface="黑体" pitchFamily="2" charset="-122"/>
                <a:ea typeface="黑体" pitchFamily="2" charset="-122"/>
              </a:rPr>
              <a:t> 末期 </a:t>
            </a:r>
          </a:p>
        </p:txBody>
      </p:sp>
      <p:pic>
        <p:nvPicPr>
          <p:cNvPr id="14349" name="Picture 13" descr="有1"/>
          <p:cNvPicPr>
            <a:picLocks noChangeAspect="1" noChangeArrowheads="1"/>
          </p:cNvPicPr>
          <p:nvPr/>
        </p:nvPicPr>
        <p:blipFill>
          <a:blip r:embed="rId2"/>
          <a:srcRect/>
          <a:stretch>
            <a:fillRect/>
          </a:stretch>
        </p:blipFill>
        <p:spPr bwMode="auto">
          <a:xfrm>
            <a:off x="2987675" y="4724400"/>
            <a:ext cx="1490663" cy="1511300"/>
          </a:xfrm>
          <a:prstGeom prst="rect">
            <a:avLst/>
          </a:prstGeom>
          <a:noFill/>
          <a:ln w="9525">
            <a:noFill/>
            <a:miter lim="800000"/>
            <a:headEnd/>
            <a:tailEnd/>
          </a:ln>
        </p:spPr>
      </p:pic>
      <p:pic>
        <p:nvPicPr>
          <p:cNvPr id="14350" name="Picture 14" descr=" 有5"/>
          <p:cNvPicPr>
            <a:picLocks noChangeAspect="1" noChangeArrowheads="1"/>
          </p:cNvPicPr>
          <p:nvPr/>
        </p:nvPicPr>
        <p:blipFill>
          <a:blip r:embed="rId6"/>
          <a:srcRect/>
          <a:stretch>
            <a:fillRect/>
          </a:stretch>
        </p:blipFill>
        <p:spPr bwMode="auto">
          <a:xfrm>
            <a:off x="5435600" y="4797425"/>
            <a:ext cx="1277938" cy="1295400"/>
          </a:xfrm>
          <a:prstGeom prst="rect">
            <a:avLst/>
          </a:prstGeom>
          <a:noFill/>
          <a:ln w="9525">
            <a:noFill/>
            <a:miter lim="800000"/>
            <a:headEnd/>
            <a:tailEnd/>
          </a:ln>
        </p:spPr>
      </p:pic>
      <p:sp>
        <p:nvSpPr>
          <p:cNvPr id="14351" name="Text Box 15"/>
          <p:cNvSpPr txBox="1">
            <a:spLocks noChangeArrowheads="1"/>
          </p:cNvSpPr>
          <p:nvPr/>
        </p:nvSpPr>
        <p:spPr bwMode="auto">
          <a:xfrm>
            <a:off x="8181975" y="188913"/>
            <a:ext cx="611188" cy="3455987"/>
          </a:xfrm>
          <a:prstGeom prst="rect">
            <a:avLst/>
          </a:prstGeom>
          <a:noFill/>
          <a:ln w="88900" algn="ctr">
            <a:noFill/>
            <a:miter lim="800000"/>
            <a:headEnd/>
            <a:tailEnd/>
          </a:ln>
        </p:spPr>
        <p:txBody>
          <a:bodyPr vert="eaVert">
            <a:spAutoFit/>
          </a:bodyPr>
          <a:lstStyle/>
          <a:p>
            <a:pPr>
              <a:spcBef>
                <a:spcPct val="50000"/>
              </a:spcBef>
            </a:pPr>
            <a:r>
              <a:rPr kumimoji="0" lang="zh-CN" altLang="en-US" sz="2800" b="1">
                <a:solidFill>
                  <a:schemeClr val="accent2"/>
                </a:solidFill>
                <a:ea typeface="黑体" pitchFamily="2" charset="-122"/>
              </a:rPr>
              <a:t>动物细胞的有丝分裂</a:t>
            </a:r>
          </a:p>
        </p:txBody>
      </p:sp>
    </p:spTree>
  </p:cSld>
  <p:clrMapOvr>
    <a:masterClrMapping/>
  </p:clrMapOvr>
  <p:transition spd="med">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6858000"/>
          </a:xfrm>
          <a:prstGeom prst="rect">
            <a:avLst/>
          </a:prstGeom>
          <a:gradFill rotWithShape="0">
            <a:gsLst>
              <a:gs pos="0">
                <a:srgbClr val="FFFFFF"/>
              </a:gs>
              <a:gs pos="50000">
                <a:srgbClr val="FFFFCC"/>
              </a:gs>
              <a:gs pos="100000">
                <a:srgbClr val="FFFFFF"/>
              </a:gs>
            </a:gsLst>
            <a:lin ang="18900000" scaled="1"/>
          </a:gradFill>
          <a:ln w="9525">
            <a:solidFill>
              <a:schemeClr val="bg1"/>
            </a:solidFill>
            <a:miter lim="800000"/>
            <a:headEnd/>
            <a:tailEnd/>
          </a:ln>
        </p:spPr>
        <p:txBody>
          <a:bodyPr wrap="none" anchor="ctr"/>
          <a:lstStyle/>
          <a:p>
            <a:endParaRPr lang="zh-CN" altLang="en-US" sz="2000" b="1">
              <a:solidFill>
                <a:srgbClr val="010000"/>
              </a:solidFill>
            </a:endParaRPr>
          </a:p>
        </p:txBody>
      </p:sp>
      <p:grpSp>
        <p:nvGrpSpPr>
          <p:cNvPr id="15363" name="Group 17"/>
          <p:cNvGrpSpPr>
            <a:grpSpLocks/>
          </p:cNvGrpSpPr>
          <p:nvPr/>
        </p:nvGrpSpPr>
        <p:grpSpPr bwMode="auto">
          <a:xfrm>
            <a:off x="838200" y="1676400"/>
            <a:ext cx="3598863" cy="3598863"/>
            <a:chOff x="1776" y="1056"/>
            <a:chExt cx="2267" cy="2267"/>
          </a:xfrm>
        </p:grpSpPr>
        <p:sp>
          <p:nvSpPr>
            <p:cNvPr id="15375" name="Oval 3"/>
            <p:cNvSpPr>
              <a:spLocks noChangeArrowheads="1"/>
            </p:cNvSpPr>
            <p:nvPr/>
          </p:nvSpPr>
          <p:spPr bwMode="auto">
            <a:xfrm>
              <a:off x="1776" y="1056"/>
              <a:ext cx="2267" cy="2267"/>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15376" name="Freeform 4"/>
            <p:cNvSpPr>
              <a:spLocks/>
            </p:cNvSpPr>
            <p:nvPr/>
          </p:nvSpPr>
          <p:spPr bwMode="auto">
            <a:xfrm rot="2356979">
              <a:off x="2215" y="1488"/>
              <a:ext cx="282" cy="724"/>
            </a:xfrm>
            <a:custGeom>
              <a:avLst/>
              <a:gdLst>
                <a:gd name="T0" fmla="*/ 0 w 394"/>
                <a:gd name="T1" fmla="*/ 86 h 1032"/>
                <a:gd name="T2" fmla="*/ 4 w 394"/>
                <a:gd name="T3" fmla="*/ 72 h 1032"/>
                <a:gd name="T4" fmla="*/ 22 w 394"/>
                <a:gd name="T5" fmla="*/ 46 h 1032"/>
                <a:gd name="T6" fmla="*/ 29 w 394"/>
                <a:gd name="T7" fmla="*/ 19 h 1032"/>
                <a:gd name="T8" fmla="*/ 38 w 394"/>
                <a:gd name="T9" fmla="*/ 0 h 1032"/>
                <a:gd name="T10" fmla="*/ 0 60000 65536"/>
                <a:gd name="T11" fmla="*/ 0 60000 65536"/>
                <a:gd name="T12" fmla="*/ 0 60000 65536"/>
                <a:gd name="T13" fmla="*/ 0 60000 65536"/>
                <a:gd name="T14" fmla="*/ 0 60000 65536"/>
                <a:gd name="T15" fmla="*/ 0 w 394"/>
                <a:gd name="T16" fmla="*/ 0 h 1032"/>
                <a:gd name="T17" fmla="*/ 394 w 394"/>
                <a:gd name="T18" fmla="*/ 1032 h 1032"/>
              </a:gdLst>
              <a:ahLst/>
              <a:cxnLst>
                <a:cxn ang="T10">
                  <a:pos x="T0" y="T1"/>
                </a:cxn>
                <a:cxn ang="T11">
                  <a:pos x="T2" y="T3"/>
                </a:cxn>
                <a:cxn ang="T12">
                  <a:pos x="T4" y="T5"/>
                </a:cxn>
                <a:cxn ang="T13">
                  <a:pos x="T6" y="T7"/>
                </a:cxn>
                <a:cxn ang="T14">
                  <a:pos x="T8" y="T9"/>
                </a:cxn>
              </a:cxnLst>
              <a:rect l="T15" t="T16" r="T17" b="T18"/>
              <a:pathLst>
                <a:path w="394" h="1032">
                  <a:moveTo>
                    <a:pt x="0" y="1032"/>
                  </a:moveTo>
                  <a:cubicBezTo>
                    <a:pt x="3" y="1002"/>
                    <a:pt x="3" y="937"/>
                    <a:pt x="41" y="857"/>
                  </a:cubicBezTo>
                  <a:cubicBezTo>
                    <a:pt x="79" y="777"/>
                    <a:pt x="185" y="653"/>
                    <a:pt x="228" y="549"/>
                  </a:cubicBezTo>
                  <a:cubicBezTo>
                    <a:pt x="271" y="445"/>
                    <a:pt x="272" y="322"/>
                    <a:pt x="300" y="231"/>
                  </a:cubicBezTo>
                  <a:cubicBezTo>
                    <a:pt x="328" y="140"/>
                    <a:pt x="375" y="48"/>
                    <a:pt x="394" y="0"/>
                  </a:cubicBezTo>
                </a:path>
              </a:pathLst>
            </a:custGeom>
            <a:noFill/>
            <a:ln w="57150">
              <a:solidFill>
                <a:srgbClr val="FF0000"/>
              </a:solidFill>
              <a:round/>
              <a:headEnd/>
              <a:tailEnd/>
            </a:ln>
          </p:spPr>
          <p:txBody>
            <a:bodyPr wrap="none" anchor="ctr"/>
            <a:lstStyle/>
            <a:p>
              <a:endParaRPr lang="zh-CN" altLang="en-US"/>
            </a:p>
          </p:txBody>
        </p:sp>
        <p:sp>
          <p:nvSpPr>
            <p:cNvPr id="15377" name="Oval 5"/>
            <p:cNvSpPr>
              <a:spLocks noChangeArrowheads="1"/>
            </p:cNvSpPr>
            <p:nvPr/>
          </p:nvSpPr>
          <p:spPr bwMode="auto">
            <a:xfrm rot="-1865662">
              <a:off x="2328" y="1835"/>
              <a:ext cx="90" cy="89"/>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15378" name="Freeform 6"/>
            <p:cNvSpPr>
              <a:spLocks/>
            </p:cNvSpPr>
            <p:nvPr/>
          </p:nvSpPr>
          <p:spPr bwMode="auto">
            <a:xfrm rot="-395704">
              <a:off x="2448" y="1968"/>
              <a:ext cx="309" cy="705"/>
            </a:xfrm>
            <a:custGeom>
              <a:avLst/>
              <a:gdLst>
                <a:gd name="T0" fmla="*/ 0 w 446"/>
                <a:gd name="T1" fmla="*/ 78 h 1016"/>
                <a:gd name="T2" fmla="*/ 6 w 446"/>
                <a:gd name="T3" fmla="*/ 63 h 1016"/>
                <a:gd name="T4" fmla="*/ 15 w 446"/>
                <a:gd name="T5" fmla="*/ 41 h 1016"/>
                <a:gd name="T6" fmla="*/ 26 w 446"/>
                <a:gd name="T7" fmla="*/ 20 h 1016"/>
                <a:gd name="T8" fmla="*/ 34 w 446"/>
                <a:gd name="T9" fmla="*/ 0 h 1016"/>
                <a:gd name="T10" fmla="*/ 0 60000 65536"/>
                <a:gd name="T11" fmla="*/ 0 60000 65536"/>
                <a:gd name="T12" fmla="*/ 0 60000 65536"/>
                <a:gd name="T13" fmla="*/ 0 60000 65536"/>
                <a:gd name="T14" fmla="*/ 0 60000 65536"/>
                <a:gd name="T15" fmla="*/ 0 w 446"/>
                <a:gd name="T16" fmla="*/ 0 h 1016"/>
                <a:gd name="T17" fmla="*/ 446 w 446"/>
                <a:gd name="T18" fmla="*/ 1016 h 1016"/>
              </a:gdLst>
              <a:ahLst/>
              <a:cxnLst>
                <a:cxn ang="T10">
                  <a:pos x="T0" y="T1"/>
                </a:cxn>
                <a:cxn ang="T11">
                  <a:pos x="T2" y="T3"/>
                </a:cxn>
                <a:cxn ang="T12">
                  <a:pos x="T4" y="T5"/>
                </a:cxn>
                <a:cxn ang="T13">
                  <a:pos x="T6" y="T7"/>
                </a:cxn>
                <a:cxn ang="T14">
                  <a:pos x="T8" y="T9"/>
                </a:cxn>
              </a:cxnLst>
              <a:rect l="T15" t="T16" r="T17" b="T18"/>
              <a:pathLst>
                <a:path w="446" h="1016">
                  <a:moveTo>
                    <a:pt x="0" y="1016"/>
                  </a:moveTo>
                  <a:cubicBezTo>
                    <a:pt x="14" y="985"/>
                    <a:pt x="49" y="900"/>
                    <a:pt x="82" y="819"/>
                  </a:cubicBezTo>
                  <a:cubicBezTo>
                    <a:pt x="115" y="738"/>
                    <a:pt x="152" y="623"/>
                    <a:pt x="196" y="530"/>
                  </a:cubicBezTo>
                  <a:cubicBezTo>
                    <a:pt x="240" y="437"/>
                    <a:pt x="304" y="347"/>
                    <a:pt x="346" y="259"/>
                  </a:cubicBezTo>
                  <a:cubicBezTo>
                    <a:pt x="388" y="171"/>
                    <a:pt x="425" y="54"/>
                    <a:pt x="446" y="0"/>
                  </a:cubicBezTo>
                </a:path>
              </a:pathLst>
            </a:custGeom>
            <a:noFill/>
            <a:ln w="57150">
              <a:solidFill>
                <a:srgbClr val="0033CC"/>
              </a:solidFill>
              <a:round/>
              <a:headEnd/>
              <a:tailEnd/>
            </a:ln>
          </p:spPr>
          <p:txBody>
            <a:bodyPr wrap="none" anchor="ctr"/>
            <a:lstStyle/>
            <a:p>
              <a:endParaRPr lang="zh-CN" altLang="en-US"/>
            </a:p>
          </p:txBody>
        </p:sp>
        <p:sp>
          <p:nvSpPr>
            <p:cNvPr id="15379" name="Oval 7"/>
            <p:cNvSpPr>
              <a:spLocks noChangeArrowheads="1"/>
            </p:cNvSpPr>
            <p:nvPr/>
          </p:nvSpPr>
          <p:spPr bwMode="auto">
            <a:xfrm rot="-4625273">
              <a:off x="2531" y="2305"/>
              <a:ext cx="87" cy="86"/>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15380" name="Freeform 8"/>
            <p:cNvSpPr>
              <a:spLocks/>
            </p:cNvSpPr>
            <p:nvPr/>
          </p:nvSpPr>
          <p:spPr bwMode="auto">
            <a:xfrm rot="2537197">
              <a:off x="3165" y="2066"/>
              <a:ext cx="340" cy="1106"/>
            </a:xfrm>
            <a:custGeom>
              <a:avLst/>
              <a:gdLst>
                <a:gd name="T0" fmla="*/ 0 w 465"/>
                <a:gd name="T1" fmla="*/ 139 h 1562"/>
                <a:gd name="T2" fmla="*/ 4 w 465"/>
                <a:gd name="T3" fmla="*/ 106 h 1562"/>
                <a:gd name="T4" fmla="*/ 13 w 465"/>
                <a:gd name="T5" fmla="*/ 69 h 1562"/>
                <a:gd name="T6" fmla="*/ 34 w 465"/>
                <a:gd name="T7" fmla="*/ 36 h 1562"/>
                <a:gd name="T8" fmla="*/ 52 w 465"/>
                <a:gd name="T9" fmla="*/ 0 h 1562"/>
                <a:gd name="T10" fmla="*/ 0 60000 65536"/>
                <a:gd name="T11" fmla="*/ 0 60000 65536"/>
                <a:gd name="T12" fmla="*/ 0 60000 65536"/>
                <a:gd name="T13" fmla="*/ 0 60000 65536"/>
                <a:gd name="T14" fmla="*/ 0 60000 65536"/>
                <a:gd name="T15" fmla="*/ 0 w 465"/>
                <a:gd name="T16" fmla="*/ 0 h 1562"/>
                <a:gd name="T17" fmla="*/ 465 w 465"/>
                <a:gd name="T18" fmla="*/ 1562 h 1562"/>
              </a:gdLst>
              <a:ahLst/>
              <a:cxnLst>
                <a:cxn ang="T10">
                  <a:pos x="T0" y="T1"/>
                </a:cxn>
                <a:cxn ang="T11">
                  <a:pos x="T2" y="T3"/>
                </a:cxn>
                <a:cxn ang="T12">
                  <a:pos x="T4" y="T5"/>
                </a:cxn>
                <a:cxn ang="T13">
                  <a:pos x="T6" y="T7"/>
                </a:cxn>
                <a:cxn ang="T14">
                  <a:pos x="T8" y="T9"/>
                </a:cxn>
              </a:cxnLst>
              <a:rect l="T15" t="T16" r="T17" b="T18"/>
              <a:pathLst>
                <a:path w="465" h="1562">
                  <a:moveTo>
                    <a:pt x="0" y="1562"/>
                  </a:moveTo>
                  <a:cubicBezTo>
                    <a:pt x="5" y="1500"/>
                    <a:pt x="11" y="1309"/>
                    <a:pt x="31" y="1179"/>
                  </a:cubicBezTo>
                  <a:cubicBezTo>
                    <a:pt x="51" y="1049"/>
                    <a:pt x="74" y="913"/>
                    <a:pt x="119" y="784"/>
                  </a:cubicBezTo>
                  <a:cubicBezTo>
                    <a:pt x="164" y="655"/>
                    <a:pt x="242" y="534"/>
                    <a:pt x="300" y="403"/>
                  </a:cubicBezTo>
                  <a:cubicBezTo>
                    <a:pt x="358" y="272"/>
                    <a:pt x="431" y="84"/>
                    <a:pt x="465" y="0"/>
                  </a:cubicBezTo>
                </a:path>
              </a:pathLst>
            </a:custGeom>
            <a:noFill/>
            <a:ln w="57150">
              <a:solidFill>
                <a:srgbClr val="FF0000"/>
              </a:solidFill>
              <a:round/>
              <a:headEnd/>
              <a:tailEnd/>
            </a:ln>
          </p:spPr>
          <p:txBody>
            <a:bodyPr wrap="none" anchor="ctr"/>
            <a:lstStyle/>
            <a:p>
              <a:endParaRPr lang="zh-CN" altLang="en-US"/>
            </a:p>
          </p:txBody>
        </p:sp>
        <p:sp>
          <p:nvSpPr>
            <p:cNvPr id="15381" name="Oval 9"/>
            <p:cNvSpPr>
              <a:spLocks noChangeArrowheads="1"/>
            </p:cNvSpPr>
            <p:nvPr/>
          </p:nvSpPr>
          <p:spPr bwMode="auto">
            <a:xfrm rot="-1682025">
              <a:off x="3231" y="2523"/>
              <a:ext cx="88" cy="8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15382" name="Freeform 10"/>
            <p:cNvSpPr>
              <a:spLocks/>
            </p:cNvSpPr>
            <p:nvPr/>
          </p:nvSpPr>
          <p:spPr bwMode="auto">
            <a:xfrm rot="-2443565">
              <a:off x="2890" y="1215"/>
              <a:ext cx="394" cy="1100"/>
            </a:xfrm>
            <a:custGeom>
              <a:avLst/>
              <a:gdLst>
                <a:gd name="T0" fmla="*/ 0 w 568"/>
                <a:gd name="T1" fmla="*/ 139 h 1553"/>
                <a:gd name="T2" fmla="*/ 8 w 568"/>
                <a:gd name="T3" fmla="*/ 106 h 1553"/>
                <a:gd name="T4" fmla="*/ 17 w 568"/>
                <a:gd name="T5" fmla="*/ 72 h 1553"/>
                <a:gd name="T6" fmla="*/ 26 w 568"/>
                <a:gd name="T7" fmla="*/ 42 h 1553"/>
                <a:gd name="T8" fmla="*/ 44 w 568"/>
                <a:gd name="T9" fmla="*/ 0 h 1553"/>
                <a:gd name="T10" fmla="*/ 0 60000 65536"/>
                <a:gd name="T11" fmla="*/ 0 60000 65536"/>
                <a:gd name="T12" fmla="*/ 0 60000 65536"/>
                <a:gd name="T13" fmla="*/ 0 60000 65536"/>
                <a:gd name="T14" fmla="*/ 0 60000 65536"/>
                <a:gd name="T15" fmla="*/ 0 w 568"/>
                <a:gd name="T16" fmla="*/ 0 h 1553"/>
                <a:gd name="T17" fmla="*/ 568 w 568"/>
                <a:gd name="T18" fmla="*/ 1553 h 1553"/>
              </a:gdLst>
              <a:ahLst/>
              <a:cxnLst>
                <a:cxn ang="T10">
                  <a:pos x="T0" y="T1"/>
                </a:cxn>
                <a:cxn ang="T11">
                  <a:pos x="T2" y="T3"/>
                </a:cxn>
                <a:cxn ang="T12">
                  <a:pos x="T4" y="T5"/>
                </a:cxn>
                <a:cxn ang="T13">
                  <a:pos x="T6" y="T7"/>
                </a:cxn>
                <a:cxn ang="T14">
                  <a:pos x="T8" y="T9"/>
                </a:cxn>
              </a:cxnLst>
              <a:rect l="T15" t="T16" r="T17" b="T18"/>
              <a:pathLst>
                <a:path w="568" h="1553">
                  <a:moveTo>
                    <a:pt x="0" y="1553"/>
                  </a:moveTo>
                  <a:cubicBezTo>
                    <a:pt x="17" y="1491"/>
                    <a:pt x="67" y="1304"/>
                    <a:pt x="103" y="1180"/>
                  </a:cubicBezTo>
                  <a:cubicBezTo>
                    <a:pt x="139" y="1056"/>
                    <a:pt x="178" y="930"/>
                    <a:pt x="218" y="811"/>
                  </a:cubicBezTo>
                  <a:cubicBezTo>
                    <a:pt x="258" y="692"/>
                    <a:pt x="283" y="602"/>
                    <a:pt x="341" y="467"/>
                  </a:cubicBezTo>
                  <a:cubicBezTo>
                    <a:pt x="399" y="332"/>
                    <a:pt x="521" y="97"/>
                    <a:pt x="568" y="0"/>
                  </a:cubicBezTo>
                </a:path>
              </a:pathLst>
            </a:custGeom>
            <a:noFill/>
            <a:ln w="57150">
              <a:solidFill>
                <a:srgbClr val="0033CC"/>
              </a:solidFill>
              <a:round/>
              <a:headEnd/>
              <a:tailEnd/>
            </a:ln>
          </p:spPr>
          <p:txBody>
            <a:bodyPr wrap="none" anchor="ctr"/>
            <a:lstStyle/>
            <a:p>
              <a:endParaRPr lang="zh-CN" altLang="en-US"/>
            </a:p>
          </p:txBody>
        </p:sp>
        <p:sp>
          <p:nvSpPr>
            <p:cNvPr id="15383" name="Oval 11"/>
            <p:cNvSpPr>
              <a:spLocks noChangeArrowheads="1"/>
            </p:cNvSpPr>
            <p:nvPr/>
          </p:nvSpPr>
          <p:spPr bwMode="auto">
            <a:xfrm rot="-6664815">
              <a:off x="3021" y="1784"/>
              <a:ext cx="89" cy="87"/>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grpSp>
      <p:sp>
        <p:nvSpPr>
          <p:cNvPr id="15364" name="Text Box 13"/>
          <p:cNvSpPr txBox="1">
            <a:spLocks noChangeArrowheads="1"/>
          </p:cNvSpPr>
          <p:nvPr/>
        </p:nvSpPr>
        <p:spPr bwMode="auto">
          <a:xfrm>
            <a:off x="1524000" y="533400"/>
            <a:ext cx="2514600" cy="762000"/>
          </a:xfrm>
          <a:prstGeom prst="rect">
            <a:avLst/>
          </a:prstGeom>
          <a:solidFill>
            <a:srgbClr val="CCFFCC"/>
          </a:solidFill>
          <a:ln w="12700">
            <a:noFill/>
            <a:miter lim="800000"/>
            <a:headEnd type="none" w="sm" len="sm"/>
            <a:tailEnd type="none" w="sm" len="sm"/>
          </a:ln>
        </p:spPr>
        <p:txBody>
          <a:bodyPr lIns="92075" tIns="46038" rIns="92075" bIns="46038">
            <a:spAutoFit/>
          </a:bodyPr>
          <a:lstStyle/>
          <a:p>
            <a:pPr algn="l" eaLnBrk="0" hangingPunct="0">
              <a:spcBef>
                <a:spcPct val="50000"/>
              </a:spcBef>
            </a:pPr>
            <a:r>
              <a:rPr kumimoji="0" lang="zh-CN" altLang="en-US" sz="4400" b="1"/>
              <a:t>精原细胞</a:t>
            </a:r>
          </a:p>
        </p:txBody>
      </p:sp>
      <p:sp>
        <p:nvSpPr>
          <p:cNvPr id="7183" name="Text Box 15"/>
          <p:cNvSpPr txBox="1">
            <a:spLocks noChangeArrowheads="1"/>
          </p:cNvSpPr>
          <p:nvPr/>
        </p:nvSpPr>
        <p:spPr bwMode="auto">
          <a:xfrm>
            <a:off x="4953000" y="2133600"/>
            <a:ext cx="2224088" cy="579438"/>
          </a:xfrm>
          <a:prstGeom prst="rect">
            <a:avLst/>
          </a:prstGeom>
          <a:noFill/>
          <a:ln w="25400">
            <a:noFill/>
            <a:miter lim="800000"/>
            <a:headEnd/>
            <a:tailEnd/>
          </a:ln>
        </p:spPr>
        <p:txBody>
          <a:bodyPr wrap="none">
            <a:spAutoFit/>
          </a:bodyPr>
          <a:lstStyle/>
          <a:p>
            <a:r>
              <a:rPr lang="zh-CN" altLang="en-US" sz="3200" b="1">
                <a:solidFill>
                  <a:schemeClr val="accent2"/>
                </a:solidFill>
                <a:ea typeface="黑体" pitchFamily="2" charset="-122"/>
                <a:hlinkClick r:id="rId2" action="ppaction://hlinksldjump"/>
              </a:rPr>
              <a:t>同源染色体</a:t>
            </a:r>
            <a:endParaRPr lang="zh-CN" altLang="en-US" sz="3200" b="1">
              <a:solidFill>
                <a:schemeClr val="accent2"/>
              </a:solidFill>
              <a:ea typeface="黑体" pitchFamily="2" charset="-122"/>
            </a:endParaRPr>
          </a:p>
        </p:txBody>
      </p:sp>
      <p:sp>
        <p:nvSpPr>
          <p:cNvPr id="7186" name="Text Box 18"/>
          <p:cNvSpPr txBox="1">
            <a:spLocks noChangeArrowheads="1"/>
          </p:cNvSpPr>
          <p:nvPr/>
        </p:nvSpPr>
        <p:spPr bwMode="auto">
          <a:xfrm>
            <a:off x="4495800" y="2971800"/>
            <a:ext cx="4541838" cy="1739900"/>
          </a:xfrm>
          <a:prstGeom prst="rect">
            <a:avLst/>
          </a:prstGeom>
          <a:noFill/>
          <a:ln w="25400">
            <a:noFill/>
            <a:miter lim="800000"/>
            <a:headEnd/>
            <a:tailEnd/>
          </a:ln>
        </p:spPr>
        <p:txBody>
          <a:bodyPr wrap="none">
            <a:spAutoFit/>
          </a:bodyPr>
          <a:lstStyle/>
          <a:p>
            <a:pPr algn="l"/>
            <a:r>
              <a:rPr lang="zh-CN" altLang="en-US" sz="3600" b="1"/>
              <a:t>1、形态大小一般相同</a:t>
            </a:r>
          </a:p>
          <a:p>
            <a:pPr algn="l"/>
            <a:r>
              <a:rPr lang="zh-CN" altLang="en-US" sz="3600" b="1"/>
              <a:t>2、一条来自父方，</a:t>
            </a:r>
          </a:p>
          <a:p>
            <a:pPr algn="l"/>
            <a:r>
              <a:rPr lang="zh-CN" altLang="en-US" sz="3600" b="1"/>
              <a:t>      一条来自母方</a:t>
            </a:r>
          </a:p>
        </p:txBody>
      </p:sp>
      <p:sp>
        <p:nvSpPr>
          <p:cNvPr id="7187" name="Text Box 19"/>
          <p:cNvSpPr txBox="1">
            <a:spLocks noChangeArrowheads="1"/>
          </p:cNvSpPr>
          <p:nvPr/>
        </p:nvSpPr>
        <p:spPr bwMode="auto">
          <a:xfrm>
            <a:off x="1219200" y="2590800"/>
            <a:ext cx="477838" cy="579438"/>
          </a:xfrm>
          <a:prstGeom prst="rect">
            <a:avLst/>
          </a:prstGeom>
          <a:noFill/>
          <a:ln w="25400">
            <a:noFill/>
            <a:miter lim="800000"/>
            <a:headEnd/>
            <a:tailEnd/>
          </a:ln>
        </p:spPr>
        <p:txBody>
          <a:bodyPr wrap="none">
            <a:spAutoFit/>
          </a:bodyPr>
          <a:lstStyle/>
          <a:p>
            <a:r>
              <a:rPr lang="en-US" altLang="zh-CN" sz="3200" b="1"/>
              <a:t>A</a:t>
            </a:r>
          </a:p>
        </p:txBody>
      </p:sp>
      <p:sp>
        <p:nvSpPr>
          <p:cNvPr id="7188" name="Text Box 20"/>
          <p:cNvSpPr txBox="1">
            <a:spLocks noChangeArrowheads="1"/>
          </p:cNvSpPr>
          <p:nvPr/>
        </p:nvSpPr>
        <p:spPr bwMode="auto">
          <a:xfrm>
            <a:off x="1676400" y="3505200"/>
            <a:ext cx="387350" cy="579438"/>
          </a:xfrm>
          <a:prstGeom prst="rect">
            <a:avLst/>
          </a:prstGeom>
          <a:noFill/>
          <a:ln w="25400">
            <a:noFill/>
            <a:miter lim="800000"/>
            <a:headEnd/>
            <a:tailEnd/>
          </a:ln>
        </p:spPr>
        <p:txBody>
          <a:bodyPr wrap="none">
            <a:spAutoFit/>
          </a:bodyPr>
          <a:lstStyle/>
          <a:p>
            <a:r>
              <a:rPr lang="en-US" altLang="zh-CN" sz="3200" b="1"/>
              <a:t>a</a:t>
            </a:r>
          </a:p>
        </p:txBody>
      </p:sp>
      <p:sp>
        <p:nvSpPr>
          <p:cNvPr id="7189" name="Text Box 21"/>
          <p:cNvSpPr txBox="1">
            <a:spLocks noChangeArrowheads="1"/>
          </p:cNvSpPr>
          <p:nvPr/>
        </p:nvSpPr>
        <p:spPr bwMode="auto">
          <a:xfrm>
            <a:off x="3429000" y="3886200"/>
            <a:ext cx="455613" cy="579438"/>
          </a:xfrm>
          <a:prstGeom prst="rect">
            <a:avLst/>
          </a:prstGeom>
          <a:noFill/>
          <a:ln w="25400">
            <a:noFill/>
            <a:miter lim="800000"/>
            <a:headEnd/>
            <a:tailEnd/>
          </a:ln>
        </p:spPr>
        <p:txBody>
          <a:bodyPr wrap="none">
            <a:spAutoFit/>
          </a:bodyPr>
          <a:lstStyle/>
          <a:p>
            <a:r>
              <a:rPr lang="en-US" altLang="zh-CN" sz="3200" b="1"/>
              <a:t>B</a:t>
            </a:r>
          </a:p>
        </p:txBody>
      </p:sp>
      <p:sp>
        <p:nvSpPr>
          <p:cNvPr id="7190" name="Text Box 22"/>
          <p:cNvSpPr txBox="1">
            <a:spLocks noChangeArrowheads="1"/>
          </p:cNvSpPr>
          <p:nvPr/>
        </p:nvSpPr>
        <p:spPr bwMode="auto">
          <a:xfrm>
            <a:off x="2743200" y="2209800"/>
            <a:ext cx="409575" cy="579438"/>
          </a:xfrm>
          <a:prstGeom prst="rect">
            <a:avLst/>
          </a:prstGeom>
          <a:noFill/>
          <a:ln w="25400">
            <a:noFill/>
            <a:miter lim="800000"/>
            <a:headEnd/>
            <a:tailEnd/>
          </a:ln>
        </p:spPr>
        <p:txBody>
          <a:bodyPr wrap="none">
            <a:spAutoFit/>
          </a:bodyPr>
          <a:lstStyle/>
          <a:p>
            <a:r>
              <a:rPr lang="en-US" altLang="zh-CN" sz="3200" b="1"/>
              <a:t>b</a:t>
            </a:r>
          </a:p>
        </p:txBody>
      </p:sp>
      <p:sp>
        <p:nvSpPr>
          <p:cNvPr id="7191" name="Text Box 23"/>
          <p:cNvSpPr txBox="1">
            <a:spLocks noChangeArrowheads="1"/>
          </p:cNvSpPr>
          <p:nvPr/>
        </p:nvSpPr>
        <p:spPr bwMode="auto">
          <a:xfrm>
            <a:off x="4267200" y="5029200"/>
            <a:ext cx="2809875" cy="579438"/>
          </a:xfrm>
          <a:prstGeom prst="rect">
            <a:avLst/>
          </a:prstGeom>
          <a:noFill/>
          <a:ln w="25400">
            <a:noFill/>
            <a:miter lim="800000"/>
            <a:headEnd/>
            <a:tailEnd/>
          </a:ln>
        </p:spPr>
        <p:txBody>
          <a:bodyPr wrap="none">
            <a:spAutoFit/>
          </a:bodyPr>
          <a:lstStyle/>
          <a:p>
            <a:r>
              <a:rPr lang="en-US" altLang="zh-CN" sz="3200" b="1">
                <a:solidFill>
                  <a:schemeClr val="accent2"/>
                </a:solidFill>
              </a:rPr>
              <a:t>A</a:t>
            </a:r>
            <a:r>
              <a:rPr lang="zh-CN" altLang="en-US" sz="3200" b="1">
                <a:solidFill>
                  <a:schemeClr val="accent2"/>
                </a:solidFill>
              </a:rPr>
              <a:t>和</a:t>
            </a:r>
            <a:r>
              <a:rPr lang="en-US" altLang="zh-CN" sz="3200" b="1">
                <a:solidFill>
                  <a:schemeClr val="accent2"/>
                </a:solidFill>
              </a:rPr>
              <a:t>a、B</a:t>
            </a:r>
            <a:r>
              <a:rPr lang="zh-CN" altLang="en-US" sz="3200" b="1">
                <a:solidFill>
                  <a:schemeClr val="accent2"/>
                </a:solidFill>
              </a:rPr>
              <a:t>和</a:t>
            </a:r>
            <a:r>
              <a:rPr lang="en-US" altLang="zh-CN" sz="3200" b="1">
                <a:solidFill>
                  <a:schemeClr val="accent2"/>
                </a:solidFill>
              </a:rPr>
              <a:t>b：</a:t>
            </a:r>
          </a:p>
        </p:txBody>
      </p:sp>
      <p:sp>
        <p:nvSpPr>
          <p:cNvPr id="7192" name="Text Box 24"/>
          <p:cNvSpPr txBox="1">
            <a:spLocks noChangeArrowheads="1"/>
          </p:cNvSpPr>
          <p:nvPr/>
        </p:nvSpPr>
        <p:spPr bwMode="auto">
          <a:xfrm>
            <a:off x="6919913" y="4953000"/>
            <a:ext cx="2224087" cy="579438"/>
          </a:xfrm>
          <a:prstGeom prst="rect">
            <a:avLst/>
          </a:prstGeom>
          <a:noFill/>
          <a:ln w="25400">
            <a:noFill/>
            <a:miter lim="800000"/>
            <a:headEnd/>
            <a:tailEnd/>
          </a:ln>
        </p:spPr>
        <p:txBody>
          <a:bodyPr wrap="none">
            <a:spAutoFit/>
          </a:bodyPr>
          <a:lstStyle/>
          <a:p>
            <a:r>
              <a:rPr lang="zh-CN" altLang="en-US" sz="3200" b="1"/>
              <a:t>同源染色体</a:t>
            </a:r>
          </a:p>
        </p:txBody>
      </p:sp>
      <p:sp>
        <p:nvSpPr>
          <p:cNvPr id="7193" name="Text Box 25"/>
          <p:cNvSpPr txBox="1">
            <a:spLocks noChangeArrowheads="1"/>
          </p:cNvSpPr>
          <p:nvPr/>
        </p:nvSpPr>
        <p:spPr bwMode="auto">
          <a:xfrm>
            <a:off x="304800" y="5943600"/>
            <a:ext cx="5822950" cy="579438"/>
          </a:xfrm>
          <a:prstGeom prst="rect">
            <a:avLst/>
          </a:prstGeom>
          <a:noFill/>
          <a:ln w="25400">
            <a:noFill/>
            <a:miter lim="800000"/>
            <a:headEnd/>
            <a:tailEnd/>
          </a:ln>
        </p:spPr>
        <p:txBody>
          <a:bodyPr wrap="none">
            <a:spAutoFit/>
          </a:bodyPr>
          <a:lstStyle/>
          <a:p>
            <a:r>
              <a:rPr lang="en-US" altLang="zh-CN" sz="3200" b="1">
                <a:solidFill>
                  <a:schemeClr val="accent2"/>
                </a:solidFill>
              </a:rPr>
              <a:t>A</a:t>
            </a:r>
            <a:r>
              <a:rPr lang="zh-CN" altLang="en-US" sz="3200" b="1">
                <a:solidFill>
                  <a:schemeClr val="accent2"/>
                </a:solidFill>
              </a:rPr>
              <a:t>和Ｂ、Ａ和</a:t>
            </a:r>
            <a:r>
              <a:rPr lang="en-US" altLang="zh-CN" sz="3200" b="1">
                <a:solidFill>
                  <a:schemeClr val="accent2"/>
                </a:solidFill>
              </a:rPr>
              <a:t>b、a</a:t>
            </a:r>
            <a:r>
              <a:rPr lang="zh-CN" altLang="en-US" sz="3200" b="1">
                <a:solidFill>
                  <a:schemeClr val="accent2"/>
                </a:solidFill>
              </a:rPr>
              <a:t>和Ｂ、</a:t>
            </a:r>
            <a:r>
              <a:rPr lang="en-US" altLang="zh-CN" sz="3200" b="1">
                <a:solidFill>
                  <a:schemeClr val="accent2"/>
                </a:solidFill>
              </a:rPr>
              <a:t>a</a:t>
            </a:r>
            <a:r>
              <a:rPr lang="zh-CN" altLang="en-US" sz="3200" b="1">
                <a:solidFill>
                  <a:schemeClr val="accent2"/>
                </a:solidFill>
              </a:rPr>
              <a:t>和</a:t>
            </a:r>
            <a:r>
              <a:rPr lang="en-US" altLang="zh-CN" sz="3200" b="1">
                <a:solidFill>
                  <a:schemeClr val="accent2"/>
                </a:solidFill>
              </a:rPr>
              <a:t>b：</a:t>
            </a:r>
          </a:p>
        </p:txBody>
      </p:sp>
      <p:sp>
        <p:nvSpPr>
          <p:cNvPr id="7194" name="Text Box 26"/>
          <p:cNvSpPr txBox="1">
            <a:spLocks noChangeArrowheads="1"/>
          </p:cNvSpPr>
          <p:nvPr/>
        </p:nvSpPr>
        <p:spPr bwMode="auto">
          <a:xfrm>
            <a:off x="6019800" y="5867400"/>
            <a:ext cx="2632075" cy="579438"/>
          </a:xfrm>
          <a:prstGeom prst="rect">
            <a:avLst/>
          </a:prstGeom>
          <a:noFill/>
          <a:ln w="25400">
            <a:noFill/>
            <a:miter lim="800000"/>
            <a:headEnd/>
            <a:tailEnd/>
          </a:ln>
        </p:spPr>
        <p:txBody>
          <a:bodyPr wrap="none">
            <a:spAutoFit/>
          </a:bodyPr>
          <a:lstStyle/>
          <a:p>
            <a:r>
              <a:rPr lang="zh-CN" altLang="en-US" sz="3200" b="1"/>
              <a:t>非同源染色体</a:t>
            </a: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83"/>
                                        </p:tgtEl>
                                        <p:attrNameLst>
                                          <p:attrName>style.visibility</p:attrName>
                                        </p:attrNameLst>
                                      </p:cBhvr>
                                      <p:to>
                                        <p:strVal val="visible"/>
                                      </p:to>
                                    </p:set>
                                    <p:anim calcmode="lin" valueType="num">
                                      <p:cBhvr additive="base">
                                        <p:cTn id="7" dur="500" fill="hold"/>
                                        <p:tgtEl>
                                          <p:spTgt spid="7183"/>
                                        </p:tgtEl>
                                        <p:attrNameLst>
                                          <p:attrName>ppt_x</p:attrName>
                                        </p:attrNameLst>
                                      </p:cBhvr>
                                      <p:tavLst>
                                        <p:tav tm="0">
                                          <p:val>
                                            <p:strVal val="0-#ppt_w/2"/>
                                          </p:val>
                                        </p:tav>
                                        <p:tav tm="100000">
                                          <p:val>
                                            <p:strVal val="#ppt_x"/>
                                          </p:val>
                                        </p:tav>
                                      </p:tavLst>
                                    </p:anim>
                                    <p:anim calcmode="lin" valueType="num">
                                      <p:cBhvr additive="base">
                                        <p:cTn id="8" dur="500" fill="hold"/>
                                        <p:tgtEl>
                                          <p:spTgt spid="718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86"/>
                                        </p:tgtEl>
                                        <p:attrNameLst>
                                          <p:attrName>style.visibility</p:attrName>
                                        </p:attrNameLst>
                                      </p:cBhvr>
                                      <p:to>
                                        <p:strVal val="visible"/>
                                      </p:to>
                                    </p:set>
                                    <p:anim calcmode="lin" valueType="num">
                                      <p:cBhvr additive="base">
                                        <p:cTn id="13" dur="500" fill="hold"/>
                                        <p:tgtEl>
                                          <p:spTgt spid="7186"/>
                                        </p:tgtEl>
                                        <p:attrNameLst>
                                          <p:attrName>ppt_x</p:attrName>
                                        </p:attrNameLst>
                                      </p:cBhvr>
                                      <p:tavLst>
                                        <p:tav tm="0">
                                          <p:val>
                                            <p:strVal val="0-#ppt_w/2"/>
                                          </p:val>
                                        </p:tav>
                                        <p:tav tm="100000">
                                          <p:val>
                                            <p:strVal val="#ppt_x"/>
                                          </p:val>
                                        </p:tav>
                                      </p:tavLst>
                                    </p:anim>
                                    <p:anim calcmode="lin" valueType="num">
                                      <p:cBhvr additive="base">
                                        <p:cTn id="14" dur="500" fill="hold"/>
                                        <p:tgtEl>
                                          <p:spTgt spid="718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87"/>
                                        </p:tgtEl>
                                        <p:attrNameLst>
                                          <p:attrName>style.visibility</p:attrName>
                                        </p:attrNameLst>
                                      </p:cBhvr>
                                      <p:to>
                                        <p:strVal val="visible"/>
                                      </p:to>
                                    </p:set>
                                    <p:anim calcmode="lin" valueType="num">
                                      <p:cBhvr additive="base">
                                        <p:cTn id="19" dur="500" fill="hold"/>
                                        <p:tgtEl>
                                          <p:spTgt spid="7187"/>
                                        </p:tgtEl>
                                        <p:attrNameLst>
                                          <p:attrName>ppt_x</p:attrName>
                                        </p:attrNameLst>
                                      </p:cBhvr>
                                      <p:tavLst>
                                        <p:tav tm="0">
                                          <p:val>
                                            <p:strVal val="0-#ppt_w/2"/>
                                          </p:val>
                                        </p:tav>
                                        <p:tav tm="100000">
                                          <p:val>
                                            <p:strVal val="#ppt_x"/>
                                          </p:val>
                                        </p:tav>
                                      </p:tavLst>
                                    </p:anim>
                                    <p:anim calcmode="lin" valueType="num">
                                      <p:cBhvr additive="base">
                                        <p:cTn id="20" dur="500" fill="hold"/>
                                        <p:tgtEl>
                                          <p:spTgt spid="718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88"/>
                                        </p:tgtEl>
                                        <p:attrNameLst>
                                          <p:attrName>style.visibility</p:attrName>
                                        </p:attrNameLst>
                                      </p:cBhvr>
                                      <p:to>
                                        <p:strVal val="visible"/>
                                      </p:to>
                                    </p:set>
                                    <p:anim calcmode="lin" valueType="num">
                                      <p:cBhvr additive="base">
                                        <p:cTn id="25" dur="500" fill="hold"/>
                                        <p:tgtEl>
                                          <p:spTgt spid="7188"/>
                                        </p:tgtEl>
                                        <p:attrNameLst>
                                          <p:attrName>ppt_x</p:attrName>
                                        </p:attrNameLst>
                                      </p:cBhvr>
                                      <p:tavLst>
                                        <p:tav tm="0">
                                          <p:val>
                                            <p:strVal val="0-#ppt_w/2"/>
                                          </p:val>
                                        </p:tav>
                                        <p:tav tm="100000">
                                          <p:val>
                                            <p:strVal val="#ppt_x"/>
                                          </p:val>
                                        </p:tav>
                                      </p:tavLst>
                                    </p:anim>
                                    <p:anim calcmode="lin" valueType="num">
                                      <p:cBhvr additive="base">
                                        <p:cTn id="26" dur="500" fill="hold"/>
                                        <p:tgtEl>
                                          <p:spTgt spid="718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89"/>
                                        </p:tgtEl>
                                        <p:attrNameLst>
                                          <p:attrName>style.visibility</p:attrName>
                                        </p:attrNameLst>
                                      </p:cBhvr>
                                      <p:to>
                                        <p:strVal val="visible"/>
                                      </p:to>
                                    </p:set>
                                    <p:anim calcmode="lin" valueType="num">
                                      <p:cBhvr additive="base">
                                        <p:cTn id="31" dur="500" fill="hold"/>
                                        <p:tgtEl>
                                          <p:spTgt spid="7189"/>
                                        </p:tgtEl>
                                        <p:attrNameLst>
                                          <p:attrName>ppt_x</p:attrName>
                                        </p:attrNameLst>
                                      </p:cBhvr>
                                      <p:tavLst>
                                        <p:tav tm="0">
                                          <p:val>
                                            <p:strVal val="0-#ppt_w/2"/>
                                          </p:val>
                                        </p:tav>
                                        <p:tav tm="100000">
                                          <p:val>
                                            <p:strVal val="#ppt_x"/>
                                          </p:val>
                                        </p:tav>
                                      </p:tavLst>
                                    </p:anim>
                                    <p:anim calcmode="lin" valueType="num">
                                      <p:cBhvr additive="base">
                                        <p:cTn id="32" dur="500" fill="hold"/>
                                        <p:tgtEl>
                                          <p:spTgt spid="718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90"/>
                                        </p:tgtEl>
                                        <p:attrNameLst>
                                          <p:attrName>style.visibility</p:attrName>
                                        </p:attrNameLst>
                                      </p:cBhvr>
                                      <p:to>
                                        <p:strVal val="visible"/>
                                      </p:to>
                                    </p:set>
                                    <p:anim calcmode="lin" valueType="num">
                                      <p:cBhvr additive="base">
                                        <p:cTn id="37" dur="500" fill="hold"/>
                                        <p:tgtEl>
                                          <p:spTgt spid="7190"/>
                                        </p:tgtEl>
                                        <p:attrNameLst>
                                          <p:attrName>ppt_x</p:attrName>
                                        </p:attrNameLst>
                                      </p:cBhvr>
                                      <p:tavLst>
                                        <p:tav tm="0">
                                          <p:val>
                                            <p:strVal val="0-#ppt_w/2"/>
                                          </p:val>
                                        </p:tav>
                                        <p:tav tm="100000">
                                          <p:val>
                                            <p:strVal val="#ppt_x"/>
                                          </p:val>
                                        </p:tav>
                                      </p:tavLst>
                                    </p:anim>
                                    <p:anim calcmode="lin" valueType="num">
                                      <p:cBhvr additive="base">
                                        <p:cTn id="38" dur="500" fill="hold"/>
                                        <p:tgtEl>
                                          <p:spTgt spid="719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191"/>
                                        </p:tgtEl>
                                        <p:attrNameLst>
                                          <p:attrName>style.visibility</p:attrName>
                                        </p:attrNameLst>
                                      </p:cBhvr>
                                      <p:to>
                                        <p:strVal val="visible"/>
                                      </p:to>
                                    </p:set>
                                    <p:anim calcmode="lin" valueType="num">
                                      <p:cBhvr additive="base">
                                        <p:cTn id="43" dur="500" fill="hold"/>
                                        <p:tgtEl>
                                          <p:spTgt spid="7191"/>
                                        </p:tgtEl>
                                        <p:attrNameLst>
                                          <p:attrName>ppt_x</p:attrName>
                                        </p:attrNameLst>
                                      </p:cBhvr>
                                      <p:tavLst>
                                        <p:tav tm="0">
                                          <p:val>
                                            <p:strVal val="0-#ppt_w/2"/>
                                          </p:val>
                                        </p:tav>
                                        <p:tav tm="100000">
                                          <p:val>
                                            <p:strVal val="#ppt_x"/>
                                          </p:val>
                                        </p:tav>
                                      </p:tavLst>
                                    </p:anim>
                                    <p:anim calcmode="lin" valueType="num">
                                      <p:cBhvr additive="base">
                                        <p:cTn id="44" dur="500" fill="hold"/>
                                        <p:tgtEl>
                                          <p:spTgt spid="719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192"/>
                                        </p:tgtEl>
                                        <p:attrNameLst>
                                          <p:attrName>style.visibility</p:attrName>
                                        </p:attrNameLst>
                                      </p:cBhvr>
                                      <p:to>
                                        <p:strVal val="visible"/>
                                      </p:to>
                                    </p:set>
                                    <p:anim calcmode="lin" valueType="num">
                                      <p:cBhvr additive="base">
                                        <p:cTn id="49" dur="500" fill="hold"/>
                                        <p:tgtEl>
                                          <p:spTgt spid="7192"/>
                                        </p:tgtEl>
                                        <p:attrNameLst>
                                          <p:attrName>ppt_x</p:attrName>
                                        </p:attrNameLst>
                                      </p:cBhvr>
                                      <p:tavLst>
                                        <p:tav tm="0">
                                          <p:val>
                                            <p:strVal val="0-#ppt_w/2"/>
                                          </p:val>
                                        </p:tav>
                                        <p:tav tm="100000">
                                          <p:val>
                                            <p:strVal val="#ppt_x"/>
                                          </p:val>
                                        </p:tav>
                                      </p:tavLst>
                                    </p:anim>
                                    <p:anim calcmode="lin" valueType="num">
                                      <p:cBhvr additive="base">
                                        <p:cTn id="50" dur="500" fill="hold"/>
                                        <p:tgtEl>
                                          <p:spTgt spid="719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193"/>
                                        </p:tgtEl>
                                        <p:attrNameLst>
                                          <p:attrName>style.visibility</p:attrName>
                                        </p:attrNameLst>
                                      </p:cBhvr>
                                      <p:to>
                                        <p:strVal val="visible"/>
                                      </p:to>
                                    </p:set>
                                    <p:anim calcmode="lin" valueType="num">
                                      <p:cBhvr additive="base">
                                        <p:cTn id="55" dur="500" fill="hold"/>
                                        <p:tgtEl>
                                          <p:spTgt spid="7193"/>
                                        </p:tgtEl>
                                        <p:attrNameLst>
                                          <p:attrName>ppt_x</p:attrName>
                                        </p:attrNameLst>
                                      </p:cBhvr>
                                      <p:tavLst>
                                        <p:tav tm="0">
                                          <p:val>
                                            <p:strVal val="0-#ppt_w/2"/>
                                          </p:val>
                                        </p:tav>
                                        <p:tav tm="100000">
                                          <p:val>
                                            <p:strVal val="#ppt_x"/>
                                          </p:val>
                                        </p:tav>
                                      </p:tavLst>
                                    </p:anim>
                                    <p:anim calcmode="lin" valueType="num">
                                      <p:cBhvr additive="base">
                                        <p:cTn id="56" dur="500" fill="hold"/>
                                        <p:tgtEl>
                                          <p:spTgt spid="7193"/>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194"/>
                                        </p:tgtEl>
                                        <p:attrNameLst>
                                          <p:attrName>style.visibility</p:attrName>
                                        </p:attrNameLst>
                                      </p:cBhvr>
                                      <p:to>
                                        <p:strVal val="visible"/>
                                      </p:to>
                                    </p:set>
                                    <p:anim calcmode="lin" valueType="num">
                                      <p:cBhvr additive="base">
                                        <p:cTn id="61" dur="500" fill="hold"/>
                                        <p:tgtEl>
                                          <p:spTgt spid="7194"/>
                                        </p:tgtEl>
                                        <p:attrNameLst>
                                          <p:attrName>ppt_x</p:attrName>
                                        </p:attrNameLst>
                                      </p:cBhvr>
                                      <p:tavLst>
                                        <p:tav tm="0">
                                          <p:val>
                                            <p:strVal val="0-#ppt_w/2"/>
                                          </p:val>
                                        </p:tav>
                                        <p:tav tm="100000">
                                          <p:val>
                                            <p:strVal val="#ppt_x"/>
                                          </p:val>
                                        </p:tav>
                                      </p:tavLst>
                                    </p:anim>
                                    <p:anim calcmode="lin" valueType="num">
                                      <p:cBhvr additive="base">
                                        <p:cTn id="62" dur="500" fill="hold"/>
                                        <p:tgtEl>
                                          <p:spTgt spid="71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3" grpId="0" autoUpdateAnimBg="0"/>
      <p:bldP spid="7186" grpId="0" autoUpdateAnimBg="0"/>
      <p:bldP spid="7187" grpId="0" autoUpdateAnimBg="0"/>
      <p:bldP spid="7188" grpId="0" autoUpdateAnimBg="0"/>
      <p:bldP spid="7189" grpId="0" autoUpdateAnimBg="0"/>
      <p:bldP spid="7190" grpId="0" autoUpdateAnimBg="0"/>
      <p:bldP spid="7191" grpId="0" autoUpdateAnimBg="0"/>
      <p:bldP spid="7192" grpId="0" autoUpdateAnimBg="0"/>
      <p:bldP spid="7193" grpId="0" autoUpdateAnimBg="0"/>
      <p:bldP spid="719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5"/>
          <p:cNvSpPr txBox="1">
            <a:spLocks noChangeArrowheads="1"/>
          </p:cNvSpPr>
          <p:nvPr/>
        </p:nvSpPr>
        <p:spPr bwMode="auto">
          <a:xfrm>
            <a:off x="1331913" y="1196975"/>
            <a:ext cx="915987" cy="4879975"/>
          </a:xfrm>
          <a:prstGeom prst="rect">
            <a:avLst/>
          </a:prstGeom>
          <a:noFill/>
          <a:ln w="9525">
            <a:noFill/>
            <a:miter lim="800000"/>
            <a:headEnd/>
            <a:tailEnd/>
          </a:ln>
        </p:spPr>
        <p:txBody>
          <a:bodyPr vert="eaVert" wrap="none">
            <a:spAutoFit/>
          </a:bodyPr>
          <a:lstStyle/>
          <a:p>
            <a:pPr algn="l"/>
            <a:r>
              <a:rPr kumimoji="0" lang="zh-CN" altLang="en-US" sz="4800" b="1">
                <a:ea typeface="隶书" pitchFamily="49" charset="-122"/>
              </a:rPr>
              <a:t>间期（精原细胞）</a:t>
            </a:r>
          </a:p>
        </p:txBody>
      </p:sp>
      <p:grpSp>
        <p:nvGrpSpPr>
          <p:cNvPr id="2" name="Group 17"/>
          <p:cNvGrpSpPr>
            <a:grpSpLocks/>
          </p:cNvGrpSpPr>
          <p:nvPr/>
        </p:nvGrpSpPr>
        <p:grpSpPr bwMode="auto">
          <a:xfrm>
            <a:off x="3352800" y="1905000"/>
            <a:ext cx="3048000" cy="3200400"/>
            <a:chOff x="1776" y="1056"/>
            <a:chExt cx="2267" cy="2267"/>
          </a:xfrm>
        </p:grpSpPr>
        <p:sp>
          <p:nvSpPr>
            <p:cNvPr id="16417" name="Oval 18"/>
            <p:cNvSpPr>
              <a:spLocks noChangeArrowheads="1"/>
            </p:cNvSpPr>
            <p:nvPr/>
          </p:nvSpPr>
          <p:spPr bwMode="auto">
            <a:xfrm>
              <a:off x="1776" y="1056"/>
              <a:ext cx="2267" cy="2267"/>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16418" name="Freeform 19"/>
            <p:cNvSpPr>
              <a:spLocks/>
            </p:cNvSpPr>
            <p:nvPr/>
          </p:nvSpPr>
          <p:spPr bwMode="auto">
            <a:xfrm rot="2356979">
              <a:off x="2215" y="1488"/>
              <a:ext cx="282" cy="724"/>
            </a:xfrm>
            <a:custGeom>
              <a:avLst/>
              <a:gdLst>
                <a:gd name="T0" fmla="*/ 0 w 394"/>
                <a:gd name="T1" fmla="*/ 86 h 1032"/>
                <a:gd name="T2" fmla="*/ 4 w 394"/>
                <a:gd name="T3" fmla="*/ 72 h 1032"/>
                <a:gd name="T4" fmla="*/ 22 w 394"/>
                <a:gd name="T5" fmla="*/ 46 h 1032"/>
                <a:gd name="T6" fmla="*/ 29 w 394"/>
                <a:gd name="T7" fmla="*/ 19 h 1032"/>
                <a:gd name="T8" fmla="*/ 38 w 394"/>
                <a:gd name="T9" fmla="*/ 0 h 1032"/>
                <a:gd name="T10" fmla="*/ 0 60000 65536"/>
                <a:gd name="T11" fmla="*/ 0 60000 65536"/>
                <a:gd name="T12" fmla="*/ 0 60000 65536"/>
                <a:gd name="T13" fmla="*/ 0 60000 65536"/>
                <a:gd name="T14" fmla="*/ 0 60000 65536"/>
                <a:gd name="T15" fmla="*/ 0 w 394"/>
                <a:gd name="T16" fmla="*/ 0 h 1032"/>
                <a:gd name="T17" fmla="*/ 394 w 394"/>
                <a:gd name="T18" fmla="*/ 1032 h 1032"/>
              </a:gdLst>
              <a:ahLst/>
              <a:cxnLst>
                <a:cxn ang="T10">
                  <a:pos x="T0" y="T1"/>
                </a:cxn>
                <a:cxn ang="T11">
                  <a:pos x="T2" y="T3"/>
                </a:cxn>
                <a:cxn ang="T12">
                  <a:pos x="T4" y="T5"/>
                </a:cxn>
                <a:cxn ang="T13">
                  <a:pos x="T6" y="T7"/>
                </a:cxn>
                <a:cxn ang="T14">
                  <a:pos x="T8" y="T9"/>
                </a:cxn>
              </a:cxnLst>
              <a:rect l="T15" t="T16" r="T17" b="T18"/>
              <a:pathLst>
                <a:path w="394" h="1032">
                  <a:moveTo>
                    <a:pt x="0" y="1032"/>
                  </a:moveTo>
                  <a:cubicBezTo>
                    <a:pt x="3" y="1002"/>
                    <a:pt x="3" y="937"/>
                    <a:pt x="41" y="857"/>
                  </a:cubicBezTo>
                  <a:cubicBezTo>
                    <a:pt x="79" y="777"/>
                    <a:pt x="185" y="653"/>
                    <a:pt x="228" y="549"/>
                  </a:cubicBezTo>
                  <a:cubicBezTo>
                    <a:pt x="271" y="445"/>
                    <a:pt x="272" y="322"/>
                    <a:pt x="300" y="231"/>
                  </a:cubicBezTo>
                  <a:cubicBezTo>
                    <a:pt x="328" y="140"/>
                    <a:pt x="375" y="48"/>
                    <a:pt x="394" y="0"/>
                  </a:cubicBezTo>
                </a:path>
              </a:pathLst>
            </a:custGeom>
            <a:noFill/>
            <a:ln w="57150">
              <a:solidFill>
                <a:srgbClr val="FF0000"/>
              </a:solidFill>
              <a:round/>
              <a:headEnd/>
              <a:tailEnd/>
            </a:ln>
          </p:spPr>
          <p:txBody>
            <a:bodyPr wrap="none" anchor="ctr"/>
            <a:lstStyle/>
            <a:p>
              <a:endParaRPr lang="zh-CN" altLang="en-US"/>
            </a:p>
          </p:txBody>
        </p:sp>
        <p:sp>
          <p:nvSpPr>
            <p:cNvPr id="16419" name="Oval 20"/>
            <p:cNvSpPr>
              <a:spLocks noChangeArrowheads="1"/>
            </p:cNvSpPr>
            <p:nvPr/>
          </p:nvSpPr>
          <p:spPr bwMode="auto">
            <a:xfrm rot="-1865662">
              <a:off x="2328" y="1835"/>
              <a:ext cx="90" cy="89"/>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16420" name="Freeform 21"/>
            <p:cNvSpPr>
              <a:spLocks/>
            </p:cNvSpPr>
            <p:nvPr/>
          </p:nvSpPr>
          <p:spPr bwMode="auto">
            <a:xfrm rot="-395704">
              <a:off x="2448" y="1968"/>
              <a:ext cx="309" cy="705"/>
            </a:xfrm>
            <a:custGeom>
              <a:avLst/>
              <a:gdLst>
                <a:gd name="T0" fmla="*/ 0 w 446"/>
                <a:gd name="T1" fmla="*/ 78 h 1016"/>
                <a:gd name="T2" fmla="*/ 6 w 446"/>
                <a:gd name="T3" fmla="*/ 63 h 1016"/>
                <a:gd name="T4" fmla="*/ 15 w 446"/>
                <a:gd name="T5" fmla="*/ 41 h 1016"/>
                <a:gd name="T6" fmla="*/ 26 w 446"/>
                <a:gd name="T7" fmla="*/ 20 h 1016"/>
                <a:gd name="T8" fmla="*/ 34 w 446"/>
                <a:gd name="T9" fmla="*/ 0 h 1016"/>
                <a:gd name="T10" fmla="*/ 0 60000 65536"/>
                <a:gd name="T11" fmla="*/ 0 60000 65536"/>
                <a:gd name="T12" fmla="*/ 0 60000 65536"/>
                <a:gd name="T13" fmla="*/ 0 60000 65536"/>
                <a:gd name="T14" fmla="*/ 0 60000 65536"/>
                <a:gd name="T15" fmla="*/ 0 w 446"/>
                <a:gd name="T16" fmla="*/ 0 h 1016"/>
                <a:gd name="T17" fmla="*/ 446 w 446"/>
                <a:gd name="T18" fmla="*/ 1016 h 1016"/>
              </a:gdLst>
              <a:ahLst/>
              <a:cxnLst>
                <a:cxn ang="T10">
                  <a:pos x="T0" y="T1"/>
                </a:cxn>
                <a:cxn ang="T11">
                  <a:pos x="T2" y="T3"/>
                </a:cxn>
                <a:cxn ang="T12">
                  <a:pos x="T4" y="T5"/>
                </a:cxn>
                <a:cxn ang="T13">
                  <a:pos x="T6" y="T7"/>
                </a:cxn>
                <a:cxn ang="T14">
                  <a:pos x="T8" y="T9"/>
                </a:cxn>
              </a:cxnLst>
              <a:rect l="T15" t="T16" r="T17" b="T18"/>
              <a:pathLst>
                <a:path w="446" h="1016">
                  <a:moveTo>
                    <a:pt x="0" y="1016"/>
                  </a:moveTo>
                  <a:cubicBezTo>
                    <a:pt x="14" y="985"/>
                    <a:pt x="49" y="900"/>
                    <a:pt x="82" y="819"/>
                  </a:cubicBezTo>
                  <a:cubicBezTo>
                    <a:pt x="115" y="738"/>
                    <a:pt x="152" y="623"/>
                    <a:pt x="196" y="530"/>
                  </a:cubicBezTo>
                  <a:cubicBezTo>
                    <a:pt x="240" y="437"/>
                    <a:pt x="304" y="347"/>
                    <a:pt x="346" y="259"/>
                  </a:cubicBezTo>
                  <a:cubicBezTo>
                    <a:pt x="388" y="171"/>
                    <a:pt x="425" y="54"/>
                    <a:pt x="446" y="0"/>
                  </a:cubicBezTo>
                </a:path>
              </a:pathLst>
            </a:custGeom>
            <a:noFill/>
            <a:ln w="57150">
              <a:solidFill>
                <a:srgbClr val="0033CC"/>
              </a:solidFill>
              <a:round/>
              <a:headEnd/>
              <a:tailEnd/>
            </a:ln>
          </p:spPr>
          <p:txBody>
            <a:bodyPr wrap="none" anchor="ctr"/>
            <a:lstStyle/>
            <a:p>
              <a:endParaRPr lang="zh-CN" altLang="en-US"/>
            </a:p>
          </p:txBody>
        </p:sp>
        <p:sp>
          <p:nvSpPr>
            <p:cNvPr id="16421" name="Oval 22"/>
            <p:cNvSpPr>
              <a:spLocks noChangeArrowheads="1"/>
            </p:cNvSpPr>
            <p:nvPr/>
          </p:nvSpPr>
          <p:spPr bwMode="auto">
            <a:xfrm rot="-4625273">
              <a:off x="2531" y="2305"/>
              <a:ext cx="87" cy="86"/>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16422" name="Freeform 23"/>
            <p:cNvSpPr>
              <a:spLocks/>
            </p:cNvSpPr>
            <p:nvPr/>
          </p:nvSpPr>
          <p:spPr bwMode="auto">
            <a:xfrm rot="2537197">
              <a:off x="3165" y="2066"/>
              <a:ext cx="340" cy="1106"/>
            </a:xfrm>
            <a:custGeom>
              <a:avLst/>
              <a:gdLst>
                <a:gd name="T0" fmla="*/ 0 w 465"/>
                <a:gd name="T1" fmla="*/ 139 h 1562"/>
                <a:gd name="T2" fmla="*/ 4 w 465"/>
                <a:gd name="T3" fmla="*/ 106 h 1562"/>
                <a:gd name="T4" fmla="*/ 13 w 465"/>
                <a:gd name="T5" fmla="*/ 69 h 1562"/>
                <a:gd name="T6" fmla="*/ 34 w 465"/>
                <a:gd name="T7" fmla="*/ 36 h 1562"/>
                <a:gd name="T8" fmla="*/ 52 w 465"/>
                <a:gd name="T9" fmla="*/ 0 h 1562"/>
                <a:gd name="T10" fmla="*/ 0 60000 65536"/>
                <a:gd name="T11" fmla="*/ 0 60000 65536"/>
                <a:gd name="T12" fmla="*/ 0 60000 65536"/>
                <a:gd name="T13" fmla="*/ 0 60000 65536"/>
                <a:gd name="T14" fmla="*/ 0 60000 65536"/>
                <a:gd name="T15" fmla="*/ 0 w 465"/>
                <a:gd name="T16" fmla="*/ 0 h 1562"/>
                <a:gd name="T17" fmla="*/ 465 w 465"/>
                <a:gd name="T18" fmla="*/ 1562 h 1562"/>
              </a:gdLst>
              <a:ahLst/>
              <a:cxnLst>
                <a:cxn ang="T10">
                  <a:pos x="T0" y="T1"/>
                </a:cxn>
                <a:cxn ang="T11">
                  <a:pos x="T2" y="T3"/>
                </a:cxn>
                <a:cxn ang="T12">
                  <a:pos x="T4" y="T5"/>
                </a:cxn>
                <a:cxn ang="T13">
                  <a:pos x="T6" y="T7"/>
                </a:cxn>
                <a:cxn ang="T14">
                  <a:pos x="T8" y="T9"/>
                </a:cxn>
              </a:cxnLst>
              <a:rect l="T15" t="T16" r="T17" b="T18"/>
              <a:pathLst>
                <a:path w="465" h="1562">
                  <a:moveTo>
                    <a:pt x="0" y="1562"/>
                  </a:moveTo>
                  <a:cubicBezTo>
                    <a:pt x="5" y="1500"/>
                    <a:pt x="11" y="1309"/>
                    <a:pt x="31" y="1179"/>
                  </a:cubicBezTo>
                  <a:cubicBezTo>
                    <a:pt x="51" y="1049"/>
                    <a:pt x="74" y="913"/>
                    <a:pt x="119" y="784"/>
                  </a:cubicBezTo>
                  <a:cubicBezTo>
                    <a:pt x="164" y="655"/>
                    <a:pt x="242" y="534"/>
                    <a:pt x="300" y="403"/>
                  </a:cubicBezTo>
                  <a:cubicBezTo>
                    <a:pt x="358" y="272"/>
                    <a:pt x="431" y="84"/>
                    <a:pt x="465" y="0"/>
                  </a:cubicBezTo>
                </a:path>
              </a:pathLst>
            </a:custGeom>
            <a:noFill/>
            <a:ln w="57150">
              <a:solidFill>
                <a:srgbClr val="FF0000"/>
              </a:solidFill>
              <a:round/>
              <a:headEnd/>
              <a:tailEnd/>
            </a:ln>
          </p:spPr>
          <p:txBody>
            <a:bodyPr wrap="none" anchor="ctr"/>
            <a:lstStyle/>
            <a:p>
              <a:endParaRPr lang="zh-CN" altLang="en-US"/>
            </a:p>
          </p:txBody>
        </p:sp>
        <p:sp>
          <p:nvSpPr>
            <p:cNvPr id="16423" name="Oval 24"/>
            <p:cNvSpPr>
              <a:spLocks noChangeArrowheads="1"/>
            </p:cNvSpPr>
            <p:nvPr/>
          </p:nvSpPr>
          <p:spPr bwMode="auto">
            <a:xfrm rot="-1682025">
              <a:off x="3231" y="2523"/>
              <a:ext cx="88" cy="8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16424" name="Freeform 25"/>
            <p:cNvSpPr>
              <a:spLocks/>
            </p:cNvSpPr>
            <p:nvPr/>
          </p:nvSpPr>
          <p:spPr bwMode="auto">
            <a:xfrm rot="-2443565">
              <a:off x="2890" y="1215"/>
              <a:ext cx="394" cy="1100"/>
            </a:xfrm>
            <a:custGeom>
              <a:avLst/>
              <a:gdLst>
                <a:gd name="T0" fmla="*/ 0 w 568"/>
                <a:gd name="T1" fmla="*/ 139 h 1553"/>
                <a:gd name="T2" fmla="*/ 8 w 568"/>
                <a:gd name="T3" fmla="*/ 106 h 1553"/>
                <a:gd name="T4" fmla="*/ 17 w 568"/>
                <a:gd name="T5" fmla="*/ 72 h 1553"/>
                <a:gd name="T6" fmla="*/ 26 w 568"/>
                <a:gd name="T7" fmla="*/ 42 h 1553"/>
                <a:gd name="T8" fmla="*/ 44 w 568"/>
                <a:gd name="T9" fmla="*/ 0 h 1553"/>
                <a:gd name="T10" fmla="*/ 0 60000 65536"/>
                <a:gd name="T11" fmla="*/ 0 60000 65536"/>
                <a:gd name="T12" fmla="*/ 0 60000 65536"/>
                <a:gd name="T13" fmla="*/ 0 60000 65536"/>
                <a:gd name="T14" fmla="*/ 0 60000 65536"/>
                <a:gd name="T15" fmla="*/ 0 w 568"/>
                <a:gd name="T16" fmla="*/ 0 h 1553"/>
                <a:gd name="T17" fmla="*/ 568 w 568"/>
                <a:gd name="T18" fmla="*/ 1553 h 1553"/>
              </a:gdLst>
              <a:ahLst/>
              <a:cxnLst>
                <a:cxn ang="T10">
                  <a:pos x="T0" y="T1"/>
                </a:cxn>
                <a:cxn ang="T11">
                  <a:pos x="T2" y="T3"/>
                </a:cxn>
                <a:cxn ang="T12">
                  <a:pos x="T4" y="T5"/>
                </a:cxn>
                <a:cxn ang="T13">
                  <a:pos x="T6" y="T7"/>
                </a:cxn>
                <a:cxn ang="T14">
                  <a:pos x="T8" y="T9"/>
                </a:cxn>
              </a:cxnLst>
              <a:rect l="T15" t="T16" r="T17" b="T18"/>
              <a:pathLst>
                <a:path w="568" h="1553">
                  <a:moveTo>
                    <a:pt x="0" y="1553"/>
                  </a:moveTo>
                  <a:cubicBezTo>
                    <a:pt x="17" y="1491"/>
                    <a:pt x="67" y="1304"/>
                    <a:pt x="103" y="1180"/>
                  </a:cubicBezTo>
                  <a:cubicBezTo>
                    <a:pt x="139" y="1056"/>
                    <a:pt x="178" y="930"/>
                    <a:pt x="218" y="811"/>
                  </a:cubicBezTo>
                  <a:cubicBezTo>
                    <a:pt x="258" y="692"/>
                    <a:pt x="283" y="602"/>
                    <a:pt x="341" y="467"/>
                  </a:cubicBezTo>
                  <a:cubicBezTo>
                    <a:pt x="399" y="332"/>
                    <a:pt x="521" y="97"/>
                    <a:pt x="568" y="0"/>
                  </a:cubicBezTo>
                </a:path>
              </a:pathLst>
            </a:custGeom>
            <a:noFill/>
            <a:ln w="57150">
              <a:solidFill>
                <a:srgbClr val="0033CC"/>
              </a:solidFill>
              <a:round/>
              <a:headEnd/>
              <a:tailEnd/>
            </a:ln>
          </p:spPr>
          <p:txBody>
            <a:bodyPr wrap="none" anchor="ctr"/>
            <a:lstStyle/>
            <a:p>
              <a:endParaRPr lang="zh-CN" altLang="en-US"/>
            </a:p>
          </p:txBody>
        </p:sp>
        <p:sp>
          <p:nvSpPr>
            <p:cNvPr id="16425" name="Oval 26"/>
            <p:cNvSpPr>
              <a:spLocks noChangeArrowheads="1"/>
            </p:cNvSpPr>
            <p:nvPr/>
          </p:nvSpPr>
          <p:spPr bwMode="auto">
            <a:xfrm rot="-6664815">
              <a:off x="3021" y="1784"/>
              <a:ext cx="89" cy="87"/>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grpSp>
      <p:grpSp>
        <p:nvGrpSpPr>
          <p:cNvPr id="3" name="Group 27"/>
          <p:cNvGrpSpPr>
            <a:grpSpLocks/>
          </p:cNvGrpSpPr>
          <p:nvPr/>
        </p:nvGrpSpPr>
        <p:grpSpPr bwMode="auto">
          <a:xfrm>
            <a:off x="3276600" y="1676400"/>
            <a:ext cx="3352800" cy="3581400"/>
            <a:chOff x="1776" y="1056"/>
            <a:chExt cx="2267" cy="2267"/>
          </a:xfrm>
        </p:grpSpPr>
        <p:sp>
          <p:nvSpPr>
            <p:cNvPr id="16408" name="Oval 28"/>
            <p:cNvSpPr>
              <a:spLocks noChangeArrowheads="1"/>
            </p:cNvSpPr>
            <p:nvPr/>
          </p:nvSpPr>
          <p:spPr bwMode="auto">
            <a:xfrm>
              <a:off x="1776" y="1056"/>
              <a:ext cx="2267" cy="2267"/>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16409" name="Freeform 29"/>
            <p:cNvSpPr>
              <a:spLocks/>
            </p:cNvSpPr>
            <p:nvPr/>
          </p:nvSpPr>
          <p:spPr bwMode="auto">
            <a:xfrm rot="2356979">
              <a:off x="2215" y="1488"/>
              <a:ext cx="282" cy="724"/>
            </a:xfrm>
            <a:custGeom>
              <a:avLst/>
              <a:gdLst>
                <a:gd name="T0" fmla="*/ 0 w 394"/>
                <a:gd name="T1" fmla="*/ 86 h 1032"/>
                <a:gd name="T2" fmla="*/ 4 w 394"/>
                <a:gd name="T3" fmla="*/ 72 h 1032"/>
                <a:gd name="T4" fmla="*/ 22 w 394"/>
                <a:gd name="T5" fmla="*/ 46 h 1032"/>
                <a:gd name="T6" fmla="*/ 29 w 394"/>
                <a:gd name="T7" fmla="*/ 19 h 1032"/>
                <a:gd name="T8" fmla="*/ 38 w 394"/>
                <a:gd name="T9" fmla="*/ 0 h 1032"/>
                <a:gd name="T10" fmla="*/ 0 60000 65536"/>
                <a:gd name="T11" fmla="*/ 0 60000 65536"/>
                <a:gd name="T12" fmla="*/ 0 60000 65536"/>
                <a:gd name="T13" fmla="*/ 0 60000 65536"/>
                <a:gd name="T14" fmla="*/ 0 60000 65536"/>
                <a:gd name="T15" fmla="*/ 0 w 394"/>
                <a:gd name="T16" fmla="*/ 0 h 1032"/>
                <a:gd name="T17" fmla="*/ 394 w 394"/>
                <a:gd name="T18" fmla="*/ 1032 h 1032"/>
              </a:gdLst>
              <a:ahLst/>
              <a:cxnLst>
                <a:cxn ang="T10">
                  <a:pos x="T0" y="T1"/>
                </a:cxn>
                <a:cxn ang="T11">
                  <a:pos x="T2" y="T3"/>
                </a:cxn>
                <a:cxn ang="T12">
                  <a:pos x="T4" y="T5"/>
                </a:cxn>
                <a:cxn ang="T13">
                  <a:pos x="T6" y="T7"/>
                </a:cxn>
                <a:cxn ang="T14">
                  <a:pos x="T8" y="T9"/>
                </a:cxn>
              </a:cxnLst>
              <a:rect l="T15" t="T16" r="T17" b="T18"/>
              <a:pathLst>
                <a:path w="394" h="1032">
                  <a:moveTo>
                    <a:pt x="0" y="1032"/>
                  </a:moveTo>
                  <a:cubicBezTo>
                    <a:pt x="3" y="1002"/>
                    <a:pt x="3" y="937"/>
                    <a:pt x="41" y="857"/>
                  </a:cubicBezTo>
                  <a:cubicBezTo>
                    <a:pt x="79" y="777"/>
                    <a:pt x="185" y="653"/>
                    <a:pt x="228" y="549"/>
                  </a:cubicBezTo>
                  <a:cubicBezTo>
                    <a:pt x="271" y="445"/>
                    <a:pt x="272" y="322"/>
                    <a:pt x="300" y="231"/>
                  </a:cubicBezTo>
                  <a:cubicBezTo>
                    <a:pt x="328" y="140"/>
                    <a:pt x="375" y="48"/>
                    <a:pt x="394" y="0"/>
                  </a:cubicBezTo>
                </a:path>
              </a:pathLst>
            </a:custGeom>
            <a:noFill/>
            <a:ln w="57150">
              <a:solidFill>
                <a:srgbClr val="FF0000"/>
              </a:solidFill>
              <a:round/>
              <a:headEnd/>
              <a:tailEnd/>
            </a:ln>
          </p:spPr>
          <p:txBody>
            <a:bodyPr wrap="none" anchor="ctr"/>
            <a:lstStyle/>
            <a:p>
              <a:endParaRPr lang="zh-CN" altLang="en-US"/>
            </a:p>
          </p:txBody>
        </p:sp>
        <p:sp>
          <p:nvSpPr>
            <p:cNvPr id="16410" name="Oval 30"/>
            <p:cNvSpPr>
              <a:spLocks noChangeArrowheads="1"/>
            </p:cNvSpPr>
            <p:nvPr/>
          </p:nvSpPr>
          <p:spPr bwMode="auto">
            <a:xfrm rot="-1865662">
              <a:off x="2328" y="1835"/>
              <a:ext cx="90" cy="89"/>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16411" name="Freeform 31"/>
            <p:cNvSpPr>
              <a:spLocks/>
            </p:cNvSpPr>
            <p:nvPr/>
          </p:nvSpPr>
          <p:spPr bwMode="auto">
            <a:xfrm rot="-395704">
              <a:off x="2448" y="1968"/>
              <a:ext cx="309" cy="705"/>
            </a:xfrm>
            <a:custGeom>
              <a:avLst/>
              <a:gdLst>
                <a:gd name="T0" fmla="*/ 0 w 446"/>
                <a:gd name="T1" fmla="*/ 78 h 1016"/>
                <a:gd name="T2" fmla="*/ 6 w 446"/>
                <a:gd name="T3" fmla="*/ 63 h 1016"/>
                <a:gd name="T4" fmla="*/ 15 w 446"/>
                <a:gd name="T5" fmla="*/ 41 h 1016"/>
                <a:gd name="T6" fmla="*/ 26 w 446"/>
                <a:gd name="T7" fmla="*/ 20 h 1016"/>
                <a:gd name="T8" fmla="*/ 34 w 446"/>
                <a:gd name="T9" fmla="*/ 0 h 1016"/>
                <a:gd name="T10" fmla="*/ 0 60000 65536"/>
                <a:gd name="T11" fmla="*/ 0 60000 65536"/>
                <a:gd name="T12" fmla="*/ 0 60000 65536"/>
                <a:gd name="T13" fmla="*/ 0 60000 65536"/>
                <a:gd name="T14" fmla="*/ 0 60000 65536"/>
                <a:gd name="T15" fmla="*/ 0 w 446"/>
                <a:gd name="T16" fmla="*/ 0 h 1016"/>
                <a:gd name="T17" fmla="*/ 446 w 446"/>
                <a:gd name="T18" fmla="*/ 1016 h 1016"/>
              </a:gdLst>
              <a:ahLst/>
              <a:cxnLst>
                <a:cxn ang="T10">
                  <a:pos x="T0" y="T1"/>
                </a:cxn>
                <a:cxn ang="T11">
                  <a:pos x="T2" y="T3"/>
                </a:cxn>
                <a:cxn ang="T12">
                  <a:pos x="T4" y="T5"/>
                </a:cxn>
                <a:cxn ang="T13">
                  <a:pos x="T6" y="T7"/>
                </a:cxn>
                <a:cxn ang="T14">
                  <a:pos x="T8" y="T9"/>
                </a:cxn>
              </a:cxnLst>
              <a:rect l="T15" t="T16" r="T17" b="T18"/>
              <a:pathLst>
                <a:path w="446" h="1016">
                  <a:moveTo>
                    <a:pt x="0" y="1016"/>
                  </a:moveTo>
                  <a:cubicBezTo>
                    <a:pt x="14" y="985"/>
                    <a:pt x="49" y="900"/>
                    <a:pt x="82" y="819"/>
                  </a:cubicBezTo>
                  <a:cubicBezTo>
                    <a:pt x="115" y="738"/>
                    <a:pt x="152" y="623"/>
                    <a:pt x="196" y="530"/>
                  </a:cubicBezTo>
                  <a:cubicBezTo>
                    <a:pt x="240" y="437"/>
                    <a:pt x="304" y="347"/>
                    <a:pt x="346" y="259"/>
                  </a:cubicBezTo>
                  <a:cubicBezTo>
                    <a:pt x="388" y="171"/>
                    <a:pt x="425" y="54"/>
                    <a:pt x="446" y="0"/>
                  </a:cubicBezTo>
                </a:path>
              </a:pathLst>
            </a:custGeom>
            <a:noFill/>
            <a:ln w="57150">
              <a:solidFill>
                <a:srgbClr val="0033CC"/>
              </a:solidFill>
              <a:round/>
              <a:headEnd/>
              <a:tailEnd/>
            </a:ln>
          </p:spPr>
          <p:txBody>
            <a:bodyPr wrap="none" anchor="ctr"/>
            <a:lstStyle/>
            <a:p>
              <a:endParaRPr lang="zh-CN" altLang="en-US"/>
            </a:p>
          </p:txBody>
        </p:sp>
        <p:sp>
          <p:nvSpPr>
            <p:cNvPr id="16412" name="Oval 32"/>
            <p:cNvSpPr>
              <a:spLocks noChangeArrowheads="1"/>
            </p:cNvSpPr>
            <p:nvPr/>
          </p:nvSpPr>
          <p:spPr bwMode="auto">
            <a:xfrm rot="-4625273">
              <a:off x="2531" y="2305"/>
              <a:ext cx="87" cy="86"/>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16413" name="Freeform 33"/>
            <p:cNvSpPr>
              <a:spLocks/>
            </p:cNvSpPr>
            <p:nvPr/>
          </p:nvSpPr>
          <p:spPr bwMode="auto">
            <a:xfrm rot="2537197">
              <a:off x="3165" y="2066"/>
              <a:ext cx="340" cy="1106"/>
            </a:xfrm>
            <a:custGeom>
              <a:avLst/>
              <a:gdLst>
                <a:gd name="T0" fmla="*/ 0 w 465"/>
                <a:gd name="T1" fmla="*/ 139 h 1562"/>
                <a:gd name="T2" fmla="*/ 4 w 465"/>
                <a:gd name="T3" fmla="*/ 106 h 1562"/>
                <a:gd name="T4" fmla="*/ 13 w 465"/>
                <a:gd name="T5" fmla="*/ 69 h 1562"/>
                <a:gd name="T6" fmla="*/ 34 w 465"/>
                <a:gd name="T7" fmla="*/ 36 h 1562"/>
                <a:gd name="T8" fmla="*/ 52 w 465"/>
                <a:gd name="T9" fmla="*/ 0 h 1562"/>
                <a:gd name="T10" fmla="*/ 0 60000 65536"/>
                <a:gd name="T11" fmla="*/ 0 60000 65536"/>
                <a:gd name="T12" fmla="*/ 0 60000 65536"/>
                <a:gd name="T13" fmla="*/ 0 60000 65536"/>
                <a:gd name="T14" fmla="*/ 0 60000 65536"/>
                <a:gd name="T15" fmla="*/ 0 w 465"/>
                <a:gd name="T16" fmla="*/ 0 h 1562"/>
                <a:gd name="T17" fmla="*/ 465 w 465"/>
                <a:gd name="T18" fmla="*/ 1562 h 1562"/>
              </a:gdLst>
              <a:ahLst/>
              <a:cxnLst>
                <a:cxn ang="T10">
                  <a:pos x="T0" y="T1"/>
                </a:cxn>
                <a:cxn ang="T11">
                  <a:pos x="T2" y="T3"/>
                </a:cxn>
                <a:cxn ang="T12">
                  <a:pos x="T4" y="T5"/>
                </a:cxn>
                <a:cxn ang="T13">
                  <a:pos x="T6" y="T7"/>
                </a:cxn>
                <a:cxn ang="T14">
                  <a:pos x="T8" y="T9"/>
                </a:cxn>
              </a:cxnLst>
              <a:rect l="T15" t="T16" r="T17" b="T18"/>
              <a:pathLst>
                <a:path w="465" h="1562">
                  <a:moveTo>
                    <a:pt x="0" y="1562"/>
                  </a:moveTo>
                  <a:cubicBezTo>
                    <a:pt x="5" y="1500"/>
                    <a:pt x="11" y="1309"/>
                    <a:pt x="31" y="1179"/>
                  </a:cubicBezTo>
                  <a:cubicBezTo>
                    <a:pt x="51" y="1049"/>
                    <a:pt x="74" y="913"/>
                    <a:pt x="119" y="784"/>
                  </a:cubicBezTo>
                  <a:cubicBezTo>
                    <a:pt x="164" y="655"/>
                    <a:pt x="242" y="534"/>
                    <a:pt x="300" y="403"/>
                  </a:cubicBezTo>
                  <a:cubicBezTo>
                    <a:pt x="358" y="272"/>
                    <a:pt x="431" y="84"/>
                    <a:pt x="465" y="0"/>
                  </a:cubicBezTo>
                </a:path>
              </a:pathLst>
            </a:custGeom>
            <a:noFill/>
            <a:ln w="57150">
              <a:solidFill>
                <a:srgbClr val="FF0000"/>
              </a:solidFill>
              <a:round/>
              <a:headEnd/>
              <a:tailEnd/>
            </a:ln>
          </p:spPr>
          <p:txBody>
            <a:bodyPr wrap="none" anchor="ctr"/>
            <a:lstStyle/>
            <a:p>
              <a:endParaRPr lang="zh-CN" altLang="en-US"/>
            </a:p>
          </p:txBody>
        </p:sp>
        <p:sp>
          <p:nvSpPr>
            <p:cNvPr id="16414" name="Oval 34"/>
            <p:cNvSpPr>
              <a:spLocks noChangeArrowheads="1"/>
            </p:cNvSpPr>
            <p:nvPr/>
          </p:nvSpPr>
          <p:spPr bwMode="auto">
            <a:xfrm rot="-1682025">
              <a:off x="3231" y="2523"/>
              <a:ext cx="88" cy="8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16415" name="Freeform 35"/>
            <p:cNvSpPr>
              <a:spLocks/>
            </p:cNvSpPr>
            <p:nvPr/>
          </p:nvSpPr>
          <p:spPr bwMode="auto">
            <a:xfrm rot="-2443565">
              <a:off x="2890" y="1215"/>
              <a:ext cx="394" cy="1100"/>
            </a:xfrm>
            <a:custGeom>
              <a:avLst/>
              <a:gdLst>
                <a:gd name="T0" fmla="*/ 0 w 568"/>
                <a:gd name="T1" fmla="*/ 139 h 1553"/>
                <a:gd name="T2" fmla="*/ 8 w 568"/>
                <a:gd name="T3" fmla="*/ 106 h 1553"/>
                <a:gd name="T4" fmla="*/ 17 w 568"/>
                <a:gd name="T5" fmla="*/ 72 h 1553"/>
                <a:gd name="T6" fmla="*/ 26 w 568"/>
                <a:gd name="T7" fmla="*/ 42 h 1553"/>
                <a:gd name="T8" fmla="*/ 44 w 568"/>
                <a:gd name="T9" fmla="*/ 0 h 1553"/>
                <a:gd name="T10" fmla="*/ 0 60000 65536"/>
                <a:gd name="T11" fmla="*/ 0 60000 65536"/>
                <a:gd name="T12" fmla="*/ 0 60000 65536"/>
                <a:gd name="T13" fmla="*/ 0 60000 65536"/>
                <a:gd name="T14" fmla="*/ 0 60000 65536"/>
                <a:gd name="T15" fmla="*/ 0 w 568"/>
                <a:gd name="T16" fmla="*/ 0 h 1553"/>
                <a:gd name="T17" fmla="*/ 568 w 568"/>
                <a:gd name="T18" fmla="*/ 1553 h 1553"/>
              </a:gdLst>
              <a:ahLst/>
              <a:cxnLst>
                <a:cxn ang="T10">
                  <a:pos x="T0" y="T1"/>
                </a:cxn>
                <a:cxn ang="T11">
                  <a:pos x="T2" y="T3"/>
                </a:cxn>
                <a:cxn ang="T12">
                  <a:pos x="T4" y="T5"/>
                </a:cxn>
                <a:cxn ang="T13">
                  <a:pos x="T6" y="T7"/>
                </a:cxn>
                <a:cxn ang="T14">
                  <a:pos x="T8" y="T9"/>
                </a:cxn>
              </a:cxnLst>
              <a:rect l="T15" t="T16" r="T17" b="T18"/>
              <a:pathLst>
                <a:path w="568" h="1553">
                  <a:moveTo>
                    <a:pt x="0" y="1553"/>
                  </a:moveTo>
                  <a:cubicBezTo>
                    <a:pt x="17" y="1491"/>
                    <a:pt x="67" y="1304"/>
                    <a:pt x="103" y="1180"/>
                  </a:cubicBezTo>
                  <a:cubicBezTo>
                    <a:pt x="139" y="1056"/>
                    <a:pt x="178" y="930"/>
                    <a:pt x="218" y="811"/>
                  </a:cubicBezTo>
                  <a:cubicBezTo>
                    <a:pt x="258" y="692"/>
                    <a:pt x="283" y="602"/>
                    <a:pt x="341" y="467"/>
                  </a:cubicBezTo>
                  <a:cubicBezTo>
                    <a:pt x="399" y="332"/>
                    <a:pt x="521" y="97"/>
                    <a:pt x="568" y="0"/>
                  </a:cubicBezTo>
                </a:path>
              </a:pathLst>
            </a:custGeom>
            <a:noFill/>
            <a:ln w="57150">
              <a:solidFill>
                <a:srgbClr val="0033CC"/>
              </a:solidFill>
              <a:round/>
              <a:headEnd/>
              <a:tailEnd/>
            </a:ln>
          </p:spPr>
          <p:txBody>
            <a:bodyPr wrap="none" anchor="ctr"/>
            <a:lstStyle/>
            <a:p>
              <a:endParaRPr lang="zh-CN" altLang="en-US"/>
            </a:p>
          </p:txBody>
        </p:sp>
        <p:sp>
          <p:nvSpPr>
            <p:cNvPr id="16416" name="Oval 36"/>
            <p:cNvSpPr>
              <a:spLocks noChangeArrowheads="1"/>
            </p:cNvSpPr>
            <p:nvPr/>
          </p:nvSpPr>
          <p:spPr bwMode="auto">
            <a:xfrm rot="-6664815">
              <a:off x="3021" y="1784"/>
              <a:ext cx="89" cy="87"/>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grpSp>
      <p:grpSp>
        <p:nvGrpSpPr>
          <p:cNvPr id="4" name="Group 64"/>
          <p:cNvGrpSpPr>
            <a:grpSpLocks/>
          </p:cNvGrpSpPr>
          <p:nvPr/>
        </p:nvGrpSpPr>
        <p:grpSpPr bwMode="auto">
          <a:xfrm>
            <a:off x="2819400" y="1447800"/>
            <a:ext cx="4267200" cy="4267200"/>
            <a:chOff x="1776" y="912"/>
            <a:chExt cx="2688" cy="2688"/>
          </a:xfrm>
        </p:grpSpPr>
        <p:sp>
          <p:nvSpPr>
            <p:cNvPr id="16390" name="Oval 38"/>
            <p:cNvSpPr>
              <a:spLocks noChangeArrowheads="1"/>
            </p:cNvSpPr>
            <p:nvPr/>
          </p:nvSpPr>
          <p:spPr bwMode="auto">
            <a:xfrm>
              <a:off x="1776" y="912"/>
              <a:ext cx="2688" cy="2688"/>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grpSp>
          <p:nvGrpSpPr>
            <p:cNvPr id="16391" name="Group 63"/>
            <p:cNvGrpSpPr>
              <a:grpSpLocks/>
            </p:cNvGrpSpPr>
            <p:nvPr/>
          </p:nvGrpSpPr>
          <p:grpSpPr bwMode="auto">
            <a:xfrm>
              <a:off x="2112" y="1152"/>
              <a:ext cx="2008" cy="2287"/>
              <a:chOff x="2112" y="1152"/>
              <a:chExt cx="2008" cy="2287"/>
            </a:xfrm>
          </p:grpSpPr>
          <p:grpSp>
            <p:nvGrpSpPr>
              <p:cNvPr id="16392" name="Group 47"/>
              <p:cNvGrpSpPr>
                <a:grpSpLocks/>
              </p:cNvGrpSpPr>
              <p:nvPr/>
            </p:nvGrpSpPr>
            <p:grpSpPr bwMode="auto">
              <a:xfrm>
                <a:off x="2544" y="1920"/>
                <a:ext cx="394" cy="1056"/>
                <a:chOff x="2064" y="1824"/>
                <a:chExt cx="394" cy="1056"/>
              </a:xfrm>
            </p:grpSpPr>
            <p:sp>
              <p:nvSpPr>
                <p:cNvPr id="16405" name="Freeform 48"/>
                <p:cNvSpPr>
                  <a:spLocks/>
                </p:cNvSpPr>
                <p:nvPr/>
              </p:nvSpPr>
              <p:spPr bwMode="auto">
                <a:xfrm>
                  <a:off x="2208" y="1872"/>
                  <a:ext cx="250" cy="1008"/>
                </a:xfrm>
                <a:custGeom>
                  <a:avLst/>
                  <a:gdLst>
                    <a:gd name="T0" fmla="*/ 0 w 274"/>
                    <a:gd name="T1" fmla="*/ 1937 h 904"/>
                    <a:gd name="T2" fmla="*/ 9 w 274"/>
                    <a:gd name="T3" fmla="*/ 1613 h 904"/>
                    <a:gd name="T4" fmla="*/ 21 w 274"/>
                    <a:gd name="T5" fmla="*/ 1007 h 904"/>
                    <a:gd name="T6" fmla="*/ 82 w 274"/>
                    <a:gd name="T7" fmla="*/ 430 h 904"/>
                    <a:gd name="T8" fmla="*/ 144 w 274"/>
                    <a:gd name="T9" fmla="*/ 0 h 904"/>
                    <a:gd name="T10" fmla="*/ 0 60000 65536"/>
                    <a:gd name="T11" fmla="*/ 0 60000 65536"/>
                    <a:gd name="T12" fmla="*/ 0 60000 65536"/>
                    <a:gd name="T13" fmla="*/ 0 60000 65536"/>
                    <a:gd name="T14" fmla="*/ 0 60000 65536"/>
                    <a:gd name="T15" fmla="*/ 0 w 274"/>
                    <a:gd name="T16" fmla="*/ 0 h 904"/>
                    <a:gd name="T17" fmla="*/ 274 w 274"/>
                    <a:gd name="T18" fmla="*/ 904 h 904"/>
                  </a:gdLst>
                  <a:ahLst/>
                  <a:cxnLst>
                    <a:cxn ang="T10">
                      <a:pos x="T0" y="T1"/>
                    </a:cxn>
                    <a:cxn ang="T11">
                      <a:pos x="T2" y="T3"/>
                    </a:cxn>
                    <a:cxn ang="T12">
                      <a:pos x="T4" y="T5"/>
                    </a:cxn>
                    <a:cxn ang="T13">
                      <a:pos x="T6" y="T7"/>
                    </a:cxn>
                    <a:cxn ang="T14">
                      <a:pos x="T8" y="T9"/>
                    </a:cxn>
                  </a:cxnLst>
                  <a:rect l="T15" t="T16" r="T17" b="T18"/>
                  <a:pathLst>
                    <a:path w="274" h="904">
                      <a:moveTo>
                        <a:pt x="0" y="904"/>
                      </a:moveTo>
                      <a:cubicBezTo>
                        <a:pt x="3" y="879"/>
                        <a:pt x="9" y="824"/>
                        <a:pt x="16" y="752"/>
                      </a:cubicBezTo>
                      <a:cubicBezTo>
                        <a:pt x="23" y="680"/>
                        <a:pt x="16" y="562"/>
                        <a:pt x="39" y="470"/>
                      </a:cubicBezTo>
                      <a:cubicBezTo>
                        <a:pt x="62" y="378"/>
                        <a:pt x="118" y="278"/>
                        <a:pt x="157" y="200"/>
                      </a:cubicBezTo>
                      <a:cubicBezTo>
                        <a:pt x="196" y="122"/>
                        <a:pt x="250" y="42"/>
                        <a:pt x="274" y="0"/>
                      </a:cubicBezTo>
                    </a:path>
                  </a:pathLst>
                </a:custGeom>
                <a:noFill/>
                <a:ln w="57150">
                  <a:solidFill>
                    <a:srgbClr val="003399"/>
                  </a:solidFill>
                  <a:round/>
                  <a:headEnd/>
                  <a:tailEnd/>
                </a:ln>
              </p:spPr>
              <p:txBody>
                <a:bodyPr wrap="none" anchor="ctr"/>
                <a:lstStyle/>
                <a:p>
                  <a:endParaRPr lang="zh-CN" altLang="en-US"/>
                </a:p>
              </p:txBody>
            </p:sp>
            <p:sp>
              <p:nvSpPr>
                <p:cNvPr id="16406" name="Freeform 49"/>
                <p:cNvSpPr>
                  <a:spLocks/>
                </p:cNvSpPr>
                <p:nvPr/>
              </p:nvSpPr>
              <p:spPr bwMode="auto">
                <a:xfrm>
                  <a:off x="2064" y="1824"/>
                  <a:ext cx="288" cy="1008"/>
                </a:xfrm>
                <a:custGeom>
                  <a:avLst/>
                  <a:gdLst>
                    <a:gd name="T0" fmla="*/ 0 w 247"/>
                    <a:gd name="T1" fmla="*/ 2261 h 881"/>
                    <a:gd name="T2" fmla="*/ 243 w 247"/>
                    <a:gd name="T3" fmla="*/ 1779 h 881"/>
                    <a:gd name="T4" fmla="*/ 489 w 247"/>
                    <a:gd name="T5" fmla="*/ 1209 h 881"/>
                    <a:gd name="T6" fmla="*/ 586 w 247"/>
                    <a:gd name="T7" fmla="*/ 511 h 881"/>
                    <a:gd name="T8" fmla="*/ 724 w 247"/>
                    <a:gd name="T9" fmla="*/ 0 h 881"/>
                    <a:gd name="T10" fmla="*/ 0 60000 65536"/>
                    <a:gd name="T11" fmla="*/ 0 60000 65536"/>
                    <a:gd name="T12" fmla="*/ 0 60000 65536"/>
                    <a:gd name="T13" fmla="*/ 0 60000 65536"/>
                    <a:gd name="T14" fmla="*/ 0 60000 65536"/>
                    <a:gd name="T15" fmla="*/ 0 w 247"/>
                    <a:gd name="T16" fmla="*/ 0 h 881"/>
                    <a:gd name="T17" fmla="*/ 247 w 247"/>
                    <a:gd name="T18" fmla="*/ 881 h 881"/>
                  </a:gdLst>
                  <a:ahLst/>
                  <a:cxnLst>
                    <a:cxn ang="T10">
                      <a:pos x="T0" y="T1"/>
                    </a:cxn>
                    <a:cxn ang="T11">
                      <a:pos x="T2" y="T3"/>
                    </a:cxn>
                    <a:cxn ang="T12">
                      <a:pos x="T4" y="T5"/>
                    </a:cxn>
                    <a:cxn ang="T13">
                      <a:pos x="T6" y="T7"/>
                    </a:cxn>
                    <a:cxn ang="T14">
                      <a:pos x="T8" y="T9"/>
                    </a:cxn>
                  </a:cxnLst>
                  <a:rect l="T15" t="T16" r="T17" b="T18"/>
                  <a:pathLst>
                    <a:path w="247" h="881">
                      <a:moveTo>
                        <a:pt x="0" y="881"/>
                      </a:moveTo>
                      <a:cubicBezTo>
                        <a:pt x="14" y="852"/>
                        <a:pt x="54" y="761"/>
                        <a:pt x="82" y="693"/>
                      </a:cubicBezTo>
                      <a:cubicBezTo>
                        <a:pt x="110" y="625"/>
                        <a:pt x="146" y="553"/>
                        <a:pt x="166" y="471"/>
                      </a:cubicBezTo>
                      <a:cubicBezTo>
                        <a:pt x="186" y="389"/>
                        <a:pt x="187" y="277"/>
                        <a:pt x="200" y="199"/>
                      </a:cubicBezTo>
                      <a:cubicBezTo>
                        <a:pt x="213" y="121"/>
                        <a:pt x="237" y="41"/>
                        <a:pt x="247" y="0"/>
                      </a:cubicBezTo>
                    </a:path>
                  </a:pathLst>
                </a:custGeom>
                <a:solidFill>
                  <a:schemeClr val="bg1"/>
                </a:solidFill>
                <a:ln w="57150">
                  <a:solidFill>
                    <a:srgbClr val="003399"/>
                  </a:solidFill>
                  <a:round/>
                  <a:headEnd/>
                  <a:tailEnd/>
                </a:ln>
              </p:spPr>
              <p:txBody>
                <a:bodyPr wrap="none" anchor="ctr"/>
                <a:lstStyle/>
                <a:p>
                  <a:endParaRPr lang="zh-CN" altLang="en-US"/>
                </a:p>
              </p:txBody>
            </p:sp>
            <p:sp>
              <p:nvSpPr>
                <p:cNvPr id="16407" name="Oval 50"/>
                <p:cNvSpPr>
                  <a:spLocks noChangeArrowheads="1"/>
                </p:cNvSpPr>
                <p:nvPr/>
              </p:nvSpPr>
              <p:spPr bwMode="auto">
                <a:xfrm rot="-4625273">
                  <a:off x="2208" y="2304"/>
                  <a:ext cx="104" cy="104"/>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grpSp>
          <p:grpSp>
            <p:nvGrpSpPr>
              <p:cNvPr id="16393" name="Group 51"/>
              <p:cNvGrpSpPr>
                <a:grpSpLocks/>
              </p:cNvGrpSpPr>
              <p:nvPr/>
            </p:nvGrpSpPr>
            <p:grpSpPr bwMode="auto">
              <a:xfrm>
                <a:off x="2112" y="1392"/>
                <a:ext cx="784" cy="869"/>
                <a:chOff x="1920" y="1286"/>
                <a:chExt cx="784" cy="869"/>
              </a:xfrm>
            </p:grpSpPr>
            <p:sp>
              <p:nvSpPr>
                <p:cNvPr id="16402" name="Freeform 52"/>
                <p:cNvSpPr>
                  <a:spLocks/>
                </p:cNvSpPr>
                <p:nvPr/>
              </p:nvSpPr>
              <p:spPr bwMode="auto">
                <a:xfrm>
                  <a:off x="1920" y="1632"/>
                  <a:ext cx="784" cy="413"/>
                </a:xfrm>
                <a:custGeom>
                  <a:avLst/>
                  <a:gdLst>
                    <a:gd name="T0" fmla="*/ 0 w 858"/>
                    <a:gd name="T1" fmla="*/ 220 h 459"/>
                    <a:gd name="T2" fmla="*/ 69 w 858"/>
                    <a:gd name="T3" fmla="*/ 174 h 459"/>
                    <a:gd name="T4" fmla="*/ 207 w 858"/>
                    <a:gd name="T5" fmla="*/ 68 h 459"/>
                    <a:gd name="T6" fmla="*/ 344 w 858"/>
                    <a:gd name="T7" fmla="*/ 44 h 459"/>
                    <a:gd name="T8" fmla="*/ 456 w 858"/>
                    <a:gd name="T9" fmla="*/ 0 h 459"/>
                    <a:gd name="T10" fmla="*/ 0 60000 65536"/>
                    <a:gd name="T11" fmla="*/ 0 60000 65536"/>
                    <a:gd name="T12" fmla="*/ 0 60000 65536"/>
                    <a:gd name="T13" fmla="*/ 0 60000 65536"/>
                    <a:gd name="T14" fmla="*/ 0 60000 65536"/>
                    <a:gd name="T15" fmla="*/ 0 w 858"/>
                    <a:gd name="T16" fmla="*/ 0 h 459"/>
                    <a:gd name="T17" fmla="*/ 858 w 858"/>
                    <a:gd name="T18" fmla="*/ 459 h 459"/>
                  </a:gdLst>
                  <a:ahLst/>
                  <a:cxnLst>
                    <a:cxn ang="T10">
                      <a:pos x="T0" y="T1"/>
                    </a:cxn>
                    <a:cxn ang="T11">
                      <a:pos x="T2" y="T3"/>
                    </a:cxn>
                    <a:cxn ang="T12">
                      <a:pos x="T4" y="T5"/>
                    </a:cxn>
                    <a:cxn ang="T13">
                      <a:pos x="T6" y="T7"/>
                    </a:cxn>
                    <a:cxn ang="T14">
                      <a:pos x="T8" y="T9"/>
                    </a:cxn>
                  </a:cxnLst>
                  <a:rect l="T15" t="T16" r="T17" b="T18"/>
                  <a:pathLst>
                    <a:path w="858" h="459">
                      <a:moveTo>
                        <a:pt x="0" y="459"/>
                      </a:moveTo>
                      <a:cubicBezTo>
                        <a:pt x="19" y="443"/>
                        <a:pt x="64" y="418"/>
                        <a:pt x="129" y="365"/>
                      </a:cubicBezTo>
                      <a:cubicBezTo>
                        <a:pt x="194" y="312"/>
                        <a:pt x="302" y="186"/>
                        <a:pt x="388" y="141"/>
                      </a:cubicBezTo>
                      <a:cubicBezTo>
                        <a:pt x="474" y="96"/>
                        <a:pt x="569" y="117"/>
                        <a:pt x="647" y="94"/>
                      </a:cubicBezTo>
                      <a:cubicBezTo>
                        <a:pt x="725" y="71"/>
                        <a:pt x="814" y="20"/>
                        <a:pt x="858" y="0"/>
                      </a:cubicBezTo>
                    </a:path>
                  </a:pathLst>
                </a:custGeom>
                <a:noFill/>
                <a:ln w="57150">
                  <a:solidFill>
                    <a:srgbClr val="FF0000"/>
                  </a:solidFill>
                  <a:round/>
                  <a:headEnd/>
                  <a:tailEnd/>
                </a:ln>
              </p:spPr>
              <p:txBody>
                <a:bodyPr wrap="none" anchor="ctr"/>
                <a:lstStyle/>
                <a:p>
                  <a:endParaRPr lang="zh-CN" altLang="en-US"/>
                </a:p>
              </p:txBody>
            </p:sp>
            <p:sp>
              <p:nvSpPr>
                <p:cNvPr id="16403" name="Freeform 53"/>
                <p:cNvSpPr>
                  <a:spLocks/>
                </p:cNvSpPr>
                <p:nvPr/>
              </p:nvSpPr>
              <p:spPr bwMode="auto">
                <a:xfrm rot="2356979">
                  <a:off x="2110" y="1286"/>
                  <a:ext cx="340" cy="869"/>
                </a:xfrm>
                <a:custGeom>
                  <a:avLst/>
                  <a:gdLst>
                    <a:gd name="T0" fmla="*/ 0 w 394"/>
                    <a:gd name="T1" fmla="*/ 310 h 1032"/>
                    <a:gd name="T2" fmla="*/ 14 w 394"/>
                    <a:gd name="T3" fmla="*/ 258 h 1032"/>
                    <a:gd name="T4" fmla="*/ 82 w 394"/>
                    <a:gd name="T5" fmla="*/ 164 h 1032"/>
                    <a:gd name="T6" fmla="*/ 107 w 394"/>
                    <a:gd name="T7" fmla="*/ 70 h 1032"/>
                    <a:gd name="T8" fmla="*/ 140 w 394"/>
                    <a:gd name="T9" fmla="*/ 0 h 1032"/>
                    <a:gd name="T10" fmla="*/ 0 60000 65536"/>
                    <a:gd name="T11" fmla="*/ 0 60000 65536"/>
                    <a:gd name="T12" fmla="*/ 0 60000 65536"/>
                    <a:gd name="T13" fmla="*/ 0 60000 65536"/>
                    <a:gd name="T14" fmla="*/ 0 60000 65536"/>
                    <a:gd name="T15" fmla="*/ 0 w 394"/>
                    <a:gd name="T16" fmla="*/ 0 h 1032"/>
                    <a:gd name="T17" fmla="*/ 394 w 394"/>
                    <a:gd name="T18" fmla="*/ 1032 h 1032"/>
                  </a:gdLst>
                  <a:ahLst/>
                  <a:cxnLst>
                    <a:cxn ang="T10">
                      <a:pos x="T0" y="T1"/>
                    </a:cxn>
                    <a:cxn ang="T11">
                      <a:pos x="T2" y="T3"/>
                    </a:cxn>
                    <a:cxn ang="T12">
                      <a:pos x="T4" y="T5"/>
                    </a:cxn>
                    <a:cxn ang="T13">
                      <a:pos x="T6" y="T7"/>
                    </a:cxn>
                    <a:cxn ang="T14">
                      <a:pos x="T8" y="T9"/>
                    </a:cxn>
                  </a:cxnLst>
                  <a:rect l="T15" t="T16" r="T17" b="T18"/>
                  <a:pathLst>
                    <a:path w="394" h="1032">
                      <a:moveTo>
                        <a:pt x="0" y="1032"/>
                      </a:moveTo>
                      <a:cubicBezTo>
                        <a:pt x="3" y="1002"/>
                        <a:pt x="3" y="937"/>
                        <a:pt x="41" y="857"/>
                      </a:cubicBezTo>
                      <a:cubicBezTo>
                        <a:pt x="79" y="777"/>
                        <a:pt x="185" y="653"/>
                        <a:pt x="228" y="549"/>
                      </a:cubicBezTo>
                      <a:cubicBezTo>
                        <a:pt x="271" y="445"/>
                        <a:pt x="272" y="322"/>
                        <a:pt x="300" y="231"/>
                      </a:cubicBezTo>
                      <a:cubicBezTo>
                        <a:pt x="328" y="140"/>
                        <a:pt x="375" y="48"/>
                        <a:pt x="394" y="0"/>
                      </a:cubicBezTo>
                    </a:path>
                  </a:pathLst>
                </a:custGeom>
                <a:gradFill rotWithShape="0">
                  <a:gsLst>
                    <a:gs pos="0">
                      <a:srgbClr val="FFFF00"/>
                    </a:gs>
                    <a:gs pos="100000">
                      <a:srgbClr val="FF9900"/>
                    </a:gs>
                  </a:gsLst>
                  <a:path path="rect">
                    <a:fillToRect l="50000" t="50000" r="50000" b="50000"/>
                  </a:path>
                </a:gradFill>
                <a:ln w="57150">
                  <a:solidFill>
                    <a:srgbClr val="FF0000"/>
                  </a:solidFill>
                  <a:round/>
                  <a:headEnd/>
                  <a:tailEnd/>
                </a:ln>
              </p:spPr>
              <p:txBody>
                <a:bodyPr wrap="none" anchor="ctr"/>
                <a:lstStyle/>
                <a:p>
                  <a:endParaRPr lang="zh-CN" altLang="en-US"/>
                </a:p>
              </p:txBody>
            </p:sp>
            <p:sp>
              <p:nvSpPr>
                <p:cNvPr id="16404" name="Oval 54"/>
                <p:cNvSpPr>
                  <a:spLocks noChangeArrowheads="1"/>
                </p:cNvSpPr>
                <p:nvPr/>
              </p:nvSpPr>
              <p:spPr bwMode="auto">
                <a:xfrm rot="-1865662">
                  <a:off x="2246" y="1703"/>
                  <a:ext cx="108" cy="107"/>
                </a:xfrm>
                <a:prstGeom prst="ellipse">
                  <a:avLst/>
                </a:prstGeom>
                <a:gradFill rotWithShape="0">
                  <a:gsLst>
                    <a:gs pos="0">
                      <a:srgbClr val="FFFF00"/>
                    </a:gs>
                    <a:gs pos="100000">
                      <a:srgbClr val="FF9900"/>
                    </a:gs>
                  </a:gsLst>
                  <a:path path="shape">
                    <a:fillToRect l="50000" t="50000" r="50000" b="50000"/>
                  </a:path>
                </a:gradFill>
                <a:ln w="57150">
                  <a:solidFill>
                    <a:srgbClr val="FF9900"/>
                  </a:solidFill>
                  <a:round/>
                  <a:headEnd/>
                  <a:tailEnd/>
                </a:ln>
              </p:spPr>
              <p:txBody>
                <a:bodyPr wrap="none" anchor="ctr"/>
                <a:lstStyle/>
                <a:p>
                  <a:endParaRPr lang="zh-CN" altLang="en-US"/>
                </a:p>
              </p:txBody>
            </p:sp>
          </p:grpSp>
          <p:grpSp>
            <p:nvGrpSpPr>
              <p:cNvPr id="16394" name="Group 55"/>
              <p:cNvGrpSpPr>
                <a:grpSpLocks/>
              </p:cNvGrpSpPr>
              <p:nvPr/>
            </p:nvGrpSpPr>
            <p:grpSpPr bwMode="auto">
              <a:xfrm rot="90218">
                <a:off x="3024" y="1152"/>
                <a:ext cx="666" cy="1306"/>
                <a:chOff x="2826" y="990"/>
                <a:chExt cx="666" cy="1306"/>
              </a:xfrm>
            </p:grpSpPr>
            <p:sp>
              <p:nvSpPr>
                <p:cNvPr id="16399" name="Freeform 56"/>
                <p:cNvSpPr>
                  <a:spLocks/>
                </p:cNvSpPr>
                <p:nvPr/>
              </p:nvSpPr>
              <p:spPr bwMode="auto">
                <a:xfrm>
                  <a:off x="2976" y="990"/>
                  <a:ext cx="516" cy="1226"/>
                </a:xfrm>
                <a:custGeom>
                  <a:avLst/>
                  <a:gdLst>
                    <a:gd name="T0" fmla="*/ 300 w 565"/>
                    <a:gd name="T1" fmla="*/ 649 h 1363"/>
                    <a:gd name="T2" fmla="*/ 209 w 565"/>
                    <a:gd name="T3" fmla="*/ 512 h 1363"/>
                    <a:gd name="T4" fmla="*/ 100 w 565"/>
                    <a:gd name="T5" fmla="*/ 381 h 1363"/>
                    <a:gd name="T6" fmla="*/ 63 w 565"/>
                    <a:gd name="T7" fmla="*/ 201 h 1363"/>
                    <a:gd name="T8" fmla="*/ 0 w 565"/>
                    <a:gd name="T9" fmla="*/ 0 h 1363"/>
                    <a:gd name="T10" fmla="*/ 0 60000 65536"/>
                    <a:gd name="T11" fmla="*/ 0 60000 65536"/>
                    <a:gd name="T12" fmla="*/ 0 60000 65536"/>
                    <a:gd name="T13" fmla="*/ 0 60000 65536"/>
                    <a:gd name="T14" fmla="*/ 0 60000 65536"/>
                    <a:gd name="T15" fmla="*/ 0 w 565"/>
                    <a:gd name="T16" fmla="*/ 0 h 1363"/>
                    <a:gd name="T17" fmla="*/ 565 w 565"/>
                    <a:gd name="T18" fmla="*/ 1363 h 1363"/>
                  </a:gdLst>
                  <a:ahLst/>
                  <a:cxnLst>
                    <a:cxn ang="T10">
                      <a:pos x="T0" y="T1"/>
                    </a:cxn>
                    <a:cxn ang="T11">
                      <a:pos x="T2" y="T3"/>
                    </a:cxn>
                    <a:cxn ang="T12">
                      <a:pos x="T4" y="T5"/>
                    </a:cxn>
                    <a:cxn ang="T13">
                      <a:pos x="T6" y="T7"/>
                    </a:cxn>
                    <a:cxn ang="T14">
                      <a:pos x="T8" y="T9"/>
                    </a:cxn>
                  </a:cxnLst>
                  <a:rect l="T15" t="T16" r="T17" b="T18"/>
                  <a:pathLst>
                    <a:path w="565" h="1363">
                      <a:moveTo>
                        <a:pt x="565" y="1363"/>
                      </a:moveTo>
                      <a:cubicBezTo>
                        <a:pt x="535" y="1315"/>
                        <a:pt x="458" y="1169"/>
                        <a:pt x="395" y="1075"/>
                      </a:cubicBezTo>
                      <a:cubicBezTo>
                        <a:pt x="332" y="981"/>
                        <a:pt x="234" y="908"/>
                        <a:pt x="188" y="799"/>
                      </a:cubicBezTo>
                      <a:cubicBezTo>
                        <a:pt x="142" y="690"/>
                        <a:pt x="150" y="556"/>
                        <a:pt x="119" y="423"/>
                      </a:cubicBezTo>
                      <a:cubicBezTo>
                        <a:pt x="88" y="290"/>
                        <a:pt x="25" y="88"/>
                        <a:pt x="0" y="0"/>
                      </a:cubicBezTo>
                    </a:path>
                  </a:pathLst>
                </a:custGeom>
                <a:noFill/>
                <a:ln w="57150">
                  <a:solidFill>
                    <a:srgbClr val="003399"/>
                  </a:solidFill>
                  <a:round/>
                  <a:headEnd/>
                  <a:tailEnd/>
                </a:ln>
              </p:spPr>
              <p:txBody>
                <a:bodyPr wrap="none" anchor="ctr"/>
                <a:lstStyle/>
                <a:p>
                  <a:endParaRPr lang="zh-CN" altLang="en-US"/>
                </a:p>
              </p:txBody>
            </p:sp>
            <p:sp>
              <p:nvSpPr>
                <p:cNvPr id="16400" name="Freeform 57"/>
                <p:cNvSpPr>
                  <a:spLocks/>
                </p:cNvSpPr>
                <p:nvPr/>
              </p:nvSpPr>
              <p:spPr bwMode="auto">
                <a:xfrm>
                  <a:off x="2826" y="1053"/>
                  <a:ext cx="569" cy="1243"/>
                </a:xfrm>
                <a:custGeom>
                  <a:avLst/>
                  <a:gdLst>
                    <a:gd name="T0" fmla="*/ 334 w 622"/>
                    <a:gd name="T1" fmla="*/ 658 h 1382"/>
                    <a:gd name="T2" fmla="*/ 249 w 622"/>
                    <a:gd name="T3" fmla="*/ 502 h 1382"/>
                    <a:gd name="T4" fmla="*/ 183 w 622"/>
                    <a:gd name="T5" fmla="*/ 336 h 1382"/>
                    <a:gd name="T6" fmla="*/ 101 w 622"/>
                    <a:gd name="T7" fmla="*/ 192 h 1382"/>
                    <a:gd name="T8" fmla="*/ 0 w 622"/>
                    <a:gd name="T9" fmla="*/ 0 h 1382"/>
                    <a:gd name="T10" fmla="*/ 0 60000 65536"/>
                    <a:gd name="T11" fmla="*/ 0 60000 65536"/>
                    <a:gd name="T12" fmla="*/ 0 60000 65536"/>
                    <a:gd name="T13" fmla="*/ 0 60000 65536"/>
                    <a:gd name="T14" fmla="*/ 0 60000 65536"/>
                    <a:gd name="T15" fmla="*/ 0 w 622"/>
                    <a:gd name="T16" fmla="*/ 0 h 1382"/>
                    <a:gd name="T17" fmla="*/ 622 w 622"/>
                    <a:gd name="T18" fmla="*/ 1382 h 1382"/>
                  </a:gdLst>
                  <a:ahLst/>
                  <a:cxnLst>
                    <a:cxn ang="T10">
                      <a:pos x="T0" y="T1"/>
                    </a:cxn>
                    <a:cxn ang="T11">
                      <a:pos x="T2" y="T3"/>
                    </a:cxn>
                    <a:cxn ang="T12">
                      <a:pos x="T4" y="T5"/>
                    </a:cxn>
                    <a:cxn ang="T13">
                      <a:pos x="T6" y="T7"/>
                    </a:cxn>
                    <a:cxn ang="T14">
                      <a:pos x="T8" y="T9"/>
                    </a:cxn>
                  </a:cxnLst>
                  <a:rect l="T15" t="T16" r="T17" b="T18"/>
                  <a:pathLst>
                    <a:path w="622" h="1382">
                      <a:moveTo>
                        <a:pt x="622" y="1382"/>
                      </a:moveTo>
                      <a:cubicBezTo>
                        <a:pt x="595" y="1327"/>
                        <a:pt x="510" y="1166"/>
                        <a:pt x="463" y="1053"/>
                      </a:cubicBezTo>
                      <a:cubicBezTo>
                        <a:pt x="416" y="940"/>
                        <a:pt x="387" y="815"/>
                        <a:pt x="341" y="706"/>
                      </a:cubicBezTo>
                      <a:cubicBezTo>
                        <a:pt x="295" y="597"/>
                        <a:pt x="244" y="519"/>
                        <a:pt x="187" y="401"/>
                      </a:cubicBezTo>
                      <a:cubicBezTo>
                        <a:pt x="130" y="283"/>
                        <a:pt x="39" y="84"/>
                        <a:pt x="0" y="0"/>
                      </a:cubicBezTo>
                    </a:path>
                  </a:pathLst>
                </a:custGeom>
                <a:solidFill>
                  <a:schemeClr val="bg1"/>
                </a:solidFill>
                <a:ln w="57150">
                  <a:solidFill>
                    <a:srgbClr val="003399"/>
                  </a:solidFill>
                  <a:round/>
                  <a:headEnd/>
                  <a:tailEnd/>
                </a:ln>
              </p:spPr>
              <p:txBody>
                <a:bodyPr wrap="none" anchor="ctr"/>
                <a:lstStyle/>
                <a:p>
                  <a:endParaRPr lang="zh-CN" altLang="en-US"/>
                </a:p>
              </p:txBody>
            </p:sp>
            <p:sp>
              <p:nvSpPr>
                <p:cNvPr id="16401" name="Oval 58"/>
                <p:cNvSpPr>
                  <a:spLocks noChangeArrowheads="1"/>
                </p:cNvSpPr>
                <p:nvPr/>
              </p:nvSpPr>
              <p:spPr bwMode="auto">
                <a:xfrm rot="-6664815">
                  <a:off x="3078" y="1641"/>
                  <a:ext cx="108" cy="105"/>
                </a:xfrm>
                <a:prstGeom prst="ellipse">
                  <a:avLst/>
                </a:prstGeom>
                <a:gradFill rotWithShape="0">
                  <a:gsLst>
                    <a:gs pos="0">
                      <a:srgbClr val="FFFF00"/>
                    </a:gs>
                    <a:gs pos="100000">
                      <a:srgbClr val="FF9900"/>
                    </a:gs>
                  </a:gsLst>
                  <a:path path="shape">
                    <a:fillToRect l="50000" t="50000" r="50000" b="50000"/>
                  </a:path>
                </a:gradFill>
                <a:ln w="57150">
                  <a:solidFill>
                    <a:srgbClr val="FF9900"/>
                  </a:solidFill>
                  <a:round/>
                  <a:headEnd/>
                  <a:tailEnd/>
                </a:ln>
              </p:spPr>
              <p:txBody>
                <a:bodyPr wrap="none" anchor="ctr"/>
                <a:lstStyle/>
                <a:p>
                  <a:endParaRPr lang="zh-CN" altLang="en-US"/>
                </a:p>
              </p:txBody>
            </p:sp>
          </p:grpSp>
          <p:grpSp>
            <p:nvGrpSpPr>
              <p:cNvPr id="16395" name="Group 59"/>
              <p:cNvGrpSpPr>
                <a:grpSpLocks/>
              </p:cNvGrpSpPr>
              <p:nvPr/>
            </p:nvGrpSpPr>
            <p:grpSpPr bwMode="auto">
              <a:xfrm>
                <a:off x="2928" y="2112"/>
                <a:ext cx="1192" cy="1327"/>
                <a:chOff x="2783" y="1980"/>
                <a:chExt cx="1192" cy="1327"/>
              </a:xfrm>
            </p:grpSpPr>
            <p:sp>
              <p:nvSpPr>
                <p:cNvPr id="16396" name="Freeform 60"/>
                <p:cNvSpPr>
                  <a:spLocks/>
                </p:cNvSpPr>
                <p:nvPr/>
              </p:nvSpPr>
              <p:spPr bwMode="auto">
                <a:xfrm>
                  <a:off x="2783" y="2164"/>
                  <a:ext cx="1192" cy="740"/>
                </a:xfrm>
                <a:custGeom>
                  <a:avLst/>
                  <a:gdLst>
                    <a:gd name="T0" fmla="*/ 0 w 1304"/>
                    <a:gd name="T1" fmla="*/ 391 h 823"/>
                    <a:gd name="T2" fmla="*/ 181 w 1304"/>
                    <a:gd name="T3" fmla="*/ 299 h 823"/>
                    <a:gd name="T4" fmla="*/ 346 w 1304"/>
                    <a:gd name="T5" fmla="*/ 224 h 823"/>
                    <a:gd name="T6" fmla="*/ 539 w 1304"/>
                    <a:gd name="T7" fmla="*/ 107 h 823"/>
                    <a:gd name="T8" fmla="*/ 696 w 1304"/>
                    <a:gd name="T9" fmla="*/ 0 h 823"/>
                    <a:gd name="T10" fmla="*/ 0 60000 65536"/>
                    <a:gd name="T11" fmla="*/ 0 60000 65536"/>
                    <a:gd name="T12" fmla="*/ 0 60000 65536"/>
                    <a:gd name="T13" fmla="*/ 0 60000 65536"/>
                    <a:gd name="T14" fmla="*/ 0 60000 65536"/>
                    <a:gd name="T15" fmla="*/ 0 w 1304"/>
                    <a:gd name="T16" fmla="*/ 0 h 823"/>
                    <a:gd name="T17" fmla="*/ 1304 w 1304"/>
                    <a:gd name="T18" fmla="*/ 823 h 823"/>
                  </a:gdLst>
                  <a:ahLst/>
                  <a:cxnLst>
                    <a:cxn ang="T10">
                      <a:pos x="T0" y="T1"/>
                    </a:cxn>
                    <a:cxn ang="T11">
                      <a:pos x="T2" y="T3"/>
                    </a:cxn>
                    <a:cxn ang="T12">
                      <a:pos x="T4" y="T5"/>
                    </a:cxn>
                    <a:cxn ang="T13">
                      <a:pos x="T6" y="T7"/>
                    </a:cxn>
                    <a:cxn ang="T14">
                      <a:pos x="T8" y="T9"/>
                    </a:cxn>
                  </a:cxnLst>
                  <a:rect l="T15" t="T16" r="T17" b="T18"/>
                  <a:pathLst>
                    <a:path w="1304" h="823">
                      <a:moveTo>
                        <a:pt x="0" y="823"/>
                      </a:moveTo>
                      <a:cubicBezTo>
                        <a:pt x="56" y="793"/>
                        <a:pt x="231" y="689"/>
                        <a:pt x="339" y="630"/>
                      </a:cubicBezTo>
                      <a:cubicBezTo>
                        <a:pt x="447" y="571"/>
                        <a:pt x="534" y="538"/>
                        <a:pt x="646" y="470"/>
                      </a:cubicBezTo>
                      <a:cubicBezTo>
                        <a:pt x="758" y="402"/>
                        <a:pt x="901" y="301"/>
                        <a:pt x="1011" y="223"/>
                      </a:cubicBezTo>
                      <a:cubicBezTo>
                        <a:pt x="1121" y="145"/>
                        <a:pt x="1243" y="46"/>
                        <a:pt x="1304" y="0"/>
                      </a:cubicBezTo>
                    </a:path>
                  </a:pathLst>
                </a:custGeom>
                <a:gradFill rotWithShape="0">
                  <a:gsLst>
                    <a:gs pos="0">
                      <a:srgbClr val="FFFF00"/>
                    </a:gs>
                    <a:gs pos="100000">
                      <a:srgbClr val="FF9900"/>
                    </a:gs>
                  </a:gsLst>
                  <a:path path="rect">
                    <a:fillToRect l="50000" t="50000" r="50000" b="50000"/>
                  </a:path>
                </a:gradFill>
                <a:ln w="57150">
                  <a:solidFill>
                    <a:srgbClr val="FF0000"/>
                  </a:solidFill>
                  <a:round/>
                  <a:headEnd/>
                  <a:tailEnd/>
                </a:ln>
              </p:spPr>
              <p:txBody>
                <a:bodyPr wrap="none" anchor="ctr"/>
                <a:lstStyle/>
                <a:p>
                  <a:endParaRPr lang="zh-CN" altLang="en-US"/>
                </a:p>
              </p:txBody>
            </p:sp>
            <p:sp>
              <p:nvSpPr>
                <p:cNvPr id="16397" name="Freeform 61"/>
                <p:cNvSpPr>
                  <a:spLocks/>
                </p:cNvSpPr>
                <p:nvPr/>
              </p:nvSpPr>
              <p:spPr bwMode="auto">
                <a:xfrm rot="2537197">
                  <a:off x="3251" y="1980"/>
                  <a:ext cx="408" cy="1327"/>
                </a:xfrm>
                <a:custGeom>
                  <a:avLst/>
                  <a:gdLst>
                    <a:gd name="T0" fmla="*/ 0 w 465"/>
                    <a:gd name="T1" fmla="*/ 499 h 1562"/>
                    <a:gd name="T2" fmla="*/ 12 w 465"/>
                    <a:gd name="T3" fmla="*/ 376 h 1562"/>
                    <a:gd name="T4" fmla="*/ 47 w 465"/>
                    <a:gd name="T5" fmla="*/ 251 h 1562"/>
                    <a:gd name="T6" fmla="*/ 120 w 465"/>
                    <a:gd name="T7" fmla="*/ 128 h 1562"/>
                    <a:gd name="T8" fmla="*/ 186 w 465"/>
                    <a:gd name="T9" fmla="*/ 0 h 1562"/>
                    <a:gd name="T10" fmla="*/ 0 60000 65536"/>
                    <a:gd name="T11" fmla="*/ 0 60000 65536"/>
                    <a:gd name="T12" fmla="*/ 0 60000 65536"/>
                    <a:gd name="T13" fmla="*/ 0 60000 65536"/>
                    <a:gd name="T14" fmla="*/ 0 60000 65536"/>
                    <a:gd name="T15" fmla="*/ 0 w 465"/>
                    <a:gd name="T16" fmla="*/ 0 h 1562"/>
                    <a:gd name="T17" fmla="*/ 465 w 465"/>
                    <a:gd name="T18" fmla="*/ 1562 h 1562"/>
                  </a:gdLst>
                  <a:ahLst/>
                  <a:cxnLst>
                    <a:cxn ang="T10">
                      <a:pos x="T0" y="T1"/>
                    </a:cxn>
                    <a:cxn ang="T11">
                      <a:pos x="T2" y="T3"/>
                    </a:cxn>
                    <a:cxn ang="T12">
                      <a:pos x="T4" y="T5"/>
                    </a:cxn>
                    <a:cxn ang="T13">
                      <a:pos x="T6" y="T7"/>
                    </a:cxn>
                    <a:cxn ang="T14">
                      <a:pos x="T8" y="T9"/>
                    </a:cxn>
                  </a:cxnLst>
                  <a:rect l="T15" t="T16" r="T17" b="T18"/>
                  <a:pathLst>
                    <a:path w="465" h="1562">
                      <a:moveTo>
                        <a:pt x="0" y="1562"/>
                      </a:moveTo>
                      <a:cubicBezTo>
                        <a:pt x="5" y="1500"/>
                        <a:pt x="11" y="1309"/>
                        <a:pt x="31" y="1179"/>
                      </a:cubicBezTo>
                      <a:cubicBezTo>
                        <a:pt x="51" y="1049"/>
                        <a:pt x="74" y="913"/>
                        <a:pt x="119" y="784"/>
                      </a:cubicBezTo>
                      <a:cubicBezTo>
                        <a:pt x="164" y="655"/>
                        <a:pt x="242" y="534"/>
                        <a:pt x="300" y="403"/>
                      </a:cubicBezTo>
                      <a:cubicBezTo>
                        <a:pt x="358" y="272"/>
                        <a:pt x="431" y="84"/>
                        <a:pt x="465" y="0"/>
                      </a:cubicBezTo>
                    </a:path>
                  </a:pathLst>
                </a:custGeom>
                <a:noFill/>
                <a:ln w="57150">
                  <a:solidFill>
                    <a:srgbClr val="FF0000"/>
                  </a:solidFill>
                  <a:round/>
                  <a:headEnd/>
                  <a:tailEnd/>
                </a:ln>
              </p:spPr>
              <p:txBody>
                <a:bodyPr wrap="none" anchor="ctr"/>
                <a:lstStyle/>
                <a:p>
                  <a:endParaRPr lang="zh-CN" altLang="en-US"/>
                </a:p>
              </p:txBody>
            </p:sp>
            <p:sp>
              <p:nvSpPr>
                <p:cNvPr id="16398" name="Oval 62"/>
                <p:cNvSpPr>
                  <a:spLocks noChangeArrowheads="1"/>
                </p:cNvSpPr>
                <p:nvPr/>
              </p:nvSpPr>
              <p:spPr bwMode="auto">
                <a:xfrm rot="-1682025">
                  <a:off x="3330" y="2528"/>
                  <a:ext cx="106" cy="106"/>
                </a:xfrm>
                <a:prstGeom prst="ellipse">
                  <a:avLst/>
                </a:prstGeom>
                <a:gradFill rotWithShape="0">
                  <a:gsLst>
                    <a:gs pos="0">
                      <a:srgbClr val="FFFF00"/>
                    </a:gs>
                    <a:gs pos="100000">
                      <a:srgbClr val="FF9900"/>
                    </a:gs>
                  </a:gsLst>
                  <a:path path="shape">
                    <a:fillToRect l="50000" t="50000" r="50000" b="50000"/>
                  </a:path>
                </a:gradFill>
                <a:ln w="57150">
                  <a:solidFill>
                    <a:srgbClr val="FF9900"/>
                  </a:solidFill>
                  <a:round/>
                  <a:headEnd/>
                  <a:tailEnd/>
                </a:ln>
              </p:spPr>
              <p:txBody>
                <a:bodyPr wrap="none" anchor="ctr"/>
                <a:lstStyle/>
                <a:p>
                  <a:endParaRPr lang="zh-CN" altLang="en-US"/>
                </a:p>
              </p:txBody>
            </p:sp>
          </p:grpSp>
        </p:grpSp>
      </p:gr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outHorizontal)">
                                      <p:cBhvr>
                                        <p:cTn id="11" dur="500"/>
                                        <p:tgtEl>
                                          <p:spTgt spid="3"/>
                                        </p:tgtEl>
                                      </p:cBhvr>
                                    </p:animEffect>
                                  </p:childTnLst>
                                </p:cTn>
                              </p:par>
                            </p:childTnLst>
                          </p:cTn>
                        </p:par>
                        <p:par>
                          <p:cTn id="12" fill="hold">
                            <p:stCondLst>
                              <p:cond delay="1000"/>
                            </p:stCondLst>
                            <p:childTnLst>
                              <p:par>
                                <p:cTn id="13" presetID="16" presetClass="entr" presetSubtype="42"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out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6858000"/>
          </a:xfrm>
          <a:prstGeom prst="rect">
            <a:avLst/>
          </a:prstGeom>
          <a:gradFill rotWithShape="0">
            <a:gsLst>
              <a:gs pos="0">
                <a:srgbClr val="FFFFFF"/>
              </a:gs>
              <a:gs pos="50000">
                <a:srgbClr val="FFFFCC"/>
              </a:gs>
              <a:gs pos="100000">
                <a:srgbClr val="FFFFFF"/>
              </a:gs>
            </a:gsLst>
            <a:lin ang="18900000" scaled="1"/>
          </a:gradFill>
          <a:ln w="9525">
            <a:solidFill>
              <a:schemeClr val="tx1"/>
            </a:solidFill>
            <a:miter lim="800000"/>
            <a:headEnd/>
            <a:tailEnd/>
          </a:ln>
        </p:spPr>
        <p:txBody>
          <a:bodyPr wrap="none" anchor="ctr"/>
          <a:lstStyle/>
          <a:p>
            <a:endParaRPr lang="zh-CN" altLang="en-US"/>
          </a:p>
        </p:txBody>
      </p:sp>
      <p:sp>
        <p:nvSpPr>
          <p:cNvPr id="17411" name="Oval 4"/>
          <p:cNvSpPr>
            <a:spLocks noChangeArrowheads="1"/>
          </p:cNvSpPr>
          <p:nvPr/>
        </p:nvSpPr>
        <p:spPr bwMode="auto">
          <a:xfrm>
            <a:off x="2133600" y="1143000"/>
            <a:ext cx="4318000" cy="4318000"/>
          </a:xfrm>
          <a:prstGeom prst="ellipse">
            <a:avLst/>
          </a:prstGeom>
          <a:gradFill rotWithShape="0">
            <a:gsLst>
              <a:gs pos="0">
                <a:srgbClr val="FFFFFF"/>
              </a:gs>
              <a:gs pos="100000">
                <a:srgbClr val="0066FF"/>
              </a:gs>
            </a:gsLst>
            <a:path path="shape">
              <a:fillToRect l="50000" t="50000" r="50000" b="50000"/>
            </a:path>
          </a:gradFill>
          <a:ln w="9525">
            <a:noFill/>
            <a:round/>
            <a:headEnd/>
            <a:tailEnd/>
          </a:ln>
        </p:spPr>
        <p:txBody>
          <a:bodyPr wrap="none" anchor="ctr"/>
          <a:lstStyle/>
          <a:p>
            <a:endParaRPr lang="zh-CN" altLang="en-US"/>
          </a:p>
        </p:txBody>
      </p:sp>
      <p:grpSp>
        <p:nvGrpSpPr>
          <p:cNvPr id="17412" name="Group 6"/>
          <p:cNvGrpSpPr>
            <a:grpSpLocks/>
          </p:cNvGrpSpPr>
          <p:nvPr/>
        </p:nvGrpSpPr>
        <p:grpSpPr bwMode="auto">
          <a:xfrm>
            <a:off x="2667000" y="1965325"/>
            <a:ext cx="1244600" cy="1379538"/>
            <a:chOff x="1920" y="1286"/>
            <a:chExt cx="784" cy="869"/>
          </a:xfrm>
        </p:grpSpPr>
        <p:sp>
          <p:nvSpPr>
            <p:cNvPr id="17428" name="Freeform 7"/>
            <p:cNvSpPr>
              <a:spLocks/>
            </p:cNvSpPr>
            <p:nvPr/>
          </p:nvSpPr>
          <p:spPr bwMode="auto">
            <a:xfrm>
              <a:off x="1920" y="1632"/>
              <a:ext cx="784" cy="413"/>
            </a:xfrm>
            <a:custGeom>
              <a:avLst/>
              <a:gdLst>
                <a:gd name="T0" fmla="*/ 0 w 858"/>
                <a:gd name="T1" fmla="*/ 220 h 459"/>
                <a:gd name="T2" fmla="*/ 69 w 858"/>
                <a:gd name="T3" fmla="*/ 174 h 459"/>
                <a:gd name="T4" fmla="*/ 207 w 858"/>
                <a:gd name="T5" fmla="*/ 68 h 459"/>
                <a:gd name="T6" fmla="*/ 344 w 858"/>
                <a:gd name="T7" fmla="*/ 44 h 459"/>
                <a:gd name="T8" fmla="*/ 456 w 858"/>
                <a:gd name="T9" fmla="*/ 0 h 459"/>
                <a:gd name="T10" fmla="*/ 0 60000 65536"/>
                <a:gd name="T11" fmla="*/ 0 60000 65536"/>
                <a:gd name="T12" fmla="*/ 0 60000 65536"/>
                <a:gd name="T13" fmla="*/ 0 60000 65536"/>
                <a:gd name="T14" fmla="*/ 0 60000 65536"/>
                <a:gd name="T15" fmla="*/ 0 w 858"/>
                <a:gd name="T16" fmla="*/ 0 h 459"/>
                <a:gd name="T17" fmla="*/ 858 w 858"/>
                <a:gd name="T18" fmla="*/ 459 h 459"/>
              </a:gdLst>
              <a:ahLst/>
              <a:cxnLst>
                <a:cxn ang="T10">
                  <a:pos x="T0" y="T1"/>
                </a:cxn>
                <a:cxn ang="T11">
                  <a:pos x="T2" y="T3"/>
                </a:cxn>
                <a:cxn ang="T12">
                  <a:pos x="T4" y="T5"/>
                </a:cxn>
                <a:cxn ang="T13">
                  <a:pos x="T6" y="T7"/>
                </a:cxn>
                <a:cxn ang="T14">
                  <a:pos x="T8" y="T9"/>
                </a:cxn>
              </a:cxnLst>
              <a:rect l="T15" t="T16" r="T17" b="T18"/>
              <a:pathLst>
                <a:path w="858" h="459">
                  <a:moveTo>
                    <a:pt x="0" y="459"/>
                  </a:moveTo>
                  <a:cubicBezTo>
                    <a:pt x="19" y="443"/>
                    <a:pt x="64" y="418"/>
                    <a:pt x="129" y="365"/>
                  </a:cubicBezTo>
                  <a:cubicBezTo>
                    <a:pt x="194" y="312"/>
                    <a:pt x="302" y="186"/>
                    <a:pt x="388" y="141"/>
                  </a:cubicBezTo>
                  <a:cubicBezTo>
                    <a:pt x="474" y="96"/>
                    <a:pt x="569" y="117"/>
                    <a:pt x="647" y="94"/>
                  </a:cubicBezTo>
                  <a:cubicBezTo>
                    <a:pt x="725" y="71"/>
                    <a:pt x="814" y="20"/>
                    <a:pt x="858" y="0"/>
                  </a:cubicBezTo>
                </a:path>
              </a:pathLst>
            </a:custGeom>
            <a:noFill/>
            <a:ln w="57150">
              <a:solidFill>
                <a:srgbClr val="FF0000"/>
              </a:solidFill>
              <a:round/>
              <a:headEnd/>
              <a:tailEnd/>
            </a:ln>
          </p:spPr>
          <p:txBody>
            <a:bodyPr wrap="none" anchor="ctr"/>
            <a:lstStyle/>
            <a:p>
              <a:endParaRPr lang="zh-CN" altLang="en-US"/>
            </a:p>
          </p:txBody>
        </p:sp>
        <p:sp>
          <p:nvSpPr>
            <p:cNvPr id="17429" name="Freeform 8"/>
            <p:cNvSpPr>
              <a:spLocks/>
            </p:cNvSpPr>
            <p:nvPr/>
          </p:nvSpPr>
          <p:spPr bwMode="auto">
            <a:xfrm rot="2356979">
              <a:off x="2110" y="1286"/>
              <a:ext cx="340" cy="869"/>
            </a:xfrm>
            <a:custGeom>
              <a:avLst/>
              <a:gdLst>
                <a:gd name="T0" fmla="*/ 0 w 394"/>
                <a:gd name="T1" fmla="*/ 310 h 1032"/>
                <a:gd name="T2" fmla="*/ 14 w 394"/>
                <a:gd name="T3" fmla="*/ 258 h 1032"/>
                <a:gd name="T4" fmla="*/ 82 w 394"/>
                <a:gd name="T5" fmla="*/ 164 h 1032"/>
                <a:gd name="T6" fmla="*/ 107 w 394"/>
                <a:gd name="T7" fmla="*/ 70 h 1032"/>
                <a:gd name="T8" fmla="*/ 140 w 394"/>
                <a:gd name="T9" fmla="*/ 0 h 1032"/>
                <a:gd name="T10" fmla="*/ 0 60000 65536"/>
                <a:gd name="T11" fmla="*/ 0 60000 65536"/>
                <a:gd name="T12" fmla="*/ 0 60000 65536"/>
                <a:gd name="T13" fmla="*/ 0 60000 65536"/>
                <a:gd name="T14" fmla="*/ 0 60000 65536"/>
                <a:gd name="T15" fmla="*/ 0 w 394"/>
                <a:gd name="T16" fmla="*/ 0 h 1032"/>
                <a:gd name="T17" fmla="*/ 394 w 394"/>
                <a:gd name="T18" fmla="*/ 1032 h 1032"/>
              </a:gdLst>
              <a:ahLst/>
              <a:cxnLst>
                <a:cxn ang="T10">
                  <a:pos x="T0" y="T1"/>
                </a:cxn>
                <a:cxn ang="T11">
                  <a:pos x="T2" y="T3"/>
                </a:cxn>
                <a:cxn ang="T12">
                  <a:pos x="T4" y="T5"/>
                </a:cxn>
                <a:cxn ang="T13">
                  <a:pos x="T6" y="T7"/>
                </a:cxn>
                <a:cxn ang="T14">
                  <a:pos x="T8" y="T9"/>
                </a:cxn>
              </a:cxnLst>
              <a:rect l="T15" t="T16" r="T17" b="T18"/>
              <a:pathLst>
                <a:path w="394" h="1032">
                  <a:moveTo>
                    <a:pt x="0" y="1032"/>
                  </a:moveTo>
                  <a:cubicBezTo>
                    <a:pt x="3" y="1002"/>
                    <a:pt x="3" y="937"/>
                    <a:pt x="41" y="857"/>
                  </a:cubicBezTo>
                  <a:cubicBezTo>
                    <a:pt x="79" y="777"/>
                    <a:pt x="185" y="653"/>
                    <a:pt x="228" y="549"/>
                  </a:cubicBezTo>
                  <a:cubicBezTo>
                    <a:pt x="271" y="445"/>
                    <a:pt x="272" y="322"/>
                    <a:pt x="300" y="231"/>
                  </a:cubicBezTo>
                  <a:cubicBezTo>
                    <a:pt x="328" y="140"/>
                    <a:pt x="375" y="48"/>
                    <a:pt x="394" y="0"/>
                  </a:cubicBezTo>
                </a:path>
              </a:pathLst>
            </a:custGeom>
            <a:gradFill rotWithShape="0">
              <a:gsLst>
                <a:gs pos="0">
                  <a:srgbClr val="FFFF00"/>
                </a:gs>
                <a:gs pos="100000">
                  <a:srgbClr val="FF9900"/>
                </a:gs>
              </a:gsLst>
              <a:path path="rect">
                <a:fillToRect l="50000" t="50000" r="50000" b="50000"/>
              </a:path>
            </a:gradFill>
            <a:ln w="57150">
              <a:solidFill>
                <a:srgbClr val="FF0000"/>
              </a:solidFill>
              <a:round/>
              <a:headEnd/>
              <a:tailEnd/>
            </a:ln>
          </p:spPr>
          <p:txBody>
            <a:bodyPr wrap="none" anchor="ctr"/>
            <a:lstStyle/>
            <a:p>
              <a:endParaRPr lang="zh-CN" altLang="en-US"/>
            </a:p>
          </p:txBody>
        </p:sp>
        <p:sp>
          <p:nvSpPr>
            <p:cNvPr id="17430" name="Oval 9"/>
            <p:cNvSpPr>
              <a:spLocks noChangeArrowheads="1"/>
            </p:cNvSpPr>
            <p:nvPr/>
          </p:nvSpPr>
          <p:spPr bwMode="auto">
            <a:xfrm rot="-1865662">
              <a:off x="2246" y="1703"/>
              <a:ext cx="108" cy="107"/>
            </a:xfrm>
            <a:prstGeom prst="ellipse">
              <a:avLst/>
            </a:prstGeom>
            <a:gradFill rotWithShape="0">
              <a:gsLst>
                <a:gs pos="0">
                  <a:srgbClr val="FFFF00"/>
                </a:gs>
                <a:gs pos="100000">
                  <a:srgbClr val="FF9900"/>
                </a:gs>
              </a:gsLst>
              <a:path path="shape">
                <a:fillToRect l="50000" t="50000" r="50000" b="50000"/>
              </a:path>
            </a:gradFill>
            <a:ln w="57150">
              <a:solidFill>
                <a:srgbClr val="FF9900"/>
              </a:solidFill>
              <a:round/>
              <a:headEnd/>
              <a:tailEnd/>
            </a:ln>
          </p:spPr>
          <p:txBody>
            <a:bodyPr wrap="none" anchor="ctr"/>
            <a:lstStyle/>
            <a:p>
              <a:endParaRPr lang="zh-CN" altLang="en-US"/>
            </a:p>
          </p:txBody>
        </p:sp>
      </p:grpSp>
      <p:grpSp>
        <p:nvGrpSpPr>
          <p:cNvPr id="17413" name="Group 26"/>
          <p:cNvGrpSpPr>
            <a:grpSpLocks/>
          </p:cNvGrpSpPr>
          <p:nvPr/>
        </p:nvGrpSpPr>
        <p:grpSpPr bwMode="auto">
          <a:xfrm>
            <a:off x="3276600" y="2895600"/>
            <a:ext cx="625475" cy="1676400"/>
            <a:chOff x="2064" y="1824"/>
            <a:chExt cx="394" cy="1056"/>
          </a:xfrm>
        </p:grpSpPr>
        <p:sp>
          <p:nvSpPr>
            <p:cNvPr id="17425" name="Freeform 11"/>
            <p:cNvSpPr>
              <a:spLocks/>
            </p:cNvSpPr>
            <p:nvPr/>
          </p:nvSpPr>
          <p:spPr bwMode="auto">
            <a:xfrm>
              <a:off x="2208" y="1872"/>
              <a:ext cx="250" cy="1008"/>
            </a:xfrm>
            <a:custGeom>
              <a:avLst/>
              <a:gdLst>
                <a:gd name="T0" fmla="*/ 0 w 274"/>
                <a:gd name="T1" fmla="*/ 1937 h 904"/>
                <a:gd name="T2" fmla="*/ 9 w 274"/>
                <a:gd name="T3" fmla="*/ 1613 h 904"/>
                <a:gd name="T4" fmla="*/ 21 w 274"/>
                <a:gd name="T5" fmla="*/ 1007 h 904"/>
                <a:gd name="T6" fmla="*/ 82 w 274"/>
                <a:gd name="T7" fmla="*/ 430 h 904"/>
                <a:gd name="T8" fmla="*/ 144 w 274"/>
                <a:gd name="T9" fmla="*/ 0 h 904"/>
                <a:gd name="T10" fmla="*/ 0 60000 65536"/>
                <a:gd name="T11" fmla="*/ 0 60000 65536"/>
                <a:gd name="T12" fmla="*/ 0 60000 65536"/>
                <a:gd name="T13" fmla="*/ 0 60000 65536"/>
                <a:gd name="T14" fmla="*/ 0 60000 65536"/>
                <a:gd name="T15" fmla="*/ 0 w 274"/>
                <a:gd name="T16" fmla="*/ 0 h 904"/>
                <a:gd name="T17" fmla="*/ 274 w 274"/>
                <a:gd name="T18" fmla="*/ 904 h 904"/>
              </a:gdLst>
              <a:ahLst/>
              <a:cxnLst>
                <a:cxn ang="T10">
                  <a:pos x="T0" y="T1"/>
                </a:cxn>
                <a:cxn ang="T11">
                  <a:pos x="T2" y="T3"/>
                </a:cxn>
                <a:cxn ang="T12">
                  <a:pos x="T4" y="T5"/>
                </a:cxn>
                <a:cxn ang="T13">
                  <a:pos x="T6" y="T7"/>
                </a:cxn>
                <a:cxn ang="T14">
                  <a:pos x="T8" y="T9"/>
                </a:cxn>
              </a:cxnLst>
              <a:rect l="T15" t="T16" r="T17" b="T18"/>
              <a:pathLst>
                <a:path w="274" h="904">
                  <a:moveTo>
                    <a:pt x="0" y="904"/>
                  </a:moveTo>
                  <a:cubicBezTo>
                    <a:pt x="3" y="879"/>
                    <a:pt x="9" y="824"/>
                    <a:pt x="16" y="752"/>
                  </a:cubicBezTo>
                  <a:cubicBezTo>
                    <a:pt x="23" y="680"/>
                    <a:pt x="16" y="562"/>
                    <a:pt x="39" y="470"/>
                  </a:cubicBezTo>
                  <a:cubicBezTo>
                    <a:pt x="62" y="378"/>
                    <a:pt x="118" y="278"/>
                    <a:pt x="157" y="200"/>
                  </a:cubicBezTo>
                  <a:cubicBezTo>
                    <a:pt x="196" y="122"/>
                    <a:pt x="250" y="42"/>
                    <a:pt x="274" y="0"/>
                  </a:cubicBezTo>
                </a:path>
              </a:pathLst>
            </a:custGeom>
            <a:noFill/>
            <a:ln w="57150">
              <a:solidFill>
                <a:srgbClr val="003399"/>
              </a:solidFill>
              <a:round/>
              <a:headEnd/>
              <a:tailEnd/>
            </a:ln>
          </p:spPr>
          <p:txBody>
            <a:bodyPr wrap="none" anchor="ctr"/>
            <a:lstStyle/>
            <a:p>
              <a:endParaRPr lang="zh-CN" altLang="en-US"/>
            </a:p>
          </p:txBody>
        </p:sp>
        <p:sp>
          <p:nvSpPr>
            <p:cNvPr id="17426" name="Freeform 12"/>
            <p:cNvSpPr>
              <a:spLocks/>
            </p:cNvSpPr>
            <p:nvPr/>
          </p:nvSpPr>
          <p:spPr bwMode="auto">
            <a:xfrm>
              <a:off x="2064" y="1824"/>
              <a:ext cx="288" cy="1008"/>
            </a:xfrm>
            <a:custGeom>
              <a:avLst/>
              <a:gdLst>
                <a:gd name="T0" fmla="*/ 0 w 247"/>
                <a:gd name="T1" fmla="*/ 2261 h 881"/>
                <a:gd name="T2" fmla="*/ 243 w 247"/>
                <a:gd name="T3" fmla="*/ 1779 h 881"/>
                <a:gd name="T4" fmla="*/ 489 w 247"/>
                <a:gd name="T5" fmla="*/ 1209 h 881"/>
                <a:gd name="T6" fmla="*/ 586 w 247"/>
                <a:gd name="T7" fmla="*/ 511 h 881"/>
                <a:gd name="T8" fmla="*/ 724 w 247"/>
                <a:gd name="T9" fmla="*/ 0 h 881"/>
                <a:gd name="T10" fmla="*/ 0 60000 65536"/>
                <a:gd name="T11" fmla="*/ 0 60000 65536"/>
                <a:gd name="T12" fmla="*/ 0 60000 65536"/>
                <a:gd name="T13" fmla="*/ 0 60000 65536"/>
                <a:gd name="T14" fmla="*/ 0 60000 65536"/>
                <a:gd name="T15" fmla="*/ 0 w 247"/>
                <a:gd name="T16" fmla="*/ 0 h 881"/>
                <a:gd name="T17" fmla="*/ 247 w 247"/>
                <a:gd name="T18" fmla="*/ 881 h 881"/>
              </a:gdLst>
              <a:ahLst/>
              <a:cxnLst>
                <a:cxn ang="T10">
                  <a:pos x="T0" y="T1"/>
                </a:cxn>
                <a:cxn ang="T11">
                  <a:pos x="T2" y="T3"/>
                </a:cxn>
                <a:cxn ang="T12">
                  <a:pos x="T4" y="T5"/>
                </a:cxn>
                <a:cxn ang="T13">
                  <a:pos x="T6" y="T7"/>
                </a:cxn>
                <a:cxn ang="T14">
                  <a:pos x="T8" y="T9"/>
                </a:cxn>
              </a:cxnLst>
              <a:rect l="T15" t="T16" r="T17" b="T18"/>
              <a:pathLst>
                <a:path w="247" h="881">
                  <a:moveTo>
                    <a:pt x="0" y="881"/>
                  </a:moveTo>
                  <a:cubicBezTo>
                    <a:pt x="14" y="852"/>
                    <a:pt x="54" y="761"/>
                    <a:pt x="82" y="693"/>
                  </a:cubicBezTo>
                  <a:cubicBezTo>
                    <a:pt x="110" y="625"/>
                    <a:pt x="146" y="553"/>
                    <a:pt x="166" y="471"/>
                  </a:cubicBezTo>
                  <a:cubicBezTo>
                    <a:pt x="186" y="389"/>
                    <a:pt x="187" y="277"/>
                    <a:pt x="200" y="199"/>
                  </a:cubicBezTo>
                  <a:cubicBezTo>
                    <a:pt x="213" y="121"/>
                    <a:pt x="237" y="41"/>
                    <a:pt x="247" y="0"/>
                  </a:cubicBezTo>
                </a:path>
              </a:pathLst>
            </a:custGeom>
            <a:solidFill>
              <a:schemeClr val="bg1"/>
            </a:solidFill>
            <a:ln w="57150">
              <a:solidFill>
                <a:srgbClr val="003399"/>
              </a:solidFill>
              <a:round/>
              <a:headEnd/>
              <a:tailEnd/>
            </a:ln>
          </p:spPr>
          <p:txBody>
            <a:bodyPr wrap="none" anchor="ctr"/>
            <a:lstStyle/>
            <a:p>
              <a:endParaRPr lang="zh-CN" altLang="en-US"/>
            </a:p>
          </p:txBody>
        </p:sp>
        <p:sp>
          <p:nvSpPr>
            <p:cNvPr id="17427" name="Oval 13"/>
            <p:cNvSpPr>
              <a:spLocks noChangeArrowheads="1"/>
            </p:cNvSpPr>
            <p:nvPr/>
          </p:nvSpPr>
          <p:spPr bwMode="auto">
            <a:xfrm rot="-4625273">
              <a:off x="2208" y="2304"/>
              <a:ext cx="104" cy="104"/>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grpSp>
      <p:grpSp>
        <p:nvGrpSpPr>
          <p:cNvPr id="17414" name="Group 14"/>
          <p:cNvGrpSpPr>
            <a:grpSpLocks/>
          </p:cNvGrpSpPr>
          <p:nvPr/>
        </p:nvGrpSpPr>
        <p:grpSpPr bwMode="auto">
          <a:xfrm>
            <a:off x="4037013" y="3067050"/>
            <a:ext cx="1892300" cy="2106613"/>
            <a:chOff x="2783" y="1980"/>
            <a:chExt cx="1192" cy="1327"/>
          </a:xfrm>
        </p:grpSpPr>
        <p:sp>
          <p:nvSpPr>
            <p:cNvPr id="17422" name="Freeform 15"/>
            <p:cNvSpPr>
              <a:spLocks/>
            </p:cNvSpPr>
            <p:nvPr/>
          </p:nvSpPr>
          <p:spPr bwMode="auto">
            <a:xfrm>
              <a:off x="2783" y="2164"/>
              <a:ext cx="1192" cy="740"/>
            </a:xfrm>
            <a:custGeom>
              <a:avLst/>
              <a:gdLst>
                <a:gd name="T0" fmla="*/ 0 w 1304"/>
                <a:gd name="T1" fmla="*/ 391 h 823"/>
                <a:gd name="T2" fmla="*/ 181 w 1304"/>
                <a:gd name="T3" fmla="*/ 299 h 823"/>
                <a:gd name="T4" fmla="*/ 346 w 1304"/>
                <a:gd name="T5" fmla="*/ 224 h 823"/>
                <a:gd name="T6" fmla="*/ 539 w 1304"/>
                <a:gd name="T7" fmla="*/ 107 h 823"/>
                <a:gd name="T8" fmla="*/ 696 w 1304"/>
                <a:gd name="T9" fmla="*/ 0 h 823"/>
                <a:gd name="T10" fmla="*/ 0 60000 65536"/>
                <a:gd name="T11" fmla="*/ 0 60000 65536"/>
                <a:gd name="T12" fmla="*/ 0 60000 65536"/>
                <a:gd name="T13" fmla="*/ 0 60000 65536"/>
                <a:gd name="T14" fmla="*/ 0 60000 65536"/>
                <a:gd name="T15" fmla="*/ 0 w 1304"/>
                <a:gd name="T16" fmla="*/ 0 h 823"/>
                <a:gd name="T17" fmla="*/ 1304 w 1304"/>
                <a:gd name="T18" fmla="*/ 823 h 823"/>
              </a:gdLst>
              <a:ahLst/>
              <a:cxnLst>
                <a:cxn ang="T10">
                  <a:pos x="T0" y="T1"/>
                </a:cxn>
                <a:cxn ang="T11">
                  <a:pos x="T2" y="T3"/>
                </a:cxn>
                <a:cxn ang="T12">
                  <a:pos x="T4" y="T5"/>
                </a:cxn>
                <a:cxn ang="T13">
                  <a:pos x="T6" y="T7"/>
                </a:cxn>
                <a:cxn ang="T14">
                  <a:pos x="T8" y="T9"/>
                </a:cxn>
              </a:cxnLst>
              <a:rect l="T15" t="T16" r="T17" b="T18"/>
              <a:pathLst>
                <a:path w="1304" h="823">
                  <a:moveTo>
                    <a:pt x="0" y="823"/>
                  </a:moveTo>
                  <a:cubicBezTo>
                    <a:pt x="56" y="793"/>
                    <a:pt x="231" y="689"/>
                    <a:pt x="339" y="630"/>
                  </a:cubicBezTo>
                  <a:cubicBezTo>
                    <a:pt x="447" y="571"/>
                    <a:pt x="534" y="538"/>
                    <a:pt x="646" y="470"/>
                  </a:cubicBezTo>
                  <a:cubicBezTo>
                    <a:pt x="758" y="402"/>
                    <a:pt x="901" y="301"/>
                    <a:pt x="1011" y="223"/>
                  </a:cubicBezTo>
                  <a:cubicBezTo>
                    <a:pt x="1121" y="145"/>
                    <a:pt x="1243" y="46"/>
                    <a:pt x="1304" y="0"/>
                  </a:cubicBezTo>
                </a:path>
              </a:pathLst>
            </a:custGeom>
            <a:gradFill rotWithShape="0">
              <a:gsLst>
                <a:gs pos="0">
                  <a:srgbClr val="FFFF00"/>
                </a:gs>
                <a:gs pos="100000">
                  <a:srgbClr val="FF9900"/>
                </a:gs>
              </a:gsLst>
              <a:path path="rect">
                <a:fillToRect l="50000" t="50000" r="50000" b="50000"/>
              </a:path>
            </a:gradFill>
            <a:ln w="57150">
              <a:solidFill>
                <a:srgbClr val="FF0000"/>
              </a:solidFill>
              <a:round/>
              <a:headEnd/>
              <a:tailEnd/>
            </a:ln>
          </p:spPr>
          <p:txBody>
            <a:bodyPr wrap="none" anchor="ctr"/>
            <a:lstStyle/>
            <a:p>
              <a:endParaRPr lang="zh-CN" altLang="en-US"/>
            </a:p>
          </p:txBody>
        </p:sp>
        <p:sp>
          <p:nvSpPr>
            <p:cNvPr id="17423" name="Freeform 16"/>
            <p:cNvSpPr>
              <a:spLocks/>
            </p:cNvSpPr>
            <p:nvPr/>
          </p:nvSpPr>
          <p:spPr bwMode="auto">
            <a:xfrm rot="2537197">
              <a:off x="3251" y="1980"/>
              <a:ext cx="408" cy="1327"/>
            </a:xfrm>
            <a:custGeom>
              <a:avLst/>
              <a:gdLst>
                <a:gd name="T0" fmla="*/ 0 w 465"/>
                <a:gd name="T1" fmla="*/ 499 h 1562"/>
                <a:gd name="T2" fmla="*/ 12 w 465"/>
                <a:gd name="T3" fmla="*/ 376 h 1562"/>
                <a:gd name="T4" fmla="*/ 47 w 465"/>
                <a:gd name="T5" fmla="*/ 251 h 1562"/>
                <a:gd name="T6" fmla="*/ 120 w 465"/>
                <a:gd name="T7" fmla="*/ 128 h 1562"/>
                <a:gd name="T8" fmla="*/ 186 w 465"/>
                <a:gd name="T9" fmla="*/ 0 h 1562"/>
                <a:gd name="T10" fmla="*/ 0 60000 65536"/>
                <a:gd name="T11" fmla="*/ 0 60000 65536"/>
                <a:gd name="T12" fmla="*/ 0 60000 65536"/>
                <a:gd name="T13" fmla="*/ 0 60000 65536"/>
                <a:gd name="T14" fmla="*/ 0 60000 65536"/>
                <a:gd name="T15" fmla="*/ 0 w 465"/>
                <a:gd name="T16" fmla="*/ 0 h 1562"/>
                <a:gd name="T17" fmla="*/ 465 w 465"/>
                <a:gd name="T18" fmla="*/ 1562 h 1562"/>
              </a:gdLst>
              <a:ahLst/>
              <a:cxnLst>
                <a:cxn ang="T10">
                  <a:pos x="T0" y="T1"/>
                </a:cxn>
                <a:cxn ang="T11">
                  <a:pos x="T2" y="T3"/>
                </a:cxn>
                <a:cxn ang="T12">
                  <a:pos x="T4" y="T5"/>
                </a:cxn>
                <a:cxn ang="T13">
                  <a:pos x="T6" y="T7"/>
                </a:cxn>
                <a:cxn ang="T14">
                  <a:pos x="T8" y="T9"/>
                </a:cxn>
              </a:cxnLst>
              <a:rect l="T15" t="T16" r="T17" b="T18"/>
              <a:pathLst>
                <a:path w="465" h="1562">
                  <a:moveTo>
                    <a:pt x="0" y="1562"/>
                  </a:moveTo>
                  <a:cubicBezTo>
                    <a:pt x="5" y="1500"/>
                    <a:pt x="11" y="1309"/>
                    <a:pt x="31" y="1179"/>
                  </a:cubicBezTo>
                  <a:cubicBezTo>
                    <a:pt x="51" y="1049"/>
                    <a:pt x="74" y="913"/>
                    <a:pt x="119" y="784"/>
                  </a:cubicBezTo>
                  <a:cubicBezTo>
                    <a:pt x="164" y="655"/>
                    <a:pt x="242" y="534"/>
                    <a:pt x="300" y="403"/>
                  </a:cubicBezTo>
                  <a:cubicBezTo>
                    <a:pt x="358" y="272"/>
                    <a:pt x="431" y="84"/>
                    <a:pt x="465" y="0"/>
                  </a:cubicBezTo>
                </a:path>
              </a:pathLst>
            </a:custGeom>
            <a:noFill/>
            <a:ln w="57150">
              <a:solidFill>
                <a:srgbClr val="FF0000"/>
              </a:solidFill>
              <a:round/>
              <a:headEnd/>
              <a:tailEnd/>
            </a:ln>
          </p:spPr>
          <p:txBody>
            <a:bodyPr wrap="none" anchor="ctr"/>
            <a:lstStyle/>
            <a:p>
              <a:endParaRPr lang="zh-CN" altLang="en-US"/>
            </a:p>
          </p:txBody>
        </p:sp>
        <p:sp>
          <p:nvSpPr>
            <p:cNvPr id="17424" name="Oval 17"/>
            <p:cNvSpPr>
              <a:spLocks noChangeArrowheads="1"/>
            </p:cNvSpPr>
            <p:nvPr/>
          </p:nvSpPr>
          <p:spPr bwMode="auto">
            <a:xfrm rot="-1682025">
              <a:off x="3330" y="2528"/>
              <a:ext cx="106" cy="106"/>
            </a:xfrm>
            <a:prstGeom prst="ellipse">
              <a:avLst/>
            </a:prstGeom>
            <a:gradFill rotWithShape="0">
              <a:gsLst>
                <a:gs pos="0">
                  <a:srgbClr val="FFFF00"/>
                </a:gs>
                <a:gs pos="100000">
                  <a:srgbClr val="FF9900"/>
                </a:gs>
              </a:gsLst>
              <a:path path="shape">
                <a:fillToRect l="50000" t="50000" r="50000" b="50000"/>
              </a:path>
            </a:gradFill>
            <a:ln w="57150">
              <a:solidFill>
                <a:srgbClr val="FF9900"/>
              </a:solidFill>
              <a:round/>
              <a:headEnd/>
              <a:tailEnd/>
            </a:ln>
          </p:spPr>
          <p:txBody>
            <a:bodyPr wrap="none" anchor="ctr"/>
            <a:lstStyle/>
            <a:p>
              <a:endParaRPr lang="zh-CN" altLang="en-US"/>
            </a:p>
          </p:txBody>
        </p:sp>
      </p:grpSp>
      <p:grpSp>
        <p:nvGrpSpPr>
          <p:cNvPr id="17415" name="Group 18"/>
          <p:cNvGrpSpPr>
            <a:grpSpLocks/>
          </p:cNvGrpSpPr>
          <p:nvPr/>
        </p:nvGrpSpPr>
        <p:grpSpPr bwMode="auto">
          <a:xfrm>
            <a:off x="4105275" y="1495425"/>
            <a:ext cx="1057275" cy="2073275"/>
            <a:chOff x="2826" y="990"/>
            <a:chExt cx="666" cy="1306"/>
          </a:xfrm>
        </p:grpSpPr>
        <p:sp>
          <p:nvSpPr>
            <p:cNvPr id="17419" name="Freeform 19"/>
            <p:cNvSpPr>
              <a:spLocks/>
            </p:cNvSpPr>
            <p:nvPr/>
          </p:nvSpPr>
          <p:spPr bwMode="auto">
            <a:xfrm>
              <a:off x="2976" y="990"/>
              <a:ext cx="516" cy="1226"/>
            </a:xfrm>
            <a:custGeom>
              <a:avLst/>
              <a:gdLst>
                <a:gd name="T0" fmla="*/ 300 w 565"/>
                <a:gd name="T1" fmla="*/ 649 h 1363"/>
                <a:gd name="T2" fmla="*/ 209 w 565"/>
                <a:gd name="T3" fmla="*/ 512 h 1363"/>
                <a:gd name="T4" fmla="*/ 100 w 565"/>
                <a:gd name="T5" fmla="*/ 381 h 1363"/>
                <a:gd name="T6" fmla="*/ 63 w 565"/>
                <a:gd name="T7" fmla="*/ 201 h 1363"/>
                <a:gd name="T8" fmla="*/ 0 w 565"/>
                <a:gd name="T9" fmla="*/ 0 h 1363"/>
                <a:gd name="T10" fmla="*/ 0 60000 65536"/>
                <a:gd name="T11" fmla="*/ 0 60000 65536"/>
                <a:gd name="T12" fmla="*/ 0 60000 65536"/>
                <a:gd name="T13" fmla="*/ 0 60000 65536"/>
                <a:gd name="T14" fmla="*/ 0 60000 65536"/>
                <a:gd name="T15" fmla="*/ 0 w 565"/>
                <a:gd name="T16" fmla="*/ 0 h 1363"/>
                <a:gd name="T17" fmla="*/ 565 w 565"/>
                <a:gd name="T18" fmla="*/ 1363 h 1363"/>
              </a:gdLst>
              <a:ahLst/>
              <a:cxnLst>
                <a:cxn ang="T10">
                  <a:pos x="T0" y="T1"/>
                </a:cxn>
                <a:cxn ang="T11">
                  <a:pos x="T2" y="T3"/>
                </a:cxn>
                <a:cxn ang="T12">
                  <a:pos x="T4" y="T5"/>
                </a:cxn>
                <a:cxn ang="T13">
                  <a:pos x="T6" y="T7"/>
                </a:cxn>
                <a:cxn ang="T14">
                  <a:pos x="T8" y="T9"/>
                </a:cxn>
              </a:cxnLst>
              <a:rect l="T15" t="T16" r="T17" b="T18"/>
              <a:pathLst>
                <a:path w="565" h="1363">
                  <a:moveTo>
                    <a:pt x="565" y="1363"/>
                  </a:moveTo>
                  <a:cubicBezTo>
                    <a:pt x="535" y="1315"/>
                    <a:pt x="458" y="1169"/>
                    <a:pt x="395" y="1075"/>
                  </a:cubicBezTo>
                  <a:cubicBezTo>
                    <a:pt x="332" y="981"/>
                    <a:pt x="234" y="908"/>
                    <a:pt x="188" y="799"/>
                  </a:cubicBezTo>
                  <a:cubicBezTo>
                    <a:pt x="142" y="690"/>
                    <a:pt x="150" y="556"/>
                    <a:pt x="119" y="423"/>
                  </a:cubicBezTo>
                  <a:cubicBezTo>
                    <a:pt x="88" y="290"/>
                    <a:pt x="25" y="88"/>
                    <a:pt x="0" y="0"/>
                  </a:cubicBezTo>
                </a:path>
              </a:pathLst>
            </a:custGeom>
            <a:noFill/>
            <a:ln w="57150">
              <a:solidFill>
                <a:srgbClr val="003399"/>
              </a:solidFill>
              <a:round/>
              <a:headEnd/>
              <a:tailEnd/>
            </a:ln>
          </p:spPr>
          <p:txBody>
            <a:bodyPr wrap="none" anchor="ctr"/>
            <a:lstStyle/>
            <a:p>
              <a:endParaRPr lang="zh-CN" altLang="en-US"/>
            </a:p>
          </p:txBody>
        </p:sp>
        <p:sp>
          <p:nvSpPr>
            <p:cNvPr id="17420" name="Freeform 20"/>
            <p:cNvSpPr>
              <a:spLocks/>
            </p:cNvSpPr>
            <p:nvPr/>
          </p:nvSpPr>
          <p:spPr bwMode="auto">
            <a:xfrm>
              <a:off x="2826" y="1053"/>
              <a:ext cx="569" cy="1243"/>
            </a:xfrm>
            <a:custGeom>
              <a:avLst/>
              <a:gdLst>
                <a:gd name="T0" fmla="*/ 334 w 622"/>
                <a:gd name="T1" fmla="*/ 658 h 1382"/>
                <a:gd name="T2" fmla="*/ 249 w 622"/>
                <a:gd name="T3" fmla="*/ 502 h 1382"/>
                <a:gd name="T4" fmla="*/ 183 w 622"/>
                <a:gd name="T5" fmla="*/ 336 h 1382"/>
                <a:gd name="T6" fmla="*/ 101 w 622"/>
                <a:gd name="T7" fmla="*/ 192 h 1382"/>
                <a:gd name="T8" fmla="*/ 0 w 622"/>
                <a:gd name="T9" fmla="*/ 0 h 1382"/>
                <a:gd name="T10" fmla="*/ 0 60000 65536"/>
                <a:gd name="T11" fmla="*/ 0 60000 65536"/>
                <a:gd name="T12" fmla="*/ 0 60000 65536"/>
                <a:gd name="T13" fmla="*/ 0 60000 65536"/>
                <a:gd name="T14" fmla="*/ 0 60000 65536"/>
                <a:gd name="T15" fmla="*/ 0 w 622"/>
                <a:gd name="T16" fmla="*/ 0 h 1382"/>
                <a:gd name="T17" fmla="*/ 622 w 622"/>
                <a:gd name="T18" fmla="*/ 1382 h 1382"/>
              </a:gdLst>
              <a:ahLst/>
              <a:cxnLst>
                <a:cxn ang="T10">
                  <a:pos x="T0" y="T1"/>
                </a:cxn>
                <a:cxn ang="T11">
                  <a:pos x="T2" y="T3"/>
                </a:cxn>
                <a:cxn ang="T12">
                  <a:pos x="T4" y="T5"/>
                </a:cxn>
                <a:cxn ang="T13">
                  <a:pos x="T6" y="T7"/>
                </a:cxn>
                <a:cxn ang="T14">
                  <a:pos x="T8" y="T9"/>
                </a:cxn>
              </a:cxnLst>
              <a:rect l="T15" t="T16" r="T17" b="T18"/>
              <a:pathLst>
                <a:path w="622" h="1382">
                  <a:moveTo>
                    <a:pt x="622" y="1382"/>
                  </a:moveTo>
                  <a:cubicBezTo>
                    <a:pt x="595" y="1327"/>
                    <a:pt x="510" y="1166"/>
                    <a:pt x="463" y="1053"/>
                  </a:cubicBezTo>
                  <a:cubicBezTo>
                    <a:pt x="416" y="940"/>
                    <a:pt x="387" y="815"/>
                    <a:pt x="341" y="706"/>
                  </a:cubicBezTo>
                  <a:cubicBezTo>
                    <a:pt x="295" y="597"/>
                    <a:pt x="244" y="519"/>
                    <a:pt x="187" y="401"/>
                  </a:cubicBezTo>
                  <a:cubicBezTo>
                    <a:pt x="130" y="283"/>
                    <a:pt x="39" y="84"/>
                    <a:pt x="0" y="0"/>
                  </a:cubicBezTo>
                </a:path>
              </a:pathLst>
            </a:custGeom>
            <a:solidFill>
              <a:schemeClr val="bg1"/>
            </a:solidFill>
            <a:ln w="57150">
              <a:solidFill>
                <a:srgbClr val="003399"/>
              </a:solidFill>
              <a:round/>
              <a:headEnd/>
              <a:tailEnd/>
            </a:ln>
          </p:spPr>
          <p:txBody>
            <a:bodyPr wrap="none" anchor="ctr"/>
            <a:lstStyle/>
            <a:p>
              <a:endParaRPr lang="zh-CN" altLang="en-US"/>
            </a:p>
          </p:txBody>
        </p:sp>
        <p:sp>
          <p:nvSpPr>
            <p:cNvPr id="17421" name="Oval 21"/>
            <p:cNvSpPr>
              <a:spLocks noChangeArrowheads="1"/>
            </p:cNvSpPr>
            <p:nvPr/>
          </p:nvSpPr>
          <p:spPr bwMode="auto">
            <a:xfrm rot="-6664815">
              <a:off x="3078" y="1641"/>
              <a:ext cx="108" cy="105"/>
            </a:xfrm>
            <a:prstGeom prst="ellipse">
              <a:avLst/>
            </a:prstGeom>
            <a:gradFill rotWithShape="0">
              <a:gsLst>
                <a:gs pos="0">
                  <a:srgbClr val="FFFF00"/>
                </a:gs>
                <a:gs pos="100000">
                  <a:srgbClr val="FF9900"/>
                </a:gs>
              </a:gsLst>
              <a:path path="shape">
                <a:fillToRect l="50000" t="50000" r="50000" b="50000"/>
              </a:path>
            </a:gradFill>
            <a:ln w="57150">
              <a:solidFill>
                <a:srgbClr val="FF9900"/>
              </a:solidFill>
              <a:round/>
              <a:headEnd/>
              <a:tailEnd/>
            </a:ln>
          </p:spPr>
          <p:txBody>
            <a:bodyPr wrap="none" anchor="ctr"/>
            <a:lstStyle/>
            <a:p>
              <a:endParaRPr lang="zh-CN" altLang="en-US"/>
            </a:p>
          </p:txBody>
        </p:sp>
      </p:grpSp>
      <p:sp>
        <p:nvSpPr>
          <p:cNvPr id="17416" name="Text Box 24"/>
          <p:cNvSpPr txBox="1">
            <a:spLocks noChangeArrowheads="1"/>
          </p:cNvSpPr>
          <p:nvPr/>
        </p:nvSpPr>
        <p:spPr bwMode="auto">
          <a:xfrm>
            <a:off x="1252538" y="1935163"/>
            <a:ext cx="915987" cy="1289050"/>
          </a:xfrm>
          <a:prstGeom prst="rect">
            <a:avLst/>
          </a:prstGeom>
          <a:noFill/>
          <a:ln w="9525">
            <a:noFill/>
            <a:miter lim="800000"/>
            <a:headEnd/>
            <a:tailEnd/>
          </a:ln>
        </p:spPr>
        <p:txBody>
          <a:bodyPr vert="eaVert" wrap="none">
            <a:spAutoFit/>
          </a:bodyPr>
          <a:lstStyle/>
          <a:p>
            <a:pPr algn="l"/>
            <a:r>
              <a:rPr kumimoji="0" lang="zh-CN" altLang="en-US" sz="4800" b="1">
                <a:ea typeface="隶书" pitchFamily="49" charset="-122"/>
              </a:rPr>
              <a:t>间期</a:t>
            </a:r>
          </a:p>
        </p:txBody>
      </p:sp>
      <p:sp>
        <p:nvSpPr>
          <p:cNvPr id="9241" name="AutoShape 25"/>
          <p:cNvSpPr>
            <a:spLocks noChangeArrowheads="1"/>
          </p:cNvSpPr>
          <p:nvPr/>
        </p:nvSpPr>
        <p:spPr bwMode="auto">
          <a:xfrm>
            <a:off x="6084888" y="4076700"/>
            <a:ext cx="3059112" cy="2447925"/>
          </a:xfrm>
          <a:prstGeom prst="roundRect">
            <a:avLst>
              <a:gd name="adj" fmla="val 13690"/>
            </a:avLst>
          </a:prstGeom>
          <a:solidFill>
            <a:srgbClr val="F5F4DF"/>
          </a:solidFill>
          <a:ln w="28575">
            <a:solidFill>
              <a:srgbClr val="630705"/>
            </a:solidFill>
            <a:round/>
            <a:headEnd/>
            <a:tailEnd/>
          </a:ln>
          <a:effectLst>
            <a:outerShdw dist="53882" dir="2700000" algn="ctr" rotWithShape="0">
              <a:srgbClr val="630705"/>
            </a:outerShdw>
          </a:effectLst>
        </p:spPr>
        <p:txBody>
          <a:bodyPr wrap="none" anchor="ctr"/>
          <a:lstStyle/>
          <a:p>
            <a:pPr algn="l">
              <a:defRPr/>
            </a:pPr>
            <a:r>
              <a:rPr kumimoji="0" lang="zh-CN" altLang="en-US" sz="2800" b="1">
                <a:solidFill>
                  <a:schemeClr val="accent2"/>
                </a:solidFill>
              </a:rPr>
              <a:t>完成</a:t>
            </a:r>
            <a:r>
              <a:rPr kumimoji="0" lang="en-US" altLang="zh-CN" sz="2800" b="1">
                <a:solidFill>
                  <a:schemeClr val="accent2"/>
                </a:solidFill>
              </a:rPr>
              <a:t>DNA</a:t>
            </a:r>
            <a:r>
              <a:rPr kumimoji="0" lang="zh-CN" altLang="en-US" sz="2800" b="1">
                <a:solidFill>
                  <a:schemeClr val="accent2"/>
                </a:solidFill>
              </a:rPr>
              <a:t>的</a:t>
            </a:r>
            <a:r>
              <a:rPr kumimoji="0" lang="zh-CN" altLang="en-US" sz="2800" b="1">
                <a:solidFill>
                  <a:srgbClr val="FF3300"/>
                </a:solidFill>
              </a:rPr>
              <a:t>复制</a:t>
            </a:r>
          </a:p>
          <a:p>
            <a:pPr algn="l">
              <a:defRPr/>
            </a:pPr>
            <a:r>
              <a:rPr kumimoji="0" lang="zh-CN" altLang="en-US" sz="2800" b="1">
                <a:solidFill>
                  <a:schemeClr val="accent2"/>
                </a:solidFill>
              </a:rPr>
              <a:t>和有关蛋白质的</a:t>
            </a:r>
          </a:p>
          <a:p>
            <a:pPr algn="l">
              <a:defRPr/>
            </a:pPr>
            <a:r>
              <a:rPr kumimoji="0" lang="zh-CN" altLang="en-US" sz="2800" b="1">
                <a:solidFill>
                  <a:schemeClr val="accent2"/>
                </a:solidFill>
              </a:rPr>
              <a:t>合成,成为初级</a:t>
            </a:r>
          </a:p>
          <a:p>
            <a:pPr algn="l">
              <a:defRPr/>
            </a:pPr>
            <a:r>
              <a:rPr kumimoji="0" lang="zh-CN" altLang="en-US" sz="2800" b="1">
                <a:solidFill>
                  <a:schemeClr val="accent2"/>
                </a:solidFill>
              </a:rPr>
              <a:t>精母细胞。</a:t>
            </a:r>
            <a:r>
              <a:rPr kumimoji="0" lang="en-US" altLang="zh-CN" sz="2800" b="1">
                <a:solidFill>
                  <a:schemeClr val="accent2"/>
                </a:solidFill>
              </a:rPr>
              <a:t>DNA</a:t>
            </a:r>
            <a:r>
              <a:rPr kumimoji="0" lang="zh-CN" altLang="en-US" sz="2800" b="1">
                <a:solidFill>
                  <a:schemeClr val="accent2"/>
                </a:solidFill>
              </a:rPr>
              <a:t>由</a:t>
            </a:r>
          </a:p>
          <a:p>
            <a:pPr algn="l">
              <a:defRPr/>
            </a:pPr>
            <a:r>
              <a:rPr kumimoji="0" lang="en-US" altLang="zh-CN" sz="2800" b="1">
                <a:solidFill>
                  <a:schemeClr val="accent2"/>
                </a:solidFill>
              </a:rPr>
              <a:t>2N        4N</a:t>
            </a:r>
          </a:p>
        </p:txBody>
      </p:sp>
      <p:sp>
        <p:nvSpPr>
          <p:cNvPr id="17418" name="Line 28"/>
          <p:cNvSpPr>
            <a:spLocks noChangeShapeType="1"/>
          </p:cNvSpPr>
          <p:nvPr/>
        </p:nvSpPr>
        <p:spPr bwMode="auto">
          <a:xfrm>
            <a:off x="6588125" y="6165850"/>
            <a:ext cx="504825" cy="0"/>
          </a:xfrm>
          <a:prstGeom prst="line">
            <a:avLst/>
          </a:prstGeom>
          <a:noFill/>
          <a:ln w="25400">
            <a:solidFill>
              <a:srgbClr val="339966"/>
            </a:solidFill>
            <a:round/>
            <a:headEnd/>
            <a:tailEnd type="triangle" w="med" len="med"/>
          </a:ln>
        </p:spPr>
        <p:txBody>
          <a:bodyPr wrap="none" anchor="ctr"/>
          <a:lstStyle/>
          <a:p>
            <a:endParaRPr lang="zh-CN" alt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9241"/>
                                        </p:tgtEl>
                                        <p:attrNameLst>
                                          <p:attrName>style.visibility</p:attrName>
                                        </p:attrNameLst>
                                      </p:cBhvr>
                                      <p:to>
                                        <p:strVal val="visible"/>
                                      </p:to>
                                    </p:set>
                                    <p:anim calcmode="lin" valueType="num">
                                      <p:cBhvr>
                                        <p:cTn id="7" dur="500" fill="hold"/>
                                        <p:tgtEl>
                                          <p:spTgt spid="9241"/>
                                        </p:tgtEl>
                                        <p:attrNameLst>
                                          <p:attrName>ppt_w</p:attrName>
                                        </p:attrNameLst>
                                      </p:cBhvr>
                                      <p:tavLst>
                                        <p:tav tm="0">
                                          <p:val>
                                            <p:strVal val="2/3*#ppt_w"/>
                                          </p:val>
                                        </p:tav>
                                        <p:tav tm="100000">
                                          <p:val>
                                            <p:strVal val="#ppt_w"/>
                                          </p:val>
                                        </p:tav>
                                      </p:tavLst>
                                    </p:anim>
                                    <p:anim calcmode="lin" valueType="num">
                                      <p:cBhvr>
                                        <p:cTn id="8" dur="500" fill="hold"/>
                                        <p:tgtEl>
                                          <p:spTgt spid="9241"/>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1"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val 4"/>
          <p:cNvSpPr>
            <a:spLocks noChangeArrowheads="1"/>
          </p:cNvSpPr>
          <p:nvPr/>
        </p:nvSpPr>
        <p:spPr bwMode="auto">
          <a:xfrm>
            <a:off x="1295400" y="685800"/>
            <a:ext cx="5181600" cy="5181600"/>
          </a:xfrm>
          <a:prstGeom prst="ellipse">
            <a:avLst/>
          </a:prstGeom>
          <a:gradFill rotWithShape="0">
            <a:gsLst>
              <a:gs pos="0">
                <a:srgbClr val="FFFFFF"/>
              </a:gs>
              <a:gs pos="100000">
                <a:srgbClr val="0066FF"/>
              </a:gs>
            </a:gsLst>
            <a:path path="shape">
              <a:fillToRect l="50000" t="50000" r="50000" b="50000"/>
            </a:path>
          </a:gradFill>
          <a:ln w="9525">
            <a:noFill/>
            <a:round/>
            <a:headEnd/>
            <a:tailEnd/>
          </a:ln>
        </p:spPr>
        <p:txBody>
          <a:bodyPr wrap="none" anchor="ctr"/>
          <a:lstStyle/>
          <a:p>
            <a:endParaRPr lang="zh-CN" altLang="en-US"/>
          </a:p>
        </p:txBody>
      </p:sp>
      <p:grpSp>
        <p:nvGrpSpPr>
          <p:cNvPr id="18435" name="Group 5"/>
          <p:cNvGrpSpPr>
            <a:grpSpLocks/>
          </p:cNvGrpSpPr>
          <p:nvPr/>
        </p:nvGrpSpPr>
        <p:grpSpPr bwMode="auto">
          <a:xfrm>
            <a:off x="2057400" y="2362200"/>
            <a:ext cx="3733800" cy="1978025"/>
            <a:chOff x="1699" y="1570"/>
            <a:chExt cx="2434" cy="1246"/>
          </a:xfrm>
        </p:grpSpPr>
        <p:grpSp>
          <p:nvGrpSpPr>
            <p:cNvPr id="18457" name="Group 6"/>
            <p:cNvGrpSpPr>
              <a:grpSpLocks/>
            </p:cNvGrpSpPr>
            <p:nvPr/>
          </p:nvGrpSpPr>
          <p:grpSpPr bwMode="auto">
            <a:xfrm>
              <a:off x="1699" y="1735"/>
              <a:ext cx="892" cy="792"/>
              <a:chOff x="1699" y="1735"/>
              <a:chExt cx="892" cy="792"/>
            </a:xfrm>
          </p:grpSpPr>
          <p:sp>
            <p:nvSpPr>
              <p:cNvPr id="18470" name="Freeform 7"/>
              <p:cNvSpPr>
                <a:spLocks/>
              </p:cNvSpPr>
              <p:nvPr/>
            </p:nvSpPr>
            <p:spPr bwMode="auto">
              <a:xfrm rot="-1476337">
                <a:off x="1872" y="1799"/>
                <a:ext cx="719" cy="728"/>
              </a:xfrm>
              <a:custGeom>
                <a:avLst/>
                <a:gdLst>
                  <a:gd name="T0" fmla="*/ 0 w 690"/>
                  <a:gd name="T1" fmla="*/ 929 h 699"/>
                  <a:gd name="T2" fmla="*/ 126 w 690"/>
                  <a:gd name="T3" fmla="*/ 760 h 699"/>
                  <a:gd name="T4" fmla="*/ 369 w 690"/>
                  <a:gd name="T5" fmla="*/ 373 h 699"/>
                  <a:gd name="T6" fmla="*/ 677 w 690"/>
                  <a:gd name="T7" fmla="*/ 210 h 699"/>
                  <a:gd name="T8" fmla="*/ 920 w 690"/>
                  <a:gd name="T9" fmla="*/ 0 h 699"/>
                  <a:gd name="T10" fmla="*/ 0 60000 65536"/>
                  <a:gd name="T11" fmla="*/ 0 60000 65536"/>
                  <a:gd name="T12" fmla="*/ 0 60000 65536"/>
                  <a:gd name="T13" fmla="*/ 0 60000 65536"/>
                  <a:gd name="T14" fmla="*/ 0 60000 65536"/>
                  <a:gd name="T15" fmla="*/ 0 w 690"/>
                  <a:gd name="T16" fmla="*/ 0 h 699"/>
                  <a:gd name="T17" fmla="*/ 690 w 690"/>
                  <a:gd name="T18" fmla="*/ 699 h 699"/>
                </a:gdLst>
                <a:ahLst/>
                <a:cxnLst>
                  <a:cxn ang="T10">
                    <a:pos x="T0" y="T1"/>
                  </a:cxn>
                  <a:cxn ang="T11">
                    <a:pos x="T2" y="T3"/>
                  </a:cxn>
                  <a:cxn ang="T12">
                    <a:pos x="T4" y="T5"/>
                  </a:cxn>
                  <a:cxn ang="T13">
                    <a:pos x="T6" y="T7"/>
                  </a:cxn>
                  <a:cxn ang="T14">
                    <a:pos x="T8" y="T9"/>
                  </a:cxn>
                </a:cxnLst>
                <a:rect l="T15" t="T16" r="T17" b="T18"/>
                <a:pathLst>
                  <a:path w="690" h="699">
                    <a:moveTo>
                      <a:pt x="0" y="699"/>
                    </a:moveTo>
                    <a:cubicBezTo>
                      <a:pt x="14" y="678"/>
                      <a:pt x="49" y="641"/>
                      <a:pt x="95" y="571"/>
                    </a:cubicBezTo>
                    <a:cubicBezTo>
                      <a:pt x="142" y="501"/>
                      <a:pt x="207" y="348"/>
                      <a:pt x="276" y="280"/>
                    </a:cubicBezTo>
                    <a:cubicBezTo>
                      <a:pt x="344" y="211"/>
                      <a:pt x="440" y="205"/>
                      <a:pt x="509" y="158"/>
                    </a:cubicBezTo>
                    <a:cubicBezTo>
                      <a:pt x="578" y="111"/>
                      <a:pt x="652" y="33"/>
                      <a:pt x="690" y="0"/>
                    </a:cubicBezTo>
                  </a:path>
                </a:pathLst>
              </a:custGeom>
              <a:noFill/>
              <a:ln w="57150">
                <a:solidFill>
                  <a:srgbClr val="FF0000"/>
                </a:solidFill>
                <a:round/>
                <a:headEnd/>
                <a:tailEnd/>
              </a:ln>
            </p:spPr>
            <p:txBody>
              <a:bodyPr wrap="none" anchor="ctr"/>
              <a:lstStyle/>
              <a:p>
                <a:endParaRPr lang="zh-CN" altLang="en-US"/>
              </a:p>
            </p:txBody>
          </p:sp>
          <p:grpSp>
            <p:nvGrpSpPr>
              <p:cNvPr id="18471" name="Group 8"/>
              <p:cNvGrpSpPr>
                <a:grpSpLocks/>
              </p:cNvGrpSpPr>
              <p:nvPr/>
            </p:nvGrpSpPr>
            <p:grpSpPr bwMode="auto">
              <a:xfrm>
                <a:off x="1699" y="1735"/>
                <a:ext cx="747" cy="698"/>
                <a:chOff x="1696" y="1735"/>
                <a:chExt cx="747" cy="698"/>
              </a:xfrm>
            </p:grpSpPr>
            <p:sp>
              <p:nvSpPr>
                <p:cNvPr id="18472" name="Freeform 9"/>
                <p:cNvSpPr>
                  <a:spLocks/>
                </p:cNvSpPr>
                <p:nvPr/>
              </p:nvSpPr>
              <p:spPr bwMode="auto">
                <a:xfrm rot="-1476337">
                  <a:off x="1696" y="1735"/>
                  <a:ext cx="747" cy="698"/>
                </a:xfrm>
                <a:custGeom>
                  <a:avLst/>
                  <a:gdLst>
                    <a:gd name="T0" fmla="*/ 0 w 717"/>
                    <a:gd name="T1" fmla="*/ 892 h 670"/>
                    <a:gd name="T2" fmla="*/ 219 w 717"/>
                    <a:gd name="T3" fmla="*/ 736 h 670"/>
                    <a:gd name="T4" fmla="*/ 524 w 717"/>
                    <a:gd name="T5" fmla="*/ 542 h 670"/>
                    <a:gd name="T6" fmla="*/ 756 w 717"/>
                    <a:gd name="T7" fmla="*/ 208 h 670"/>
                    <a:gd name="T8" fmla="*/ 955 w 717"/>
                    <a:gd name="T9" fmla="*/ 0 h 670"/>
                    <a:gd name="T10" fmla="*/ 0 60000 65536"/>
                    <a:gd name="T11" fmla="*/ 0 60000 65536"/>
                    <a:gd name="T12" fmla="*/ 0 60000 65536"/>
                    <a:gd name="T13" fmla="*/ 0 60000 65536"/>
                    <a:gd name="T14" fmla="*/ 0 60000 65536"/>
                    <a:gd name="T15" fmla="*/ 0 w 717"/>
                    <a:gd name="T16" fmla="*/ 0 h 670"/>
                    <a:gd name="T17" fmla="*/ 717 w 717"/>
                    <a:gd name="T18" fmla="*/ 670 h 670"/>
                  </a:gdLst>
                  <a:ahLst/>
                  <a:cxnLst>
                    <a:cxn ang="T10">
                      <a:pos x="T0" y="T1"/>
                    </a:cxn>
                    <a:cxn ang="T11">
                      <a:pos x="T2" y="T3"/>
                    </a:cxn>
                    <a:cxn ang="T12">
                      <a:pos x="T4" y="T5"/>
                    </a:cxn>
                    <a:cxn ang="T13">
                      <a:pos x="T6" y="T7"/>
                    </a:cxn>
                    <a:cxn ang="T14">
                      <a:pos x="T8" y="T9"/>
                    </a:cxn>
                  </a:cxnLst>
                  <a:rect l="T15" t="T16" r="T17" b="T18"/>
                  <a:pathLst>
                    <a:path w="717" h="670">
                      <a:moveTo>
                        <a:pt x="0" y="670"/>
                      </a:moveTo>
                      <a:cubicBezTo>
                        <a:pt x="26" y="651"/>
                        <a:pt x="99" y="597"/>
                        <a:pt x="165" y="553"/>
                      </a:cubicBezTo>
                      <a:cubicBezTo>
                        <a:pt x="231" y="509"/>
                        <a:pt x="327" y="473"/>
                        <a:pt x="394" y="407"/>
                      </a:cubicBezTo>
                      <a:cubicBezTo>
                        <a:pt x="461" y="341"/>
                        <a:pt x="513" y="224"/>
                        <a:pt x="567" y="156"/>
                      </a:cubicBezTo>
                      <a:cubicBezTo>
                        <a:pt x="621" y="88"/>
                        <a:pt x="686" y="33"/>
                        <a:pt x="717" y="0"/>
                      </a:cubicBezTo>
                    </a:path>
                  </a:pathLst>
                </a:custGeom>
                <a:noFill/>
                <a:ln w="57150">
                  <a:solidFill>
                    <a:srgbClr val="FF0000"/>
                  </a:solidFill>
                  <a:round/>
                  <a:headEnd/>
                  <a:tailEnd/>
                </a:ln>
              </p:spPr>
              <p:txBody>
                <a:bodyPr wrap="none" anchor="ctr"/>
                <a:lstStyle/>
                <a:p>
                  <a:endParaRPr lang="zh-CN" altLang="en-US"/>
                </a:p>
              </p:txBody>
            </p:sp>
            <p:sp>
              <p:nvSpPr>
                <p:cNvPr id="18473" name="Oval 10"/>
                <p:cNvSpPr>
                  <a:spLocks noChangeArrowheads="1"/>
                </p:cNvSpPr>
                <p:nvPr/>
              </p:nvSpPr>
              <p:spPr bwMode="auto">
                <a:xfrm rot="-4384225">
                  <a:off x="2086" y="2060"/>
                  <a:ext cx="124" cy="124"/>
                </a:xfrm>
                <a:prstGeom prst="ellipse">
                  <a:avLst/>
                </a:prstGeom>
                <a:gradFill rotWithShape="0">
                  <a:gsLst>
                    <a:gs pos="0">
                      <a:srgbClr val="FFFF00"/>
                    </a:gs>
                    <a:gs pos="100000">
                      <a:srgbClr val="FF9900"/>
                    </a:gs>
                  </a:gsLst>
                  <a:path path="shape">
                    <a:fillToRect l="50000" t="50000" r="50000" b="50000"/>
                  </a:path>
                </a:gradFill>
                <a:ln w="57150">
                  <a:solidFill>
                    <a:srgbClr val="FF0000"/>
                  </a:solidFill>
                  <a:round/>
                  <a:headEnd/>
                  <a:tailEnd/>
                </a:ln>
              </p:spPr>
              <p:txBody>
                <a:bodyPr wrap="none" anchor="ctr"/>
                <a:lstStyle/>
                <a:p>
                  <a:endParaRPr lang="zh-CN" altLang="en-US"/>
                </a:p>
              </p:txBody>
            </p:sp>
          </p:grpSp>
        </p:grpSp>
        <p:grpSp>
          <p:nvGrpSpPr>
            <p:cNvPr id="18458" name="Group 11"/>
            <p:cNvGrpSpPr>
              <a:grpSpLocks/>
            </p:cNvGrpSpPr>
            <p:nvPr/>
          </p:nvGrpSpPr>
          <p:grpSpPr bwMode="auto">
            <a:xfrm>
              <a:off x="2912" y="1570"/>
              <a:ext cx="1221" cy="1246"/>
              <a:chOff x="2912" y="1570"/>
              <a:chExt cx="1221" cy="1246"/>
            </a:xfrm>
          </p:grpSpPr>
          <p:sp>
            <p:nvSpPr>
              <p:cNvPr id="18467" name="Freeform 12"/>
              <p:cNvSpPr>
                <a:spLocks/>
              </p:cNvSpPr>
              <p:nvPr/>
            </p:nvSpPr>
            <p:spPr bwMode="auto">
              <a:xfrm rot="-891375">
                <a:off x="2912" y="1570"/>
                <a:ext cx="1068" cy="1195"/>
              </a:xfrm>
              <a:custGeom>
                <a:avLst/>
                <a:gdLst>
                  <a:gd name="T0" fmla="*/ 0 w 1028"/>
                  <a:gd name="T1" fmla="*/ 1507 h 1150"/>
                  <a:gd name="T2" fmla="*/ 367 w 1028"/>
                  <a:gd name="T3" fmla="*/ 1124 h 1150"/>
                  <a:gd name="T4" fmla="*/ 686 w 1028"/>
                  <a:gd name="T5" fmla="*/ 829 h 1150"/>
                  <a:gd name="T6" fmla="*/ 1029 w 1028"/>
                  <a:gd name="T7" fmla="*/ 340 h 1150"/>
                  <a:gd name="T8" fmla="*/ 1343 w 1028"/>
                  <a:gd name="T9" fmla="*/ 0 h 1150"/>
                  <a:gd name="T10" fmla="*/ 0 60000 65536"/>
                  <a:gd name="T11" fmla="*/ 0 60000 65536"/>
                  <a:gd name="T12" fmla="*/ 0 60000 65536"/>
                  <a:gd name="T13" fmla="*/ 0 60000 65536"/>
                  <a:gd name="T14" fmla="*/ 0 60000 65536"/>
                  <a:gd name="T15" fmla="*/ 0 w 1028"/>
                  <a:gd name="T16" fmla="*/ 0 h 1150"/>
                  <a:gd name="T17" fmla="*/ 1028 w 1028"/>
                  <a:gd name="T18" fmla="*/ 1150 h 1150"/>
                </a:gdLst>
                <a:ahLst/>
                <a:cxnLst>
                  <a:cxn ang="T10">
                    <a:pos x="T0" y="T1"/>
                  </a:cxn>
                  <a:cxn ang="T11">
                    <a:pos x="T2" y="T3"/>
                  </a:cxn>
                  <a:cxn ang="T12">
                    <a:pos x="T4" y="T5"/>
                  </a:cxn>
                  <a:cxn ang="T13">
                    <a:pos x="T6" y="T7"/>
                  </a:cxn>
                  <a:cxn ang="T14">
                    <a:pos x="T8" y="T9"/>
                  </a:cxn>
                </a:cxnLst>
                <a:rect l="T15" t="T16" r="T17" b="T18"/>
                <a:pathLst>
                  <a:path w="1028" h="1150">
                    <a:moveTo>
                      <a:pt x="0" y="1150"/>
                    </a:moveTo>
                    <a:cubicBezTo>
                      <a:pt x="47" y="1102"/>
                      <a:pt x="193" y="945"/>
                      <a:pt x="281" y="859"/>
                    </a:cubicBezTo>
                    <a:cubicBezTo>
                      <a:pt x="369" y="773"/>
                      <a:pt x="441" y="733"/>
                      <a:pt x="525" y="633"/>
                    </a:cubicBezTo>
                    <a:cubicBezTo>
                      <a:pt x="609" y="533"/>
                      <a:pt x="703" y="366"/>
                      <a:pt x="787" y="260"/>
                    </a:cubicBezTo>
                    <a:cubicBezTo>
                      <a:pt x="871" y="154"/>
                      <a:pt x="978" y="54"/>
                      <a:pt x="1028" y="0"/>
                    </a:cubicBezTo>
                  </a:path>
                </a:pathLst>
              </a:custGeom>
              <a:noFill/>
              <a:ln w="57150">
                <a:solidFill>
                  <a:srgbClr val="FF0000"/>
                </a:solidFill>
                <a:round/>
                <a:headEnd/>
                <a:tailEnd/>
              </a:ln>
            </p:spPr>
            <p:txBody>
              <a:bodyPr wrap="none" anchor="ctr"/>
              <a:lstStyle/>
              <a:p>
                <a:endParaRPr lang="zh-CN" altLang="en-US"/>
              </a:p>
            </p:txBody>
          </p:sp>
          <p:sp>
            <p:nvSpPr>
              <p:cNvPr id="18468" name="Freeform 13"/>
              <p:cNvSpPr>
                <a:spLocks/>
              </p:cNvSpPr>
              <p:nvPr/>
            </p:nvSpPr>
            <p:spPr bwMode="auto">
              <a:xfrm rot="-891375">
                <a:off x="3037" y="1647"/>
                <a:ext cx="1096" cy="1169"/>
              </a:xfrm>
              <a:custGeom>
                <a:avLst/>
                <a:gdLst>
                  <a:gd name="T0" fmla="*/ 0 w 1055"/>
                  <a:gd name="T1" fmla="*/ 1471 h 1125"/>
                  <a:gd name="T2" fmla="*/ 282 w 1055"/>
                  <a:gd name="T3" fmla="*/ 1123 h 1125"/>
                  <a:gd name="T4" fmla="*/ 559 w 1055"/>
                  <a:gd name="T5" fmla="*/ 678 h 1125"/>
                  <a:gd name="T6" fmla="*/ 971 w 1055"/>
                  <a:gd name="T7" fmla="*/ 354 h 1125"/>
                  <a:gd name="T8" fmla="*/ 1379 w 1055"/>
                  <a:gd name="T9" fmla="*/ 0 h 1125"/>
                  <a:gd name="T10" fmla="*/ 0 60000 65536"/>
                  <a:gd name="T11" fmla="*/ 0 60000 65536"/>
                  <a:gd name="T12" fmla="*/ 0 60000 65536"/>
                  <a:gd name="T13" fmla="*/ 0 60000 65536"/>
                  <a:gd name="T14" fmla="*/ 0 60000 65536"/>
                  <a:gd name="T15" fmla="*/ 0 w 1055"/>
                  <a:gd name="T16" fmla="*/ 0 h 1125"/>
                  <a:gd name="T17" fmla="*/ 1055 w 1055"/>
                  <a:gd name="T18" fmla="*/ 1125 h 1125"/>
                </a:gdLst>
                <a:ahLst/>
                <a:cxnLst>
                  <a:cxn ang="T10">
                    <a:pos x="T0" y="T1"/>
                  </a:cxn>
                  <a:cxn ang="T11">
                    <a:pos x="T2" y="T3"/>
                  </a:cxn>
                  <a:cxn ang="T12">
                    <a:pos x="T4" y="T5"/>
                  </a:cxn>
                  <a:cxn ang="T13">
                    <a:pos x="T6" y="T7"/>
                  </a:cxn>
                  <a:cxn ang="T14">
                    <a:pos x="T8" y="T9"/>
                  </a:cxn>
                </a:cxnLst>
                <a:rect l="T15" t="T16" r="T17" b="T18"/>
                <a:pathLst>
                  <a:path w="1055" h="1125">
                    <a:moveTo>
                      <a:pt x="0" y="1125"/>
                    </a:moveTo>
                    <a:cubicBezTo>
                      <a:pt x="36" y="1081"/>
                      <a:pt x="145" y="959"/>
                      <a:pt x="216" y="858"/>
                    </a:cubicBezTo>
                    <a:cubicBezTo>
                      <a:pt x="287" y="757"/>
                      <a:pt x="340" y="615"/>
                      <a:pt x="428" y="517"/>
                    </a:cubicBezTo>
                    <a:cubicBezTo>
                      <a:pt x="516" y="419"/>
                      <a:pt x="639" y="358"/>
                      <a:pt x="744" y="271"/>
                    </a:cubicBezTo>
                    <a:cubicBezTo>
                      <a:pt x="849" y="185"/>
                      <a:pt x="990" y="56"/>
                      <a:pt x="1055" y="0"/>
                    </a:cubicBezTo>
                  </a:path>
                </a:pathLst>
              </a:custGeom>
              <a:noFill/>
              <a:ln w="57150">
                <a:solidFill>
                  <a:srgbClr val="FF0000"/>
                </a:solidFill>
                <a:round/>
                <a:headEnd/>
                <a:tailEnd/>
              </a:ln>
            </p:spPr>
            <p:txBody>
              <a:bodyPr wrap="none" anchor="ctr"/>
              <a:lstStyle/>
              <a:p>
                <a:endParaRPr lang="zh-CN" altLang="en-US"/>
              </a:p>
            </p:txBody>
          </p:sp>
          <p:sp>
            <p:nvSpPr>
              <p:cNvPr id="18469" name="Oval 14"/>
              <p:cNvSpPr>
                <a:spLocks noChangeArrowheads="1"/>
              </p:cNvSpPr>
              <p:nvPr/>
            </p:nvSpPr>
            <p:spPr bwMode="auto">
              <a:xfrm rot="-3529395">
                <a:off x="3418" y="2151"/>
                <a:ext cx="120" cy="122"/>
              </a:xfrm>
              <a:prstGeom prst="ellipse">
                <a:avLst/>
              </a:prstGeom>
              <a:gradFill rotWithShape="0">
                <a:gsLst>
                  <a:gs pos="0">
                    <a:srgbClr val="FFFF00"/>
                  </a:gs>
                  <a:gs pos="100000">
                    <a:srgbClr val="FF9900"/>
                  </a:gs>
                </a:gsLst>
                <a:path path="shape">
                  <a:fillToRect l="50000" t="50000" r="50000" b="50000"/>
                </a:path>
              </a:gradFill>
              <a:ln w="57150">
                <a:solidFill>
                  <a:srgbClr val="FF0000"/>
                </a:solidFill>
                <a:round/>
                <a:headEnd/>
                <a:tailEnd/>
              </a:ln>
            </p:spPr>
            <p:txBody>
              <a:bodyPr wrap="none" anchor="ctr"/>
              <a:lstStyle/>
              <a:p>
                <a:endParaRPr lang="zh-CN" altLang="en-US"/>
              </a:p>
            </p:txBody>
          </p:sp>
        </p:grpSp>
        <p:grpSp>
          <p:nvGrpSpPr>
            <p:cNvPr id="18459" name="Group 15"/>
            <p:cNvGrpSpPr>
              <a:grpSpLocks/>
            </p:cNvGrpSpPr>
            <p:nvPr/>
          </p:nvGrpSpPr>
          <p:grpSpPr bwMode="auto">
            <a:xfrm>
              <a:off x="2112" y="1709"/>
              <a:ext cx="1950" cy="1062"/>
              <a:chOff x="2112" y="1709"/>
              <a:chExt cx="1950" cy="1062"/>
            </a:xfrm>
          </p:grpSpPr>
          <p:grpSp>
            <p:nvGrpSpPr>
              <p:cNvPr id="18460" name="Group 16"/>
              <p:cNvGrpSpPr>
                <a:grpSpLocks/>
              </p:cNvGrpSpPr>
              <p:nvPr/>
            </p:nvGrpSpPr>
            <p:grpSpPr bwMode="auto">
              <a:xfrm>
                <a:off x="2112" y="1709"/>
                <a:ext cx="587" cy="1062"/>
                <a:chOff x="2112" y="1709"/>
                <a:chExt cx="587" cy="1062"/>
              </a:xfrm>
            </p:grpSpPr>
            <p:sp>
              <p:nvSpPr>
                <p:cNvPr id="18464" name="Freeform 17"/>
                <p:cNvSpPr>
                  <a:spLocks/>
                </p:cNvSpPr>
                <p:nvPr/>
              </p:nvSpPr>
              <p:spPr bwMode="auto">
                <a:xfrm>
                  <a:off x="2283" y="1794"/>
                  <a:ext cx="416" cy="977"/>
                </a:xfrm>
                <a:custGeom>
                  <a:avLst/>
                  <a:gdLst>
                    <a:gd name="T0" fmla="*/ 0 w 400"/>
                    <a:gd name="T1" fmla="*/ 1232 h 940"/>
                    <a:gd name="T2" fmla="*/ 52 w 400"/>
                    <a:gd name="T3" fmla="*/ 959 h 940"/>
                    <a:gd name="T4" fmla="*/ 126 w 400"/>
                    <a:gd name="T5" fmla="*/ 597 h 940"/>
                    <a:gd name="T6" fmla="*/ 326 w 400"/>
                    <a:gd name="T7" fmla="*/ 265 h 940"/>
                    <a:gd name="T8" fmla="*/ 526 w 400"/>
                    <a:gd name="T9" fmla="*/ 0 h 940"/>
                    <a:gd name="T10" fmla="*/ 0 60000 65536"/>
                    <a:gd name="T11" fmla="*/ 0 60000 65536"/>
                    <a:gd name="T12" fmla="*/ 0 60000 65536"/>
                    <a:gd name="T13" fmla="*/ 0 60000 65536"/>
                    <a:gd name="T14" fmla="*/ 0 60000 65536"/>
                    <a:gd name="T15" fmla="*/ 0 w 400"/>
                    <a:gd name="T16" fmla="*/ 0 h 940"/>
                    <a:gd name="T17" fmla="*/ 400 w 400"/>
                    <a:gd name="T18" fmla="*/ 940 h 940"/>
                  </a:gdLst>
                  <a:ahLst/>
                  <a:cxnLst>
                    <a:cxn ang="T10">
                      <a:pos x="T0" y="T1"/>
                    </a:cxn>
                    <a:cxn ang="T11">
                      <a:pos x="T2" y="T3"/>
                    </a:cxn>
                    <a:cxn ang="T12">
                      <a:pos x="T4" y="T5"/>
                    </a:cxn>
                    <a:cxn ang="T13">
                      <a:pos x="T6" y="T7"/>
                    </a:cxn>
                    <a:cxn ang="T14">
                      <a:pos x="T8" y="T9"/>
                    </a:cxn>
                  </a:cxnLst>
                  <a:rect l="T15" t="T16" r="T17" b="T18"/>
                  <a:pathLst>
                    <a:path w="400" h="940">
                      <a:moveTo>
                        <a:pt x="0" y="940"/>
                      </a:moveTo>
                      <a:cubicBezTo>
                        <a:pt x="6" y="903"/>
                        <a:pt x="22" y="813"/>
                        <a:pt x="38" y="732"/>
                      </a:cubicBezTo>
                      <a:cubicBezTo>
                        <a:pt x="54" y="651"/>
                        <a:pt x="62" y="544"/>
                        <a:pt x="96" y="455"/>
                      </a:cubicBezTo>
                      <a:cubicBezTo>
                        <a:pt x="130" y="367"/>
                        <a:pt x="196" y="278"/>
                        <a:pt x="247" y="202"/>
                      </a:cubicBezTo>
                      <a:cubicBezTo>
                        <a:pt x="298" y="126"/>
                        <a:pt x="368" y="42"/>
                        <a:pt x="400" y="0"/>
                      </a:cubicBezTo>
                    </a:path>
                  </a:pathLst>
                </a:custGeom>
                <a:noFill/>
                <a:ln w="57150">
                  <a:solidFill>
                    <a:srgbClr val="000099"/>
                  </a:solidFill>
                  <a:round/>
                  <a:headEnd/>
                  <a:tailEnd/>
                </a:ln>
              </p:spPr>
              <p:txBody>
                <a:bodyPr wrap="none" anchor="ctr"/>
                <a:lstStyle/>
                <a:p>
                  <a:endParaRPr lang="zh-CN" altLang="en-US"/>
                </a:p>
              </p:txBody>
            </p:sp>
            <p:sp>
              <p:nvSpPr>
                <p:cNvPr id="18465" name="Freeform 18"/>
                <p:cNvSpPr>
                  <a:spLocks/>
                </p:cNvSpPr>
                <p:nvPr/>
              </p:nvSpPr>
              <p:spPr bwMode="auto">
                <a:xfrm>
                  <a:off x="2112" y="1709"/>
                  <a:ext cx="441" cy="964"/>
                </a:xfrm>
                <a:custGeom>
                  <a:avLst/>
                  <a:gdLst>
                    <a:gd name="T0" fmla="*/ 0 w 424"/>
                    <a:gd name="T1" fmla="*/ 1211 h 928"/>
                    <a:gd name="T2" fmla="*/ 189 w 424"/>
                    <a:gd name="T3" fmla="*/ 930 h 928"/>
                    <a:gd name="T4" fmla="*/ 336 w 424"/>
                    <a:gd name="T5" fmla="*/ 655 h 928"/>
                    <a:gd name="T6" fmla="*/ 425 w 424"/>
                    <a:gd name="T7" fmla="*/ 310 h 928"/>
                    <a:gd name="T8" fmla="*/ 559 w 424"/>
                    <a:gd name="T9" fmla="*/ 0 h 928"/>
                    <a:gd name="T10" fmla="*/ 0 60000 65536"/>
                    <a:gd name="T11" fmla="*/ 0 60000 65536"/>
                    <a:gd name="T12" fmla="*/ 0 60000 65536"/>
                    <a:gd name="T13" fmla="*/ 0 60000 65536"/>
                    <a:gd name="T14" fmla="*/ 0 60000 65536"/>
                    <a:gd name="T15" fmla="*/ 0 w 424"/>
                    <a:gd name="T16" fmla="*/ 0 h 928"/>
                    <a:gd name="T17" fmla="*/ 424 w 424"/>
                    <a:gd name="T18" fmla="*/ 928 h 928"/>
                  </a:gdLst>
                  <a:ahLst/>
                  <a:cxnLst>
                    <a:cxn ang="T10">
                      <a:pos x="T0" y="T1"/>
                    </a:cxn>
                    <a:cxn ang="T11">
                      <a:pos x="T2" y="T3"/>
                    </a:cxn>
                    <a:cxn ang="T12">
                      <a:pos x="T4" y="T5"/>
                    </a:cxn>
                    <a:cxn ang="T13">
                      <a:pos x="T6" y="T7"/>
                    </a:cxn>
                    <a:cxn ang="T14">
                      <a:pos x="T8" y="T9"/>
                    </a:cxn>
                  </a:cxnLst>
                  <a:rect l="T15" t="T16" r="T17" b="T18"/>
                  <a:pathLst>
                    <a:path w="424" h="928">
                      <a:moveTo>
                        <a:pt x="0" y="928"/>
                      </a:moveTo>
                      <a:cubicBezTo>
                        <a:pt x="24" y="890"/>
                        <a:pt x="101" y="783"/>
                        <a:pt x="144" y="712"/>
                      </a:cubicBezTo>
                      <a:cubicBezTo>
                        <a:pt x="187" y="641"/>
                        <a:pt x="225" y="581"/>
                        <a:pt x="255" y="502"/>
                      </a:cubicBezTo>
                      <a:cubicBezTo>
                        <a:pt x="285" y="424"/>
                        <a:pt x="295" y="321"/>
                        <a:pt x="323" y="237"/>
                      </a:cubicBezTo>
                      <a:cubicBezTo>
                        <a:pt x="351" y="153"/>
                        <a:pt x="403" y="49"/>
                        <a:pt x="424" y="0"/>
                      </a:cubicBezTo>
                    </a:path>
                  </a:pathLst>
                </a:custGeom>
                <a:noFill/>
                <a:ln w="57150">
                  <a:solidFill>
                    <a:srgbClr val="000099"/>
                  </a:solidFill>
                  <a:round/>
                  <a:headEnd/>
                  <a:tailEnd/>
                </a:ln>
              </p:spPr>
              <p:txBody>
                <a:bodyPr wrap="none" anchor="ctr"/>
                <a:lstStyle/>
                <a:p>
                  <a:endParaRPr lang="zh-CN" altLang="en-US"/>
                </a:p>
              </p:txBody>
            </p:sp>
            <p:sp>
              <p:nvSpPr>
                <p:cNvPr id="18466" name="Oval 19"/>
                <p:cNvSpPr>
                  <a:spLocks noChangeArrowheads="1"/>
                </p:cNvSpPr>
                <p:nvPr/>
              </p:nvSpPr>
              <p:spPr bwMode="auto">
                <a:xfrm rot="-4196314">
                  <a:off x="2302" y="2185"/>
                  <a:ext cx="119" cy="118"/>
                </a:xfrm>
                <a:prstGeom prst="ellipse">
                  <a:avLst/>
                </a:prstGeom>
                <a:gradFill rotWithShape="0">
                  <a:gsLst>
                    <a:gs pos="0">
                      <a:srgbClr val="FFFF00"/>
                    </a:gs>
                    <a:gs pos="100000">
                      <a:srgbClr val="FF9900"/>
                    </a:gs>
                  </a:gsLst>
                  <a:path path="shape">
                    <a:fillToRect l="50000" t="50000" r="50000" b="50000"/>
                  </a:path>
                </a:gradFill>
                <a:ln w="57150">
                  <a:solidFill>
                    <a:srgbClr val="000099"/>
                  </a:solidFill>
                  <a:round/>
                  <a:headEnd/>
                  <a:tailEnd/>
                </a:ln>
              </p:spPr>
              <p:txBody>
                <a:bodyPr wrap="none" anchor="ctr"/>
                <a:lstStyle/>
                <a:p>
                  <a:endParaRPr lang="zh-CN" altLang="en-US"/>
                </a:p>
              </p:txBody>
            </p:sp>
          </p:grpSp>
          <p:sp>
            <p:nvSpPr>
              <p:cNvPr id="18461" name="Freeform 20"/>
              <p:cNvSpPr>
                <a:spLocks/>
              </p:cNvSpPr>
              <p:nvPr/>
            </p:nvSpPr>
            <p:spPr bwMode="auto">
              <a:xfrm rot="2958843">
                <a:off x="3066" y="1407"/>
                <a:ext cx="584" cy="1409"/>
              </a:xfrm>
              <a:custGeom>
                <a:avLst/>
                <a:gdLst>
                  <a:gd name="T0" fmla="*/ 712 w 565"/>
                  <a:gd name="T1" fmla="*/ 1720 h 1363"/>
                  <a:gd name="T2" fmla="*/ 498 w 565"/>
                  <a:gd name="T3" fmla="*/ 1355 h 1363"/>
                  <a:gd name="T4" fmla="*/ 237 w 565"/>
                  <a:gd name="T5" fmla="*/ 1009 h 1363"/>
                  <a:gd name="T6" fmla="*/ 150 w 565"/>
                  <a:gd name="T7" fmla="*/ 533 h 1363"/>
                  <a:gd name="T8" fmla="*/ 0 w 565"/>
                  <a:gd name="T9" fmla="*/ 0 h 1363"/>
                  <a:gd name="T10" fmla="*/ 0 60000 65536"/>
                  <a:gd name="T11" fmla="*/ 0 60000 65536"/>
                  <a:gd name="T12" fmla="*/ 0 60000 65536"/>
                  <a:gd name="T13" fmla="*/ 0 60000 65536"/>
                  <a:gd name="T14" fmla="*/ 0 60000 65536"/>
                  <a:gd name="T15" fmla="*/ 0 w 565"/>
                  <a:gd name="T16" fmla="*/ 0 h 1363"/>
                  <a:gd name="T17" fmla="*/ 565 w 565"/>
                  <a:gd name="T18" fmla="*/ 1363 h 1363"/>
                </a:gdLst>
                <a:ahLst/>
                <a:cxnLst>
                  <a:cxn ang="T10">
                    <a:pos x="T0" y="T1"/>
                  </a:cxn>
                  <a:cxn ang="T11">
                    <a:pos x="T2" y="T3"/>
                  </a:cxn>
                  <a:cxn ang="T12">
                    <a:pos x="T4" y="T5"/>
                  </a:cxn>
                  <a:cxn ang="T13">
                    <a:pos x="T6" y="T7"/>
                  </a:cxn>
                  <a:cxn ang="T14">
                    <a:pos x="T8" y="T9"/>
                  </a:cxn>
                </a:cxnLst>
                <a:rect l="T15" t="T16" r="T17" b="T18"/>
                <a:pathLst>
                  <a:path w="565" h="1363">
                    <a:moveTo>
                      <a:pt x="565" y="1363"/>
                    </a:moveTo>
                    <a:cubicBezTo>
                      <a:pt x="535" y="1315"/>
                      <a:pt x="458" y="1169"/>
                      <a:pt x="395" y="1075"/>
                    </a:cubicBezTo>
                    <a:cubicBezTo>
                      <a:pt x="332" y="981"/>
                      <a:pt x="234" y="908"/>
                      <a:pt x="188" y="799"/>
                    </a:cubicBezTo>
                    <a:cubicBezTo>
                      <a:pt x="142" y="690"/>
                      <a:pt x="150" y="556"/>
                      <a:pt x="119" y="423"/>
                    </a:cubicBezTo>
                    <a:cubicBezTo>
                      <a:pt x="88" y="290"/>
                      <a:pt x="25" y="88"/>
                      <a:pt x="0" y="0"/>
                    </a:cubicBezTo>
                  </a:path>
                </a:pathLst>
              </a:custGeom>
              <a:noFill/>
              <a:ln w="57150">
                <a:solidFill>
                  <a:srgbClr val="000099"/>
                </a:solidFill>
                <a:round/>
                <a:headEnd/>
                <a:tailEnd/>
              </a:ln>
            </p:spPr>
            <p:txBody>
              <a:bodyPr wrap="none" anchor="ctr"/>
              <a:lstStyle/>
              <a:p>
                <a:endParaRPr lang="zh-CN" altLang="en-US"/>
              </a:p>
            </p:txBody>
          </p:sp>
          <p:sp>
            <p:nvSpPr>
              <p:cNvPr id="18462" name="Freeform 21"/>
              <p:cNvSpPr>
                <a:spLocks/>
              </p:cNvSpPr>
              <p:nvPr/>
            </p:nvSpPr>
            <p:spPr bwMode="auto">
              <a:xfrm rot="2958843">
                <a:off x="2882" y="1344"/>
                <a:ext cx="643" cy="1429"/>
              </a:xfrm>
              <a:custGeom>
                <a:avLst/>
                <a:gdLst>
                  <a:gd name="T0" fmla="*/ 785 w 622"/>
                  <a:gd name="T1" fmla="*/ 1747 h 1382"/>
                  <a:gd name="T2" fmla="*/ 584 w 622"/>
                  <a:gd name="T3" fmla="*/ 1331 h 1382"/>
                  <a:gd name="T4" fmla="*/ 431 w 622"/>
                  <a:gd name="T5" fmla="*/ 892 h 1382"/>
                  <a:gd name="T6" fmla="*/ 236 w 622"/>
                  <a:gd name="T7" fmla="*/ 508 h 1382"/>
                  <a:gd name="T8" fmla="*/ 0 w 622"/>
                  <a:gd name="T9" fmla="*/ 0 h 1382"/>
                  <a:gd name="T10" fmla="*/ 0 60000 65536"/>
                  <a:gd name="T11" fmla="*/ 0 60000 65536"/>
                  <a:gd name="T12" fmla="*/ 0 60000 65536"/>
                  <a:gd name="T13" fmla="*/ 0 60000 65536"/>
                  <a:gd name="T14" fmla="*/ 0 60000 65536"/>
                  <a:gd name="T15" fmla="*/ 0 w 622"/>
                  <a:gd name="T16" fmla="*/ 0 h 1382"/>
                  <a:gd name="T17" fmla="*/ 622 w 622"/>
                  <a:gd name="T18" fmla="*/ 1382 h 1382"/>
                </a:gdLst>
                <a:ahLst/>
                <a:cxnLst>
                  <a:cxn ang="T10">
                    <a:pos x="T0" y="T1"/>
                  </a:cxn>
                  <a:cxn ang="T11">
                    <a:pos x="T2" y="T3"/>
                  </a:cxn>
                  <a:cxn ang="T12">
                    <a:pos x="T4" y="T5"/>
                  </a:cxn>
                  <a:cxn ang="T13">
                    <a:pos x="T6" y="T7"/>
                  </a:cxn>
                  <a:cxn ang="T14">
                    <a:pos x="T8" y="T9"/>
                  </a:cxn>
                </a:cxnLst>
                <a:rect l="T15" t="T16" r="T17" b="T18"/>
                <a:pathLst>
                  <a:path w="622" h="1382">
                    <a:moveTo>
                      <a:pt x="622" y="1382"/>
                    </a:moveTo>
                    <a:cubicBezTo>
                      <a:pt x="595" y="1327"/>
                      <a:pt x="510" y="1166"/>
                      <a:pt x="463" y="1053"/>
                    </a:cubicBezTo>
                    <a:cubicBezTo>
                      <a:pt x="416" y="940"/>
                      <a:pt x="387" y="815"/>
                      <a:pt x="341" y="706"/>
                    </a:cubicBezTo>
                    <a:cubicBezTo>
                      <a:pt x="295" y="597"/>
                      <a:pt x="244" y="519"/>
                      <a:pt x="187" y="401"/>
                    </a:cubicBezTo>
                    <a:cubicBezTo>
                      <a:pt x="130" y="283"/>
                      <a:pt x="39" y="84"/>
                      <a:pt x="0" y="0"/>
                    </a:cubicBezTo>
                  </a:path>
                </a:pathLst>
              </a:custGeom>
              <a:noFill/>
              <a:ln w="57150">
                <a:solidFill>
                  <a:srgbClr val="000099"/>
                </a:solidFill>
                <a:round/>
                <a:headEnd/>
                <a:tailEnd/>
              </a:ln>
            </p:spPr>
            <p:txBody>
              <a:bodyPr wrap="none" anchor="ctr"/>
              <a:lstStyle/>
              <a:p>
                <a:endParaRPr lang="zh-CN" altLang="en-US"/>
              </a:p>
            </p:txBody>
          </p:sp>
          <p:sp>
            <p:nvSpPr>
              <p:cNvPr id="18463" name="Oval 22"/>
              <p:cNvSpPr>
                <a:spLocks noChangeArrowheads="1"/>
              </p:cNvSpPr>
              <p:nvPr/>
            </p:nvSpPr>
            <p:spPr bwMode="auto">
              <a:xfrm rot="-3705971">
                <a:off x="3141" y="2032"/>
                <a:ext cx="123" cy="119"/>
              </a:xfrm>
              <a:prstGeom prst="ellipse">
                <a:avLst/>
              </a:prstGeom>
              <a:gradFill rotWithShape="0">
                <a:gsLst>
                  <a:gs pos="0">
                    <a:srgbClr val="FFFF00"/>
                  </a:gs>
                  <a:gs pos="100000">
                    <a:srgbClr val="FF9900"/>
                  </a:gs>
                </a:gsLst>
                <a:path path="shape">
                  <a:fillToRect l="50000" t="50000" r="50000" b="50000"/>
                </a:path>
              </a:gradFill>
              <a:ln w="57150">
                <a:solidFill>
                  <a:srgbClr val="000099"/>
                </a:solidFill>
                <a:round/>
                <a:headEnd/>
                <a:tailEnd/>
              </a:ln>
            </p:spPr>
            <p:txBody>
              <a:bodyPr wrap="none" anchor="ctr"/>
              <a:lstStyle/>
              <a:p>
                <a:endParaRPr lang="zh-CN" altLang="en-US"/>
              </a:p>
            </p:txBody>
          </p:sp>
        </p:grpSp>
      </p:grpSp>
      <p:sp>
        <p:nvSpPr>
          <p:cNvPr id="18436" name="Text Box 25"/>
          <p:cNvSpPr txBox="1">
            <a:spLocks noChangeArrowheads="1"/>
          </p:cNvSpPr>
          <p:nvPr/>
        </p:nvSpPr>
        <p:spPr bwMode="auto">
          <a:xfrm>
            <a:off x="381000" y="685800"/>
            <a:ext cx="915988" cy="5607050"/>
          </a:xfrm>
          <a:prstGeom prst="rect">
            <a:avLst/>
          </a:prstGeom>
          <a:noFill/>
          <a:ln w="9525">
            <a:noFill/>
            <a:miter lim="800000"/>
            <a:headEnd/>
            <a:tailEnd/>
          </a:ln>
        </p:spPr>
        <p:txBody>
          <a:bodyPr vert="eaVert" wrap="none">
            <a:spAutoFit/>
          </a:bodyPr>
          <a:lstStyle/>
          <a:p>
            <a:pPr algn="l"/>
            <a:r>
              <a:rPr kumimoji="0" lang="zh-CN" altLang="en-US" sz="4800" b="1">
                <a:ea typeface="隶书" pitchFamily="49" charset="-122"/>
              </a:rPr>
              <a:t>减数第</a:t>
            </a:r>
            <a:r>
              <a:rPr kumimoji="0" lang="zh-CN" altLang="en-US" sz="4800" b="1">
                <a:solidFill>
                  <a:srgbClr val="FF3300"/>
                </a:solidFill>
                <a:ea typeface="隶书" pitchFamily="49" charset="-122"/>
              </a:rPr>
              <a:t>一</a:t>
            </a:r>
            <a:r>
              <a:rPr kumimoji="0" lang="zh-CN" altLang="en-US" sz="4800" b="1">
                <a:ea typeface="隶书" pitchFamily="49" charset="-122"/>
              </a:rPr>
              <a:t>次分裂</a:t>
            </a:r>
            <a:r>
              <a:rPr kumimoji="0" lang="zh-CN" altLang="en-US" sz="4800" b="1">
                <a:solidFill>
                  <a:srgbClr val="FF3300"/>
                </a:solidFill>
                <a:ea typeface="隶书" pitchFamily="49" charset="-122"/>
              </a:rPr>
              <a:t>前期</a:t>
            </a:r>
            <a:endParaRPr kumimoji="0" lang="en-US" altLang="zh-CN" sz="4800" b="1">
              <a:solidFill>
                <a:srgbClr val="FF3300"/>
              </a:solidFill>
              <a:ea typeface="隶书" pitchFamily="49" charset="-122"/>
            </a:endParaRPr>
          </a:p>
        </p:txBody>
      </p:sp>
      <p:sp>
        <p:nvSpPr>
          <p:cNvPr id="11290" name="AutoShape 26"/>
          <p:cNvSpPr>
            <a:spLocks noChangeArrowheads="1"/>
          </p:cNvSpPr>
          <p:nvPr/>
        </p:nvSpPr>
        <p:spPr bwMode="auto">
          <a:xfrm>
            <a:off x="6084888" y="549275"/>
            <a:ext cx="2735262" cy="1511300"/>
          </a:xfrm>
          <a:prstGeom prst="roundRect">
            <a:avLst>
              <a:gd name="adj" fmla="val 13690"/>
            </a:avLst>
          </a:prstGeom>
          <a:solidFill>
            <a:srgbClr val="F5F4DF"/>
          </a:solidFill>
          <a:ln w="28575">
            <a:solidFill>
              <a:srgbClr val="630705"/>
            </a:solidFill>
            <a:round/>
            <a:headEnd/>
            <a:tailEnd/>
          </a:ln>
          <a:effectLst>
            <a:outerShdw dist="53882" dir="2700000" algn="ctr" rotWithShape="0">
              <a:srgbClr val="630705"/>
            </a:outerShdw>
          </a:effectLst>
        </p:spPr>
        <p:txBody>
          <a:bodyPr wrap="none" anchor="ctr"/>
          <a:lstStyle/>
          <a:p>
            <a:pPr algn="l">
              <a:defRPr/>
            </a:pPr>
            <a:r>
              <a:rPr lang="zh-CN" altLang="en-US" sz="3200" b="1">
                <a:solidFill>
                  <a:schemeClr val="accent2"/>
                </a:solidFill>
                <a:ea typeface="黑体" pitchFamily="2" charset="-122"/>
                <a:hlinkClick r:id="rId2" action="ppaction://hlinksldjump"/>
              </a:rPr>
              <a:t>同源染色体</a:t>
            </a:r>
            <a:endParaRPr lang="zh-CN" altLang="en-US" sz="3200" b="1">
              <a:solidFill>
                <a:schemeClr val="accent2"/>
              </a:solidFill>
              <a:ea typeface="黑体" pitchFamily="2" charset="-122"/>
            </a:endParaRPr>
          </a:p>
          <a:p>
            <a:pPr algn="l">
              <a:defRPr/>
            </a:pPr>
            <a:r>
              <a:rPr lang="zh-CN" altLang="en-US" sz="3200" b="1">
                <a:solidFill>
                  <a:srgbClr val="FF3300"/>
                </a:solidFill>
                <a:ea typeface="黑体" pitchFamily="2" charset="-122"/>
              </a:rPr>
              <a:t>两两配对现象</a:t>
            </a:r>
            <a:endParaRPr lang="en-US" altLang="zh-CN" sz="3200" b="1">
              <a:solidFill>
                <a:srgbClr val="FF3300"/>
              </a:solidFill>
              <a:ea typeface="黑体" pitchFamily="2" charset="-122"/>
            </a:endParaRPr>
          </a:p>
          <a:p>
            <a:pPr algn="l">
              <a:defRPr/>
            </a:pPr>
            <a:r>
              <a:rPr lang="zh-CN" altLang="en-US" sz="3200" b="1">
                <a:solidFill>
                  <a:srgbClr val="FF3300"/>
                </a:solidFill>
                <a:ea typeface="黑体" pitchFamily="2" charset="-122"/>
              </a:rPr>
              <a:t>（联会）</a:t>
            </a:r>
          </a:p>
        </p:txBody>
      </p:sp>
      <p:grpSp>
        <p:nvGrpSpPr>
          <p:cNvPr id="8" name="Group 45"/>
          <p:cNvGrpSpPr>
            <a:grpSpLocks/>
          </p:cNvGrpSpPr>
          <p:nvPr/>
        </p:nvGrpSpPr>
        <p:grpSpPr bwMode="auto">
          <a:xfrm>
            <a:off x="1981200" y="2362200"/>
            <a:ext cx="3886200" cy="1978025"/>
            <a:chOff x="1699" y="1570"/>
            <a:chExt cx="2434" cy="1246"/>
          </a:xfrm>
        </p:grpSpPr>
        <p:grpSp>
          <p:nvGrpSpPr>
            <p:cNvPr id="18440" name="Group 46"/>
            <p:cNvGrpSpPr>
              <a:grpSpLocks/>
            </p:cNvGrpSpPr>
            <p:nvPr/>
          </p:nvGrpSpPr>
          <p:grpSpPr bwMode="auto">
            <a:xfrm>
              <a:off x="1699" y="1735"/>
              <a:ext cx="892" cy="792"/>
              <a:chOff x="1699" y="1735"/>
              <a:chExt cx="892" cy="792"/>
            </a:xfrm>
          </p:grpSpPr>
          <p:sp>
            <p:nvSpPr>
              <p:cNvPr id="18453" name="Freeform 47"/>
              <p:cNvSpPr>
                <a:spLocks/>
              </p:cNvSpPr>
              <p:nvPr/>
            </p:nvSpPr>
            <p:spPr bwMode="auto">
              <a:xfrm rot="-1476337">
                <a:off x="1872" y="1799"/>
                <a:ext cx="719" cy="728"/>
              </a:xfrm>
              <a:custGeom>
                <a:avLst/>
                <a:gdLst>
                  <a:gd name="T0" fmla="*/ 0 w 690"/>
                  <a:gd name="T1" fmla="*/ 929 h 699"/>
                  <a:gd name="T2" fmla="*/ 126 w 690"/>
                  <a:gd name="T3" fmla="*/ 760 h 699"/>
                  <a:gd name="T4" fmla="*/ 369 w 690"/>
                  <a:gd name="T5" fmla="*/ 373 h 699"/>
                  <a:gd name="T6" fmla="*/ 677 w 690"/>
                  <a:gd name="T7" fmla="*/ 210 h 699"/>
                  <a:gd name="T8" fmla="*/ 920 w 690"/>
                  <a:gd name="T9" fmla="*/ 0 h 699"/>
                  <a:gd name="T10" fmla="*/ 0 60000 65536"/>
                  <a:gd name="T11" fmla="*/ 0 60000 65536"/>
                  <a:gd name="T12" fmla="*/ 0 60000 65536"/>
                  <a:gd name="T13" fmla="*/ 0 60000 65536"/>
                  <a:gd name="T14" fmla="*/ 0 60000 65536"/>
                  <a:gd name="T15" fmla="*/ 0 w 690"/>
                  <a:gd name="T16" fmla="*/ 0 h 699"/>
                  <a:gd name="T17" fmla="*/ 690 w 690"/>
                  <a:gd name="T18" fmla="*/ 699 h 699"/>
                </a:gdLst>
                <a:ahLst/>
                <a:cxnLst>
                  <a:cxn ang="T10">
                    <a:pos x="T0" y="T1"/>
                  </a:cxn>
                  <a:cxn ang="T11">
                    <a:pos x="T2" y="T3"/>
                  </a:cxn>
                  <a:cxn ang="T12">
                    <a:pos x="T4" y="T5"/>
                  </a:cxn>
                  <a:cxn ang="T13">
                    <a:pos x="T6" y="T7"/>
                  </a:cxn>
                  <a:cxn ang="T14">
                    <a:pos x="T8" y="T9"/>
                  </a:cxn>
                </a:cxnLst>
                <a:rect l="T15" t="T16" r="T17" b="T18"/>
                <a:pathLst>
                  <a:path w="690" h="699">
                    <a:moveTo>
                      <a:pt x="0" y="699"/>
                    </a:moveTo>
                    <a:cubicBezTo>
                      <a:pt x="14" y="678"/>
                      <a:pt x="49" y="641"/>
                      <a:pt x="95" y="571"/>
                    </a:cubicBezTo>
                    <a:cubicBezTo>
                      <a:pt x="142" y="501"/>
                      <a:pt x="207" y="348"/>
                      <a:pt x="276" y="280"/>
                    </a:cubicBezTo>
                    <a:cubicBezTo>
                      <a:pt x="344" y="211"/>
                      <a:pt x="440" y="205"/>
                      <a:pt x="509" y="158"/>
                    </a:cubicBezTo>
                    <a:cubicBezTo>
                      <a:pt x="578" y="111"/>
                      <a:pt x="652" y="33"/>
                      <a:pt x="690" y="0"/>
                    </a:cubicBezTo>
                  </a:path>
                </a:pathLst>
              </a:custGeom>
              <a:noFill/>
              <a:ln w="127000">
                <a:solidFill>
                  <a:srgbClr val="FF0000"/>
                </a:solidFill>
                <a:round/>
                <a:headEnd/>
                <a:tailEnd/>
              </a:ln>
            </p:spPr>
            <p:txBody>
              <a:bodyPr wrap="none" anchor="ctr"/>
              <a:lstStyle/>
              <a:p>
                <a:endParaRPr lang="zh-CN" altLang="en-US"/>
              </a:p>
            </p:txBody>
          </p:sp>
          <p:grpSp>
            <p:nvGrpSpPr>
              <p:cNvPr id="18454" name="Group 48"/>
              <p:cNvGrpSpPr>
                <a:grpSpLocks/>
              </p:cNvGrpSpPr>
              <p:nvPr/>
            </p:nvGrpSpPr>
            <p:grpSpPr bwMode="auto">
              <a:xfrm>
                <a:off x="1699" y="1735"/>
                <a:ext cx="747" cy="698"/>
                <a:chOff x="1696" y="1735"/>
                <a:chExt cx="747" cy="698"/>
              </a:xfrm>
            </p:grpSpPr>
            <p:sp>
              <p:nvSpPr>
                <p:cNvPr id="18455" name="Freeform 49"/>
                <p:cNvSpPr>
                  <a:spLocks/>
                </p:cNvSpPr>
                <p:nvPr/>
              </p:nvSpPr>
              <p:spPr bwMode="auto">
                <a:xfrm rot="-1476337">
                  <a:off x="1696" y="1735"/>
                  <a:ext cx="747" cy="698"/>
                </a:xfrm>
                <a:custGeom>
                  <a:avLst/>
                  <a:gdLst>
                    <a:gd name="T0" fmla="*/ 0 w 717"/>
                    <a:gd name="T1" fmla="*/ 892 h 670"/>
                    <a:gd name="T2" fmla="*/ 219 w 717"/>
                    <a:gd name="T3" fmla="*/ 736 h 670"/>
                    <a:gd name="T4" fmla="*/ 524 w 717"/>
                    <a:gd name="T5" fmla="*/ 542 h 670"/>
                    <a:gd name="T6" fmla="*/ 756 w 717"/>
                    <a:gd name="T7" fmla="*/ 208 h 670"/>
                    <a:gd name="T8" fmla="*/ 955 w 717"/>
                    <a:gd name="T9" fmla="*/ 0 h 670"/>
                    <a:gd name="T10" fmla="*/ 0 60000 65536"/>
                    <a:gd name="T11" fmla="*/ 0 60000 65536"/>
                    <a:gd name="T12" fmla="*/ 0 60000 65536"/>
                    <a:gd name="T13" fmla="*/ 0 60000 65536"/>
                    <a:gd name="T14" fmla="*/ 0 60000 65536"/>
                    <a:gd name="T15" fmla="*/ 0 w 717"/>
                    <a:gd name="T16" fmla="*/ 0 h 670"/>
                    <a:gd name="T17" fmla="*/ 717 w 717"/>
                    <a:gd name="T18" fmla="*/ 670 h 670"/>
                  </a:gdLst>
                  <a:ahLst/>
                  <a:cxnLst>
                    <a:cxn ang="T10">
                      <a:pos x="T0" y="T1"/>
                    </a:cxn>
                    <a:cxn ang="T11">
                      <a:pos x="T2" y="T3"/>
                    </a:cxn>
                    <a:cxn ang="T12">
                      <a:pos x="T4" y="T5"/>
                    </a:cxn>
                    <a:cxn ang="T13">
                      <a:pos x="T6" y="T7"/>
                    </a:cxn>
                    <a:cxn ang="T14">
                      <a:pos x="T8" y="T9"/>
                    </a:cxn>
                  </a:cxnLst>
                  <a:rect l="T15" t="T16" r="T17" b="T18"/>
                  <a:pathLst>
                    <a:path w="717" h="670">
                      <a:moveTo>
                        <a:pt x="0" y="670"/>
                      </a:moveTo>
                      <a:cubicBezTo>
                        <a:pt x="26" y="651"/>
                        <a:pt x="99" y="597"/>
                        <a:pt x="165" y="553"/>
                      </a:cubicBezTo>
                      <a:cubicBezTo>
                        <a:pt x="231" y="509"/>
                        <a:pt x="327" y="473"/>
                        <a:pt x="394" y="407"/>
                      </a:cubicBezTo>
                      <a:cubicBezTo>
                        <a:pt x="461" y="341"/>
                        <a:pt x="513" y="224"/>
                        <a:pt x="567" y="156"/>
                      </a:cubicBezTo>
                      <a:cubicBezTo>
                        <a:pt x="621" y="88"/>
                        <a:pt x="686" y="33"/>
                        <a:pt x="717" y="0"/>
                      </a:cubicBezTo>
                    </a:path>
                  </a:pathLst>
                </a:custGeom>
                <a:noFill/>
                <a:ln w="127000">
                  <a:solidFill>
                    <a:srgbClr val="FF0000"/>
                  </a:solidFill>
                  <a:round/>
                  <a:headEnd/>
                  <a:tailEnd/>
                </a:ln>
              </p:spPr>
              <p:txBody>
                <a:bodyPr wrap="none" anchor="ctr"/>
                <a:lstStyle/>
                <a:p>
                  <a:endParaRPr lang="zh-CN" altLang="en-US"/>
                </a:p>
              </p:txBody>
            </p:sp>
            <p:sp>
              <p:nvSpPr>
                <p:cNvPr id="18456" name="Oval 50"/>
                <p:cNvSpPr>
                  <a:spLocks noChangeArrowheads="1"/>
                </p:cNvSpPr>
                <p:nvPr/>
              </p:nvSpPr>
              <p:spPr bwMode="auto">
                <a:xfrm rot="-4384225">
                  <a:off x="2086" y="2060"/>
                  <a:ext cx="124" cy="124"/>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grpSp>
        </p:grpSp>
        <p:grpSp>
          <p:nvGrpSpPr>
            <p:cNvPr id="18441" name="Group 51"/>
            <p:cNvGrpSpPr>
              <a:grpSpLocks/>
            </p:cNvGrpSpPr>
            <p:nvPr/>
          </p:nvGrpSpPr>
          <p:grpSpPr bwMode="auto">
            <a:xfrm>
              <a:off x="2912" y="1570"/>
              <a:ext cx="1221" cy="1246"/>
              <a:chOff x="2912" y="1570"/>
              <a:chExt cx="1221" cy="1246"/>
            </a:xfrm>
          </p:grpSpPr>
          <p:sp>
            <p:nvSpPr>
              <p:cNvPr id="18450" name="Freeform 52"/>
              <p:cNvSpPr>
                <a:spLocks/>
              </p:cNvSpPr>
              <p:nvPr/>
            </p:nvSpPr>
            <p:spPr bwMode="auto">
              <a:xfrm rot="-891375">
                <a:off x="2912" y="1570"/>
                <a:ext cx="1068" cy="1195"/>
              </a:xfrm>
              <a:custGeom>
                <a:avLst/>
                <a:gdLst>
                  <a:gd name="T0" fmla="*/ 0 w 1028"/>
                  <a:gd name="T1" fmla="*/ 1507 h 1150"/>
                  <a:gd name="T2" fmla="*/ 367 w 1028"/>
                  <a:gd name="T3" fmla="*/ 1124 h 1150"/>
                  <a:gd name="T4" fmla="*/ 686 w 1028"/>
                  <a:gd name="T5" fmla="*/ 829 h 1150"/>
                  <a:gd name="T6" fmla="*/ 1029 w 1028"/>
                  <a:gd name="T7" fmla="*/ 340 h 1150"/>
                  <a:gd name="T8" fmla="*/ 1343 w 1028"/>
                  <a:gd name="T9" fmla="*/ 0 h 1150"/>
                  <a:gd name="T10" fmla="*/ 0 60000 65536"/>
                  <a:gd name="T11" fmla="*/ 0 60000 65536"/>
                  <a:gd name="T12" fmla="*/ 0 60000 65536"/>
                  <a:gd name="T13" fmla="*/ 0 60000 65536"/>
                  <a:gd name="T14" fmla="*/ 0 60000 65536"/>
                  <a:gd name="T15" fmla="*/ 0 w 1028"/>
                  <a:gd name="T16" fmla="*/ 0 h 1150"/>
                  <a:gd name="T17" fmla="*/ 1028 w 1028"/>
                  <a:gd name="T18" fmla="*/ 1150 h 1150"/>
                </a:gdLst>
                <a:ahLst/>
                <a:cxnLst>
                  <a:cxn ang="T10">
                    <a:pos x="T0" y="T1"/>
                  </a:cxn>
                  <a:cxn ang="T11">
                    <a:pos x="T2" y="T3"/>
                  </a:cxn>
                  <a:cxn ang="T12">
                    <a:pos x="T4" y="T5"/>
                  </a:cxn>
                  <a:cxn ang="T13">
                    <a:pos x="T6" y="T7"/>
                  </a:cxn>
                  <a:cxn ang="T14">
                    <a:pos x="T8" y="T9"/>
                  </a:cxn>
                </a:cxnLst>
                <a:rect l="T15" t="T16" r="T17" b="T18"/>
                <a:pathLst>
                  <a:path w="1028" h="1150">
                    <a:moveTo>
                      <a:pt x="0" y="1150"/>
                    </a:moveTo>
                    <a:cubicBezTo>
                      <a:pt x="47" y="1102"/>
                      <a:pt x="193" y="945"/>
                      <a:pt x="281" y="859"/>
                    </a:cubicBezTo>
                    <a:cubicBezTo>
                      <a:pt x="369" y="773"/>
                      <a:pt x="441" y="733"/>
                      <a:pt x="525" y="633"/>
                    </a:cubicBezTo>
                    <a:cubicBezTo>
                      <a:pt x="609" y="533"/>
                      <a:pt x="703" y="366"/>
                      <a:pt x="787" y="260"/>
                    </a:cubicBezTo>
                    <a:cubicBezTo>
                      <a:pt x="871" y="154"/>
                      <a:pt x="978" y="54"/>
                      <a:pt x="1028" y="0"/>
                    </a:cubicBezTo>
                  </a:path>
                </a:pathLst>
              </a:custGeom>
              <a:noFill/>
              <a:ln w="127000">
                <a:solidFill>
                  <a:srgbClr val="FF0000"/>
                </a:solidFill>
                <a:round/>
                <a:headEnd/>
                <a:tailEnd/>
              </a:ln>
            </p:spPr>
            <p:txBody>
              <a:bodyPr wrap="none" anchor="ctr"/>
              <a:lstStyle/>
              <a:p>
                <a:endParaRPr lang="zh-CN" altLang="en-US"/>
              </a:p>
            </p:txBody>
          </p:sp>
          <p:sp>
            <p:nvSpPr>
              <p:cNvPr id="18451" name="Freeform 53"/>
              <p:cNvSpPr>
                <a:spLocks/>
              </p:cNvSpPr>
              <p:nvPr/>
            </p:nvSpPr>
            <p:spPr bwMode="auto">
              <a:xfrm rot="-891375">
                <a:off x="3037" y="1647"/>
                <a:ext cx="1096" cy="1169"/>
              </a:xfrm>
              <a:custGeom>
                <a:avLst/>
                <a:gdLst>
                  <a:gd name="T0" fmla="*/ 0 w 1055"/>
                  <a:gd name="T1" fmla="*/ 1471 h 1125"/>
                  <a:gd name="T2" fmla="*/ 282 w 1055"/>
                  <a:gd name="T3" fmla="*/ 1123 h 1125"/>
                  <a:gd name="T4" fmla="*/ 559 w 1055"/>
                  <a:gd name="T5" fmla="*/ 678 h 1125"/>
                  <a:gd name="T6" fmla="*/ 971 w 1055"/>
                  <a:gd name="T7" fmla="*/ 354 h 1125"/>
                  <a:gd name="T8" fmla="*/ 1379 w 1055"/>
                  <a:gd name="T9" fmla="*/ 0 h 1125"/>
                  <a:gd name="T10" fmla="*/ 0 60000 65536"/>
                  <a:gd name="T11" fmla="*/ 0 60000 65536"/>
                  <a:gd name="T12" fmla="*/ 0 60000 65536"/>
                  <a:gd name="T13" fmla="*/ 0 60000 65536"/>
                  <a:gd name="T14" fmla="*/ 0 60000 65536"/>
                  <a:gd name="T15" fmla="*/ 0 w 1055"/>
                  <a:gd name="T16" fmla="*/ 0 h 1125"/>
                  <a:gd name="T17" fmla="*/ 1055 w 1055"/>
                  <a:gd name="T18" fmla="*/ 1125 h 1125"/>
                </a:gdLst>
                <a:ahLst/>
                <a:cxnLst>
                  <a:cxn ang="T10">
                    <a:pos x="T0" y="T1"/>
                  </a:cxn>
                  <a:cxn ang="T11">
                    <a:pos x="T2" y="T3"/>
                  </a:cxn>
                  <a:cxn ang="T12">
                    <a:pos x="T4" y="T5"/>
                  </a:cxn>
                  <a:cxn ang="T13">
                    <a:pos x="T6" y="T7"/>
                  </a:cxn>
                  <a:cxn ang="T14">
                    <a:pos x="T8" y="T9"/>
                  </a:cxn>
                </a:cxnLst>
                <a:rect l="T15" t="T16" r="T17" b="T18"/>
                <a:pathLst>
                  <a:path w="1055" h="1125">
                    <a:moveTo>
                      <a:pt x="0" y="1125"/>
                    </a:moveTo>
                    <a:cubicBezTo>
                      <a:pt x="36" y="1081"/>
                      <a:pt x="145" y="959"/>
                      <a:pt x="216" y="858"/>
                    </a:cubicBezTo>
                    <a:cubicBezTo>
                      <a:pt x="287" y="757"/>
                      <a:pt x="340" y="615"/>
                      <a:pt x="428" y="517"/>
                    </a:cubicBezTo>
                    <a:cubicBezTo>
                      <a:pt x="516" y="419"/>
                      <a:pt x="639" y="358"/>
                      <a:pt x="744" y="271"/>
                    </a:cubicBezTo>
                    <a:cubicBezTo>
                      <a:pt x="849" y="185"/>
                      <a:pt x="990" y="56"/>
                      <a:pt x="1055" y="0"/>
                    </a:cubicBezTo>
                  </a:path>
                </a:pathLst>
              </a:custGeom>
              <a:noFill/>
              <a:ln w="127000">
                <a:solidFill>
                  <a:srgbClr val="FF0000"/>
                </a:solidFill>
                <a:round/>
                <a:headEnd/>
                <a:tailEnd/>
              </a:ln>
            </p:spPr>
            <p:txBody>
              <a:bodyPr wrap="none" anchor="ctr"/>
              <a:lstStyle/>
              <a:p>
                <a:endParaRPr lang="zh-CN" altLang="en-US"/>
              </a:p>
            </p:txBody>
          </p:sp>
          <p:sp>
            <p:nvSpPr>
              <p:cNvPr id="18452" name="Oval 54"/>
              <p:cNvSpPr>
                <a:spLocks noChangeArrowheads="1"/>
              </p:cNvSpPr>
              <p:nvPr/>
            </p:nvSpPr>
            <p:spPr bwMode="auto">
              <a:xfrm rot="-3529395">
                <a:off x="3418" y="2151"/>
                <a:ext cx="120" cy="122"/>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grpSp>
        <p:grpSp>
          <p:nvGrpSpPr>
            <p:cNvPr id="18442" name="Group 55"/>
            <p:cNvGrpSpPr>
              <a:grpSpLocks/>
            </p:cNvGrpSpPr>
            <p:nvPr/>
          </p:nvGrpSpPr>
          <p:grpSpPr bwMode="auto">
            <a:xfrm>
              <a:off x="2112" y="1709"/>
              <a:ext cx="1950" cy="1062"/>
              <a:chOff x="2112" y="1709"/>
              <a:chExt cx="1950" cy="1062"/>
            </a:xfrm>
          </p:grpSpPr>
          <p:grpSp>
            <p:nvGrpSpPr>
              <p:cNvPr id="18443" name="Group 56"/>
              <p:cNvGrpSpPr>
                <a:grpSpLocks/>
              </p:cNvGrpSpPr>
              <p:nvPr/>
            </p:nvGrpSpPr>
            <p:grpSpPr bwMode="auto">
              <a:xfrm>
                <a:off x="2112" y="1709"/>
                <a:ext cx="587" cy="1062"/>
                <a:chOff x="2112" y="1709"/>
                <a:chExt cx="587" cy="1062"/>
              </a:xfrm>
            </p:grpSpPr>
            <p:sp>
              <p:nvSpPr>
                <p:cNvPr id="18447" name="Freeform 57"/>
                <p:cNvSpPr>
                  <a:spLocks/>
                </p:cNvSpPr>
                <p:nvPr/>
              </p:nvSpPr>
              <p:spPr bwMode="auto">
                <a:xfrm>
                  <a:off x="2283" y="1794"/>
                  <a:ext cx="416" cy="977"/>
                </a:xfrm>
                <a:custGeom>
                  <a:avLst/>
                  <a:gdLst>
                    <a:gd name="T0" fmla="*/ 0 w 400"/>
                    <a:gd name="T1" fmla="*/ 1232 h 940"/>
                    <a:gd name="T2" fmla="*/ 52 w 400"/>
                    <a:gd name="T3" fmla="*/ 959 h 940"/>
                    <a:gd name="T4" fmla="*/ 126 w 400"/>
                    <a:gd name="T5" fmla="*/ 597 h 940"/>
                    <a:gd name="T6" fmla="*/ 326 w 400"/>
                    <a:gd name="T7" fmla="*/ 265 h 940"/>
                    <a:gd name="T8" fmla="*/ 526 w 400"/>
                    <a:gd name="T9" fmla="*/ 0 h 940"/>
                    <a:gd name="T10" fmla="*/ 0 60000 65536"/>
                    <a:gd name="T11" fmla="*/ 0 60000 65536"/>
                    <a:gd name="T12" fmla="*/ 0 60000 65536"/>
                    <a:gd name="T13" fmla="*/ 0 60000 65536"/>
                    <a:gd name="T14" fmla="*/ 0 60000 65536"/>
                    <a:gd name="T15" fmla="*/ 0 w 400"/>
                    <a:gd name="T16" fmla="*/ 0 h 940"/>
                    <a:gd name="T17" fmla="*/ 400 w 400"/>
                    <a:gd name="T18" fmla="*/ 940 h 940"/>
                  </a:gdLst>
                  <a:ahLst/>
                  <a:cxnLst>
                    <a:cxn ang="T10">
                      <a:pos x="T0" y="T1"/>
                    </a:cxn>
                    <a:cxn ang="T11">
                      <a:pos x="T2" y="T3"/>
                    </a:cxn>
                    <a:cxn ang="T12">
                      <a:pos x="T4" y="T5"/>
                    </a:cxn>
                    <a:cxn ang="T13">
                      <a:pos x="T6" y="T7"/>
                    </a:cxn>
                    <a:cxn ang="T14">
                      <a:pos x="T8" y="T9"/>
                    </a:cxn>
                  </a:cxnLst>
                  <a:rect l="T15" t="T16" r="T17" b="T18"/>
                  <a:pathLst>
                    <a:path w="400" h="940">
                      <a:moveTo>
                        <a:pt x="0" y="940"/>
                      </a:moveTo>
                      <a:cubicBezTo>
                        <a:pt x="6" y="903"/>
                        <a:pt x="22" y="813"/>
                        <a:pt x="38" y="732"/>
                      </a:cubicBezTo>
                      <a:cubicBezTo>
                        <a:pt x="54" y="651"/>
                        <a:pt x="62" y="544"/>
                        <a:pt x="96" y="455"/>
                      </a:cubicBezTo>
                      <a:cubicBezTo>
                        <a:pt x="130" y="367"/>
                        <a:pt x="196" y="278"/>
                        <a:pt x="247" y="202"/>
                      </a:cubicBezTo>
                      <a:cubicBezTo>
                        <a:pt x="298" y="126"/>
                        <a:pt x="368" y="42"/>
                        <a:pt x="400" y="0"/>
                      </a:cubicBezTo>
                    </a:path>
                  </a:pathLst>
                </a:custGeom>
                <a:noFill/>
                <a:ln w="127000">
                  <a:solidFill>
                    <a:srgbClr val="000099"/>
                  </a:solidFill>
                  <a:round/>
                  <a:headEnd/>
                  <a:tailEnd/>
                </a:ln>
              </p:spPr>
              <p:txBody>
                <a:bodyPr wrap="none" anchor="ctr"/>
                <a:lstStyle/>
                <a:p>
                  <a:endParaRPr lang="zh-CN" altLang="en-US"/>
                </a:p>
              </p:txBody>
            </p:sp>
            <p:sp>
              <p:nvSpPr>
                <p:cNvPr id="18448" name="Freeform 58"/>
                <p:cNvSpPr>
                  <a:spLocks/>
                </p:cNvSpPr>
                <p:nvPr/>
              </p:nvSpPr>
              <p:spPr bwMode="auto">
                <a:xfrm>
                  <a:off x="2112" y="1709"/>
                  <a:ext cx="441" cy="964"/>
                </a:xfrm>
                <a:custGeom>
                  <a:avLst/>
                  <a:gdLst>
                    <a:gd name="T0" fmla="*/ 0 w 424"/>
                    <a:gd name="T1" fmla="*/ 1211 h 928"/>
                    <a:gd name="T2" fmla="*/ 189 w 424"/>
                    <a:gd name="T3" fmla="*/ 930 h 928"/>
                    <a:gd name="T4" fmla="*/ 336 w 424"/>
                    <a:gd name="T5" fmla="*/ 655 h 928"/>
                    <a:gd name="T6" fmla="*/ 425 w 424"/>
                    <a:gd name="T7" fmla="*/ 310 h 928"/>
                    <a:gd name="T8" fmla="*/ 559 w 424"/>
                    <a:gd name="T9" fmla="*/ 0 h 928"/>
                    <a:gd name="T10" fmla="*/ 0 60000 65536"/>
                    <a:gd name="T11" fmla="*/ 0 60000 65536"/>
                    <a:gd name="T12" fmla="*/ 0 60000 65536"/>
                    <a:gd name="T13" fmla="*/ 0 60000 65536"/>
                    <a:gd name="T14" fmla="*/ 0 60000 65536"/>
                    <a:gd name="T15" fmla="*/ 0 w 424"/>
                    <a:gd name="T16" fmla="*/ 0 h 928"/>
                    <a:gd name="T17" fmla="*/ 424 w 424"/>
                    <a:gd name="T18" fmla="*/ 928 h 928"/>
                  </a:gdLst>
                  <a:ahLst/>
                  <a:cxnLst>
                    <a:cxn ang="T10">
                      <a:pos x="T0" y="T1"/>
                    </a:cxn>
                    <a:cxn ang="T11">
                      <a:pos x="T2" y="T3"/>
                    </a:cxn>
                    <a:cxn ang="T12">
                      <a:pos x="T4" y="T5"/>
                    </a:cxn>
                    <a:cxn ang="T13">
                      <a:pos x="T6" y="T7"/>
                    </a:cxn>
                    <a:cxn ang="T14">
                      <a:pos x="T8" y="T9"/>
                    </a:cxn>
                  </a:cxnLst>
                  <a:rect l="T15" t="T16" r="T17" b="T18"/>
                  <a:pathLst>
                    <a:path w="424" h="928">
                      <a:moveTo>
                        <a:pt x="0" y="928"/>
                      </a:moveTo>
                      <a:cubicBezTo>
                        <a:pt x="24" y="890"/>
                        <a:pt x="101" y="783"/>
                        <a:pt x="144" y="712"/>
                      </a:cubicBezTo>
                      <a:cubicBezTo>
                        <a:pt x="187" y="641"/>
                        <a:pt x="225" y="581"/>
                        <a:pt x="255" y="502"/>
                      </a:cubicBezTo>
                      <a:cubicBezTo>
                        <a:pt x="285" y="424"/>
                        <a:pt x="295" y="321"/>
                        <a:pt x="323" y="237"/>
                      </a:cubicBezTo>
                      <a:cubicBezTo>
                        <a:pt x="351" y="153"/>
                        <a:pt x="403" y="49"/>
                        <a:pt x="424" y="0"/>
                      </a:cubicBezTo>
                    </a:path>
                  </a:pathLst>
                </a:custGeom>
                <a:noFill/>
                <a:ln w="127000">
                  <a:solidFill>
                    <a:srgbClr val="000099"/>
                  </a:solidFill>
                  <a:round/>
                  <a:headEnd/>
                  <a:tailEnd/>
                </a:ln>
              </p:spPr>
              <p:txBody>
                <a:bodyPr wrap="none" anchor="ctr"/>
                <a:lstStyle/>
                <a:p>
                  <a:endParaRPr lang="zh-CN" altLang="en-US"/>
                </a:p>
              </p:txBody>
            </p:sp>
            <p:sp>
              <p:nvSpPr>
                <p:cNvPr id="18449" name="Oval 59"/>
                <p:cNvSpPr>
                  <a:spLocks noChangeArrowheads="1"/>
                </p:cNvSpPr>
                <p:nvPr/>
              </p:nvSpPr>
              <p:spPr bwMode="auto">
                <a:xfrm rot="-4196314">
                  <a:off x="2302" y="2185"/>
                  <a:ext cx="119" cy="11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grpSp>
          <p:sp>
            <p:nvSpPr>
              <p:cNvPr id="18444" name="Freeform 60"/>
              <p:cNvSpPr>
                <a:spLocks/>
              </p:cNvSpPr>
              <p:nvPr/>
            </p:nvSpPr>
            <p:spPr bwMode="auto">
              <a:xfrm rot="2958843">
                <a:off x="3066" y="1407"/>
                <a:ext cx="584" cy="1409"/>
              </a:xfrm>
              <a:custGeom>
                <a:avLst/>
                <a:gdLst>
                  <a:gd name="T0" fmla="*/ 712 w 565"/>
                  <a:gd name="T1" fmla="*/ 1720 h 1363"/>
                  <a:gd name="T2" fmla="*/ 498 w 565"/>
                  <a:gd name="T3" fmla="*/ 1355 h 1363"/>
                  <a:gd name="T4" fmla="*/ 237 w 565"/>
                  <a:gd name="T5" fmla="*/ 1009 h 1363"/>
                  <a:gd name="T6" fmla="*/ 150 w 565"/>
                  <a:gd name="T7" fmla="*/ 533 h 1363"/>
                  <a:gd name="T8" fmla="*/ 0 w 565"/>
                  <a:gd name="T9" fmla="*/ 0 h 1363"/>
                  <a:gd name="T10" fmla="*/ 0 60000 65536"/>
                  <a:gd name="T11" fmla="*/ 0 60000 65536"/>
                  <a:gd name="T12" fmla="*/ 0 60000 65536"/>
                  <a:gd name="T13" fmla="*/ 0 60000 65536"/>
                  <a:gd name="T14" fmla="*/ 0 60000 65536"/>
                  <a:gd name="T15" fmla="*/ 0 w 565"/>
                  <a:gd name="T16" fmla="*/ 0 h 1363"/>
                  <a:gd name="T17" fmla="*/ 565 w 565"/>
                  <a:gd name="T18" fmla="*/ 1363 h 1363"/>
                </a:gdLst>
                <a:ahLst/>
                <a:cxnLst>
                  <a:cxn ang="T10">
                    <a:pos x="T0" y="T1"/>
                  </a:cxn>
                  <a:cxn ang="T11">
                    <a:pos x="T2" y="T3"/>
                  </a:cxn>
                  <a:cxn ang="T12">
                    <a:pos x="T4" y="T5"/>
                  </a:cxn>
                  <a:cxn ang="T13">
                    <a:pos x="T6" y="T7"/>
                  </a:cxn>
                  <a:cxn ang="T14">
                    <a:pos x="T8" y="T9"/>
                  </a:cxn>
                </a:cxnLst>
                <a:rect l="T15" t="T16" r="T17" b="T18"/>
                <a:pathLst>
                  <a:path w="565" h="1363">
                    <a:moveTo>
                      <a:pt x="565" y="1363"/>
                    </a:moveTo>
                    <a:cubicBezTo>
                      <a:pt x="535" y="1315"/>
                      <a:pt x="458" y="1169"/>
                      <a:pt x="395" y="1075"/>
                    </a:cubicBezTo>
                    <a:cubicBezTo>
                      <a:pt x="332" y="981"/>
                      <a:pt x="234" y="908"/>
                      <a:pt x="188" y="799"/>
                    </a:cubicBezTo>
                    <a:cubicBezTo>
                      <a:pt x="142" y="690"/>
                      <a:pt x="150" y="556"/>
                      <a:pt x="119" y="423"/>
                    </a:cubicBezTo>
                    <a:cubicBezTo>
                      <a:pt x="88" y="290"/>
                      <a:pt x="25" y="88"/>
                      <a:pt x="0" y="0"/>
                    </a:cubicBezTo>
                  </a:path>
                </a:pathLst>
              </a:custGeom>
              <a:noFill/>
              <a:ln w="127000">
                <a:solidFill>
                  <a:srgbClr val="000099"/>
                </a:solidFill>
                <a:round/>
                <a:headEnd/>
                <a:tailEnd/>
              </a:ln>
            </p:spPr>
            <p:txBody>
              <a:bodyPr wrap="none" anchor="ctr"/>
              <a:lstStyle/>
              <a:p>
                <a:endParaRPr lang="zh-CN" altLang="en-US"/>
              </a:p>
            </p:txBody>
          </p:sp>
          <p:sp>
            <p:nvSpPr>
              <p:cNvPr id="18445" name="Freeform 61"/>
              <p:cNvSpPr>
                <a:spLocks/>
              </p:cNvSpPr>
              <p:nvPr/>
            </p:nvSpPr>
            <p:spPr bwMode="auto">
              <a:xfrm rot="2958843">
                <a:off x="2882" y="1344"/>
                <a:ext cx="643" cy="1429"/>
              </a:xfrm>
              <a:custGeom>
                <a:avLst/>
                <a:gdLst>
                  <a:gd name="T0" fmla="*/ 785 w 622"/>
                  <a:gd name="T1" fmla="*/ 1747 h 1382"/>
                  <a:gd name="T2" fmla="*/ 584 w 622"/>
                  <a:gd name="T3" fmla="*/ 1331 h 1382"/>
                  <a:gd name="T4" fmla="*/ 431 w 622"/>
                  <a:gd name="T5" fmla="*/ 892 h 1382"/>
                  <a:gd name="T6" fmla="*/ 236 w 622"/>
                  <a:gd name="T7" fmla="*/ 508 h 1382"/>
                  <a:gd name="T8" fmla="*/ 0 w 622"/>
                  <a:gd name="T9" fmla="*/ 0 h 1382"/>
                  <a:gd name="T10" fmla="*/ 0 60000 65536"/>
                  <a:gd name="T11" fmla="*/ 0 60000 65536"/>
                  <a:gd name="T12" fmla="*/ 0 60000 65536"/>
                  <a:gd name="T13" fmla="*/ 0 60000 65536"/>
                  <a:gd name="T14" fmla="*/ 0 60000 65536"/>
                  <a:gd name="T15" fmla="*/ 0 w 622"/>
                  <a:gd name="T16" fmla="*/ 0 h 1382"/>
                  <a:gd name="T17" fmla="*/ 622 w 622"/>
                  <a:gd name="T18" fmla="*/ 1382 h 1382"/>
                </a:gdLst>
                <a:ahLst/>
                <a:cxnLst>
                  <a:cxn ang="T10">
                    <a:pos x="T0" y="T1"/>
                  </a:cxn>
                  <a:cxn ang="T11">
                    <a:pos x="T2" y="T3"/>
                  </a:cxn>
                  <a:cxn ang="T12">
                    <a:pos x="T4" y="T5"/>
                  </a:cxn>
                  <a:cxn ang="T13">
                    <a:pos x="T6" y="T7"/>
                  </a:cxn>
                  <a:cxn ang="T14">
                    <a:pos x="T8" y="T9"/>
                  </a:cxn>
                </a:cxnLst>
                <a:rect l="T15" t="T16" r="T17" b="T18"/>
                <a:pathLst>
                  <a:path w="622" h="1382">
                    <a:moveTo>
                      <a:pt x="622" y="1382"/>
                    </a:moveTo>
                    <a:cubicBezTo>
                      <a:pt x="595" y="1327"/>
                      <a:pt x="510" y="1166"/>
                      <a:pt x="463" y="1053"/>
                    </a:cubicBezTo>
                    <a:cubicBezTo>
                      <a:pt x="416" y="940"/>
                      <a:pt x="387" y="815"/>
                      <a:pt x="341" y="706"/>
                    </a:cubicBezTo>
                    <a:cubicBezTo>
                      <a:pt x="295" y="597"/>
                      <a:pt x="244" y="519"/>
                      <a:pt x="187" y="401"/>
                    </a:cubicBezTo>
                    <a:cubicBezTo>
                      <a:pt x="130" y="283"/>
                      <a:pt x="39" y="84"/>
                      <a:pt x="0" y="0"/>
                    </a:cubicBezTo>
                  </a:path>
                </a:pathLst>
              </a:custGeom>
              <a:noFill/>
              <a:ln w="127000">
                <a:solidFill>
                  <a:srgbClr val="000099"/>
                </a:solidFill>
                <a:round/>
                <a:headEnd/>
                <a:tailEnd/>
              </a:ln>
            </p:spPr>
            <p:txBody>
              <a:bodyPr wrap="none" anchor="ctr"/>
              <a:lstStyle/>
              <a:p>
                <a:endParaRPr lang="zh-CN" altLang="en-US"/>
              </a:p>
            </p:txBody>
          </p:sp>
          <p:sp>
            <p:nvSpPr>
              <p:cNvPr id="18446" name="Oval 62"/>
              <p:cNvSpPr>
                <a:spLocks noChangeArrowheads="1"/>
              </p:cNvSpPr>
              <p:nvPr/>
            </p:nvSpPr>
            <p:spPr bwMode="auto">
              <a:xfrm rot="-3705971">
                <a:off x="3141" y="2032"/>
                <a:ext cx="123" cy="119"/>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grpSp>
      </p:grpSp>
      <p:sp>
        <p:nvSpPr>
          <p:cNvPr id="11327" name="AutoShape 63"/>
          <p:cNvSpPr>
            <a:spLocks noChangeArrowheads="1"/>
          </p:cNvSpPr>
          <p:nvPr/>
        </p:nvSpPr>
        <p:spPr bwMode="auto">
          <a:xfrm>
            <a:off x="5651500" y="5373688"/>
            <a:ext cx="3203575" cy="1223962"/>
          </a:xfrm>
          <a:prstGeom prst="roundRect">
            <a:avLst>
              <a:gd name="adj" fmla="val 13690"/>
            </a:avLst>
          </a:prstGeom>
          <a:solidFill>
            <a:srgbClr val="F5F4DF"/>
          </a:solidFill>
          <a:ln w="28575">
            <a:solidFill>
              <a:srgbClr val="630705"/>
            </a:solidFill>
            <a:round/>
            <a:headEnd/>
            <a:tailEnd/>
          </a:ln>
          <a:effectLst>
            <a:outerShdw dist="53882" dir="2700000" algn="ctr" rotWithShape="0">
              <a:srgbClr val="630705"/>
            </a:outerShdw>
          </a:effectLst>
        </p:spPr>
        <p:txBody>
          <a:bodyPr wrap="none" anchor="ctr"/>
          <a:lstStyle/>
          <a:p>
            <a:pPr algn="l">
              <a:defRPr/>
            </a:pPr>
            <a:r>
              <a:rPr lang="zh-CN" altLang="en-US" sz="3200" b="1">
                <a:solidFill>
                  <a:schemeClr val="accent2"/>
                </a:solidFill>
                <a:ea typeface="黑体" pitchFamily="2" charset="-122"/>
                <a:hlinkClick r:id="rId3" action="ppaction://hlinksldjump"/>
              </a:rPr>
              <a:t>四分体</a:t>
            </a:r>
            <a:r>
              <a:rPr lang="en-US" altLang="zh-CN" sz="3200" b="1">
                <a:solidFill>
                  <a:schemeClr val="accent2"/>
                </a:solidFill>
                <a:ea typeface="黑体" pitchFamily="2" charset="-122"/>
              </a:rPr>
              <a:t>=1</a:t>
            </a:r>
            <a:r>
              <a:rPr lang="zh-CN" altLang="en-US" sz="3200" b="1">
                <a:solidFill>
                  <a:schemeClr val="accent2"/>
                </a:solidFill>
                <a:ea typeface="黑体" pitchFamily="2" charset="-122"/>
              </a:rPr>
              <a:t>对同源</a:t>
            </a:r>
          </a:p>
          <a:p>
            <a:pPr algn="l">
              <a:defRPr/>
            </a:pPr>
            <a:r>
              <a:rPr lang="zh-CN" altLang="en-US" sz="3200" b="1">
                <a:solidFill>
                  <a:schemeClr val="accent2"/>
                </a:solidFill>
                <a:ea typeface="黑体" pitchFamily="2" charset="-122"/>
              </a:rPr>
              <a:t>染色体</a:t>
            </a:r>
            <a:endParaRPr lang="zh-CN" altLang="en-US" sz="3200" b="1">
              <a:solidFill>
                <a:srgbClr val="FF3300"/>
              </a:solidFill>
              <a:ea typeface="黑体" pitchFamily="2"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1290"/>
                                        </p:tgtEl>
                                        <p:attrNameLst>
                                          <p:attrName>style.visibility</p:attrName>
                                        </p:attrNameLst>
                                      </p:cBhvr>
                                      <p:to>
                                        <p:strVal val="visible"/>
                                      </p:to>
                                    </p:set>
                                    <p:anim calcmode="lin" valueType="num">
                                      <p:cBhvr>
                                        <p:cTn id="7" dur="500" fill="hold"/>
                                        <p:tgtEl>
                                          <p:spTgt spid="11290"/>
                                        </p:tgtEl>
                                        <p:attrNameLst>
                                          <p:attrName>ppt_w</p:attrName>
                                        </p:attrNameLst>
                                      </p:cBhvr>
                                      <p:tavLst>
                                        <p:tav tm="0">
                                          <p:val>
                                            <p:strVal val="2/3*#ppt_w"/>
                                          </p:val>
                                        </p:tav>
                                        <p:tav tm="100000">
                                          <p:val>
                                            <p:strVal val="#ppt_w"/>
                                          </p:val>
                                        </p:tav>
                                      </p:tavLst>
                                    </p:anim>
                                    <p:anim calcmode="lin" valueType="num">
                                      <p:cBhvr>
                                        <p:cTn id="8" dur="500" fill="hold"/>
                                        <p:tgtEl>
                                          <p:spTgt spid="11290"/>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272" fill="hold" grpId="0" nodeType="clickEffect">
                                  <p:stCondLst>
                                    <p:cond delay="0"/>
                                  </p:stCondLst>
                                  <p:childTnLst>
                                    <p:set>
                                      <p:cBhvr>
                                        <p:cTn id="17" dur="1" fill="hold">
                                          <p:stCondLst>
                                            <p:cond delay="0"/>
                                          </p:stCondLst>
                                        </p:cTn>
                                        <p:tgtEl>
                                          <p:spTgt spid="11327"/>
                                        </p:tgtEl>
                                        <p:attrNameLst>
                                          <p:attrName>style.visibility</p:attrName>
                                        </p:attrNameLst>
                                      </p:cBhvr>
                                      <p:to>
                                        <p:strVal val="visible"/>
                                      </p:to>
                                    </p:set>
                                    <p:anim calcmode="lin" valueType="num">
                                      <p:cBhvr>
                                        <p:cTn id="18" dur="500" fill="hold"/>
                                        <p:tgtEl>
                                          <p:spTgt spid="11327"/>
                                        </p:tgtEl>
                                        <p:attrNameLst>
                                          <p:attrName>ppt_w</p:attrName>
                                        </p:attrNameLst>
                                      </p:cBhvr>
                                      <p:tavLst>
                                        <p:tav tm="0">
                                          <p:val>
                                            <p:strVal val="2/3*#ppt_w"/>
                                          </p:val>
                                        </p:tav>
                                        <p:tav tm="100000">
                                          <p:val>
                                            <p:strVal val="#ppt_w"/>
                                          </p:val>
                                        </p:tav>
                                      </p:tavLst>
                                    </p:anim>
                                    <p:anim calcmode="lin" valueType="num">
                                      <p:cBhvr>
                                        <p:cTn id="19" dur="500" fill="hold"/>
                                        <p:tgtEl>
                                          <p:spTgt spid="11327"/>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0" grpId="0" animBg="1" autoUpdateAnimBg="0"/>
      <p:bldP spid="11327"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val 2"/>
          <p:cNvSpPr>
            <a:spLocks noChangeArrowheads="1"/>
          </p:cNvSpPr>
          <p:nvPr/>
        </p:nvSpPr>
        <p:spPr bwMode="auto">
          <a:xfrm>
            <a:off x="1430338" y="1201738"/>
            <a:ext cx="3598862" cy="3598862"/>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19459" name="Freeform 3"/>
          <p:cNvSpPr>
            <a:spLocks/>
          </p:cNvSpPr>
          <p:nvPr/>
        </p:nvSpPr>
        <p:spPr bwMode="auto">
          <a:xfrm rot="-1615895">
            <a:off x="2114550" y="2630488"/>
            <a:ext cx="792163" cy="803275"/>
          </a:xfrm>
          <a:custGeom>
            <a:avLst/>
            <a:gdLst>
              <a:gd name="T0" fmla="*/ 0 w 690"/>
              <a:gd name="T1" fmla="*/ 2147483647 h 699"/>
              <a:gd name="T2" fmla="*/ 2147483647 w 690"/>
              <a:gd name="T3" fmla="*/ 2147483647 h 699"/>
              <a:gd name="T4" fmla="*/ 2147483647 w 690"/>
              <a:gd name="T5" fmla="*/ 2147483647 h 699"/>
              <a:gd name="T6" fmla="*/ 2147483647 w 690"/>
              <a:gd name="T7" fmla="*/ 2147483647 h 699"/>
              <a:gd name="T8" fmla="*/ 2147483647 w 690"/>
              <a:gd name="T9" fmla="*/ 0 h 699"/>
              <a:gd name="T10" fmla="*/ 0 60000 65536"/>
              <a:gd name="T11" fmla="*/ 0 60000 65536"/>
              <a:gd name="T12" fmla="*/ 0 60000 65536"/>
              <a:gd name="T13" fmla="*/ 0 60000 65536"/>
              <a:gd name="T14" fmla="*/ 0 60000 65536"/>
              <a:gd name="T15" fmla="*/ 0 w 690"/>
              <a:gd name="T16" fmla="*/ 0 h 699"/>
              <a:gd name="T17" fmla="*/ 690 w 690"/>
              <a:gd name="T18" fmla="*/ 699 h 699"/>
            </a:gdLst>
            <a:ahLst/>
            <a:cxnLst>
              <a:cxn ang="T10">
                <a:pos x="T0" y="T1"/>
              </a:cxn>
              <a:cxn ang="T11">
                <a:pos x="T2" y="T3"/>
              </a:cxn>
              <a:cxn ang="T12">
                <a:pos x="T4" y="T5"/>
              </a:cxn>
              <a:cxn ang="T13">
                <a:pos x="T6" y="T7"/>
              </a:cxn>
              <a:cxn ang="T14">
                <a:pos x="T8" y="T9"/>
              </a:cxn>
            </a:cxnLst>
            <a:rect l="T15" t="T16" r="T17" b="T18"/>
            <a:pathLst>
              <a:path w="690" h="699">
                <a:moveTo>
                  <a:pt x="0" y="699"/>
                </a:moveTo>
                <a:cubicBezTo>
                  <a:pt x="14" y="678"/>
                  <a:pt x="49" y="641"/>
                  <a:pt x="95" y="571"/>
                </a:cubicBezTo>
                <a:cubicBezTo>
                  <a:pt x="142" y="501"/>
                  <a:pt x="207" y="348"/>
                  <a:pt x="276" y="280"/>
                </a:cubicBezTo>
                <a:cubicBezTo>
                  <a:pt x="344" y="211"/>
                  <a:pt x="440" y="205"/>
                  <a:pt x="509" y="158"/>
                </a:cubicBezTo>
                <a:cubicBezTo>
                  <a:pt x="578" y="111"/>
                  <a:pt x="652" y="33"/>
                  <a:pt x="690" y="0"/>
                </a:cubicBezTo>
              </a:path>
            </a:pathLst>
          </a:custGeom>
          <a:noFill/>
          <a:ln w="127000">
            <a:solidFill>
              <a:srgbClr val="FF0000"/>
            </a:solidFill>
            <a:round/>
            <a:headEnd/>
            <a:tailEnd/>
          </a:ln>
        </p:spPr>
        <p:txBody>
          <a:bodyPr wrap="none" anchor="ctr"/>
          <a:lstStyle/>
          <a:p>
            <a:endParaRPr lang="zh-CN" altLang="en-US"/>
          </a:p>
        </p:txBody>
      </p:sp>
      <p:sp>
        <p:nvSpPr>
          <p:cNvPr id="19460" name="Freeform 4"/>
          <p:cNvSpPr>
            <a:spLocks/>
          </p:cNvSpPr>
          <p:nvPr/>
        </p:nvSpPr>
        <p:spPr bwMode="auto">
          <a:xfrm rot="-1615895">
            <a:off x="1920875" y="2568575"/>
            <a:ext cx="822325" cy="769938"/>
          </a:xfrm>
          <a:custGeom>
            <a:avLst/>
            <a:gdLst>
              <a:gd name="T0" fmla="*/ 0 w 717"/>
              <a:gd name="T1" fmla="*/ 2147483647 h 670"/>
              <a:gd name="T2" fmla="*/ 2147483647 w 717"/>
              <a:gd name="T3" fmla="*/ 2147483647 h 670"/>
              <a:gd name="T4" fmla="*/ 2147483647 w 717"/>
              <a:gd name="T5" fmla="*/ 2147483647 h 670"/>
              <a:gd name="T6" fmla="*/ 2147483647 w 717"/>
              <a:gd name="T7" fmla="*/ 2147483647 h 670"/>
              <a:gd name="T8" fmla="*/ 2147483647 w 717"/>
              <a:gd name="T9" fmla="*/ 0 h 670"/>
              <a:gd name="T10" fmla="*/ 0 60000 65536"/>
              <a:gd name="T11" fmla="*/ 0 60000 65536"/>
              <a:gd name="T12" fmla="*/ 0 60000 65536"/>
              <a:gd name="T13" fmla="*/ 0 60000 65536"/>
              <a:gd name="T14" fmla="*/ 0 60000 65536"/>
              <a:gd name="T15" fmla="*/ 0 w 717"/>
              <a:gd name="T16" fmla="*/ 0 h 670"/>
              <a:gd name="T17" fmla="*/ 717 w 717"/>
              <a:gd name="T18" fmla="*/ 670 h 670"/>
            </a:gdLst>
            <a:ahLst/>
            <a:cxnLst>
              <a:cxn ang="T10">
                <a:pos x="T0" y="T1"/>
              </a:cxn>
              <a:cxn ang="T11">
                <a:pos x="T2" y="T3"/>
              </a:cxn>
              <a:cxn ang="T12">
                <a:pos x="T4" y="T5"/>
              </a:cxn>
              <a:cxn ang="T13">
                <a:pos x="T6" y="T7"/>
              </a:cxn>
              <a:cxn ang="T14">
                <a:pos x="T8" y="T9"/>
              </a:cxn>
            </a:cxnLst>
            <a:rect l="T15" t="T16" r="T17" b="T18"/>
            <a:pathLst>
              <a:path w="717" h="670">
                <a:moveTo>
                  <a:pt x="0" y="670"/>
                </a:moveTo>
                <a:cubicBezTo>
                  <a:pt x="26" y="651"/>
                  <a:pt x="99" y="597"/>
                  <a:pt x="165" y="553"/>
                </a:cubicBezTo>
                <a:cubicBezTo>
                  <a:pt x="231" y="509"/>
                  <a:pt x="327" y="473"/>
                  <a:pt x="394" y="407"/>
                </a:cubicBezTo>
                <a:cubicBezTo>
                  <a:pt x="461" y="341"/>
                  <a:pt x="513" y="224"/>
                  <a:pt x="567" y="156"/>
                </a:cubicBezTo>
                <a:cubicBezTo>
                  <a:pt x="621" y="88"/>
                  <a:pt x="686" y="33"/>
                  <a:pt x="717" y="0"/>
                </a:cubicBezTo>
              </a:path>
            </a:pathLst>
          </a:custGeom>
          <a:noFill/>
          <a:ln w="127000">
            <a:solidFill>
              <a:srgbClr val="FF0000"/>
            </a:solidFill>
            <a:round/>
            <a:headEnd/>
            <a:tailEnd/>
          </a:ln>
        </p:spPr>
        <p:txBody>
          <a:bodyPr wrap="none" anchor="ctr"/>
          <a:lstStyle/>
          <a:p>
            <a:endParaRPr lang="zh-CN" altLang="en-US"/>
          </a:p>
        </p:txBody>
      </p:sp>
      <p:sp>
        <p:nvSpPr>
          <p:cNvPr id="19461" name="Oval 5"/>
          <p:cNvSpPr>
            <a:spLocks noChangeArrowheads="1"/>
          </p:cNvSpPr>
          <p:nvPr/>
        </p:nvSpPr>
        <p:spPr bwMode="auto">
          <a:xfrm rot="-4523783">
            <a:off x="2351088" y="2916238"/>
            <a:ext cx="136525" cy="136525"/>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19462" name="Freeform 6"/>
          <p:cNvSpPr>
            <a:spLocks/>
          </p:cNvSpPr>
          <p:nvPr/>
        </p:nvSpPr>
        <p:spPr bwMode="auto">
          <a:xfrm>
            <a:off x="2601913" y="2603500"/>
            <a:ext cx="411162" cy="1085850"/>
          </a:xfrm>
          <a:custGeom>
            <a:avLst/>
            <a:gdLst>
              <a:gd name="T0" fmla="*/ 0 w 259"/>
              <a:gd name="T1" fmla="*/ 2147483647 h 684"/>
              <a:gd name="T2" fmla="*/ 2147483647 w 259"/>
              <a:gd name="T3" fmla="*/ 2147483647 h 684"/>
              <a:gd name="T4" fmla="*/ 2147483647 w 259"/>
              <a:gd name="T5" fmla="*/ 2147483647 h 684"/>
              <a:gd name="T6" fmla="*/ 2147483647 w 259"/>
              <a:gd name="T7" fmla="*/ 2147483647 h 684"/>
              <a:gd name="T8" fmla="*/ 2147483647 w 259"/>
              <a:gd name="T9" fmla="*/ 0 h 684"/>
              <a:gd name="T10" fmla="*/ 0 60000 65536"/>
              <a:gd name="T11" fmla="*/ 0 60000 65536"/>
              <a:gd name="T12" fmla="*/ 0 60000 65536"/>
              <a:gd name="T13" fmla="*/ 0 60000 65536"/>
              <a:gd name="T14" fmla="*/ 0 60000 65536"/>
              <a:gd name="T15" fmla="*/ 0 w 259"/>
              <a:gd name="T16" fmla="*/ 0 h 684"/>
              <a:gd name="T17" fmla="*/ 259 w 259"/>
              <a:gd name="T18" fmla="*/ 684 h 684"/>
            </a:gdLst>
            <a:ahLst/>
            <a:cxnLst>
              <a:cxn ang="T10">
                <a:pos x="T0" y="T1"/>
              </a:cxn>
              <a:cxn ang="T11">
                <a:pos x="T2" y="T3"/>
              </a:cxn>
              <a:cxn ang="T12">
                <a:pos x="T4" y="T5"/>
              </a:cxn>
              <a:cxn ang="T13">
                <a:pos x="T6" y="T7"/>
              </a:cxn>
              <a:cxn ang="T14">
                <a:pos x="T8" y="T9"/>
              </a:cxn>
            </a:cxnLst>
            <a:rect l="T15" t="T16" r="T17" b="T18"/>
            <a:pathLst>
              <a:path w="259" h="684">
                <a:moveTo>
                  <a:pt x="0" y="684"/>
                </a:moveTo>
                <a:cubicBezTo>
                  <a:pt x="3" y="658"/>
                  <a:pt x="9" y="597"/>
                  <a:pt x="18" y="539"/>
                </a:cubicBezTo>
                <a:cubicBezTo>
                  <a:pt x="27" y="481"/>
                  <a:pt x="29" y="398"/>
                  <a:pt x="52" y="338"/>
                </a:cubicBezTo>
                <a:cubicBezTo>
                  <a:pt x="75" y="278"/>
                  <a:pt x="125" y="233"/>
                  <a:pt x="159" y="177"/>
                </a:cubicBezTo>
                <a:cubicBezTo>
                  <a:pt x="193" y="121"/>
                  <a:pt x="238" y="37"/>
                  <a:pt x="259" y="0"/>
                </a:cubicBezTo>
              </a:path>
            </a:pathLst>
          </a:custGeom>
          <a:noFill/>
          <a:ln w="127000">
            <a:solidFill>
              <a:srgbClr val="000099"/>
            </a:solidFill>
            <a:round/>
            <a:headEnd/>
            <a:tailEnd/>
          </a:ln>
        </p:spPr>
        <p:txBody>
          <a:bodyPr wrap="none" anchor="ctr"/>
          <a:lstStyle/>
          <a:p>
            <a:endParaRPr lang="zh-CN" altLang="en-US"/>
          </a:p>
        </p:txBody>
      </p:sp>
      <p:sp>
        <p:nvSpPr>
          <p:cNvPr id="19463" name="Freeform 7"/>
          <p:cNvSpPr>
            <a:spLocks/>
          </p:cNvSpPr>
          <p:nvPr/>
        </p:nvSpPr>
        <p:spPr bwMode="auto">
          <a:xfrm rot="-139557">
            <a:off x="2382838" y="2527300"/>
            <a:ext cx="485775" cy="1063625"/>
          </a:xfrm>
          <a:custGeom>
            <a:avLst/>
            <a:gdLst>
              <a:gd name="T0" fmla="*/ 0 w 424"/>
              <a:gd name="T1" fmla="*/ 2147483647 h 928"/>
              <a:gd name="T2" fmla="*/ 2147483647 w 424"/>
              <a:gd name="T3" fmla="*/ 2147483647 h 928"/>
              <a:gd name="T4" fmla="*/ 2147483647 w 424"/>
              <a:gd name="T5" fmla="*/ 2147483647 h 928"/>
              <a:gd name="T6" fmla="*/ 2147483647 w 424"/>
              <a:gd name="T7" fmla="*/ 2147483647 h 928"/>
              <a:gd name="T8" fmla="*/ 2147483647 w 424"/>
              <a:gd name="T9" fmla="*/ 0 h 928"/>
              <a:gd name="T10" fmla="*/ 0 60000 65536"/>
              <a:gd name="T11" fmla="*/ 0 60000 65536"/>
              <a:gd name="T12" fmla="*/ 0 60000 65536"/>
              <a:gd name="T13" fmla="*/ 0 60000 65536"/>
              <a:gd name="T14" fmla="*/ 0 60000 65536"/>
              <a:gd name="T15" fmla="*/ 0 w 424"/>
              <a:gd name="T16" fmla="*/ 0 h 928"/>
              <a:gd name="T17" fmla="*/ 424 w 424"/>
              <a:gd name="T18" fmla="*/ 928 h 928"/>
            </a:gdLst>
            <a:ahLst/>
            <a:cxnLst>
              <a:cxn ang="T10">
                <a:pos x="T0" y="T1"/>
              </a:cxn>
              <a:cxn ang="T11">
                <a:pos x="T2" y="T3"/>
              </a:cxn>
              <a:cxn ang="T12">
                <a:pos x="T4" y="T5"/>
              </a:cxn>
              <a:cxn ang="T13">
                <a:pos x="T6" y="T7"/>
              </a:cxn>
              <a:cxn ang="T14">
                <a:pos x="T8" y="T9"/>
              </a:cxn>
            </a:cxnLst>
            <a:rect l="T15" t="T16" r="T17" b="T18"/>
            <a:pathLst>
              <a:path w="424" h="928">
                <a:moveTo>
                  <a:pt x="0" y="928"/>
                </a:moveTo>
                <a:cubicBezTo>
                  <a:pt x="24" y="890"/>
                  <a:pt x="101" y="783"/>
                  <a:pt x="144" y="712"/>
                </a:cubicBezTo>
                <a:cubicBezTo>
                  <a:pt x="187" y="641"/>
                  <a:pt x="225" y="581"/>
                  <a:pt x="255" y="502"/>
                </a:cubicBezTo>
                <a:cubicBezTo>
                  <a:pt x="285" y="424"/>
                  <a:pt x="295" y="321"/>
                  <a:pt x="323" y="237"/>
                </a:cubicBezTo>
                <a:cubicBezTo>
                  <a:pt x="351" y="153"/>
                  <a:pt x="403" y="49"/>
                  <a:pt x="424" y="0"/>
                </a:cubicBezTo>
              </a:path>
            </a:pathLst>
          </a:custGeom>
          <a:noFill/>
          <a:ln w="127000">
            <a:solidFill>
              <a:srgbClr val="000099"/>
            </a:solidFill>
            <a:round/>
            <a:headEnd/>
            <a:tailEnd/>
          </a:ln>
        </p:spPr>
        <p:txBody>
          <a:bodyPr wrap="none" anchor="ctr"/>
          <a:lstStyle/>
          <a:p>
            <a:endParaRPr lang="zh-CN" altLang="en-US"/>
          </a:p>
        </p:txBody>
      </p:sp>
      <p:sp>
        <p:nvSpPr>
          <p:cNvPr id="19464" name="Oval 8"/>
          <p:cNvSpPr>
            <a:spLocks noChangeArrowheads="1"/>
          </p:cNvSpPr>
          <p:nvPr/>
        </p:nvSpPr>
        <p:spPr bwMode="auto">
          <a:xfrm rot="-4335872">
            <a:off x="2595563" y="3044825"/>
            <a:ext cx="131762" cy="128588"/>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19465" name="Freeform 9"/>
          <p:cNvSpPr>
            <a:spLocks/>
          </p:cNvSpPr>
          <p:nvPr/>
        </p:nvSpPr>
        <p:spPr bwMode="auto">
          <a:xfrm>
            <a:off x="3484563" y="2178050"/>
            <a:ext cx="733425" cy="1606550"/>
          </a:xfrm>
          <a:custGeom>
            <a:avLst/>
            <a:gdLst>
              <a:gd name="T0" fmla="*/ 0 w 462"/>
              <a:gd name="T1" fmla="*/ 2147483647 h 1012"/>
              <a:gd name="T2" fmla="*/ 2147483647 w 462"/>
              <a:gd name="T3" fmla="*/ 2147483647 h 1012"/>
              <a:gd name="T4" fmla="*/ 2147483647 w 462"/>
              <a:gd name="T5" fmla="*/ 2147483647 h 1012"/>
              <a:gd name="T6" fmla="*/ 2147483647 w 462"/>
              <a:gd name="T7" fmla="*/ 2147483647 h 1012"/>
              <a:gd name="T8" fmla="*/ 2147483647 w 462"/>
              <a:gd name="T9" fmla="*/ 0 h 1012"/>
              <a:gd name="T10" fmla="*/ 0 60000 65536"/>
              <a:gd name="T11" fmla="*/ 0 60000 65536"/>
              <a:gd name="T12" fmla="*/ 0 60000 65536"/>
              <a:gd name="T13" fmla="*/ 0 60000 65536"/>
              <a:gd name="T14" fmla="*/ 0 60000 65536"/>
              <a:gd name="T15" fmla="*/ 0 w 462"/>
              <a:gd name="T16" fmla="*/ 0 h 1012"/>
              <a:gd name="T17" fmla="*/ 462 w 462"/>
              <a:gd name="T18" fmla="*/ 1012 h 1012"/>
            </a:gdLst>
            <a:ahLst/>
            <a:cxnLst>
              <a:cxn ang="T10">
                <a:pos x="T0" y="T1"/>
              </a:cxn>
              <a:cxn ang="T11">
                <a:pos x="T2" y="T3"/>
              </a:cxn>
              <a:cxn ang="T12">
                <a:pos x="T4" y="T5"/>
              </a:cxn>
              <a:cxn ang="T13">
                <a:pos x="T6" y="T7"/>
              </a:cxn>
              <a:cxn ang="T14">
                <a:pos x="T8" y="T9"/>
              </a:cxn>
            </a:cxnLst>
            <a:rect l="T15" t="T16" r="T17" b="T18"/>
            <a:pathLst>
              <a:path w="462" h="1012">
                <a:moveTo>
                  <a:pt x="0" y="1012"/>
                </a:moveTo>
                <a:cubicBezTo>
                  <a:pt x="21" y="964"/>
                  <a:pt x="87" y="801"/>
                  <a:pt x="129" y="723"/>
                </a:cubicBezTo>
                <a:cubicBezTo>
                  <a:pt x="171" y="645"/>
                  <a:pt x="214" y="626"/>
                  <a:pt x="251" y="544"/>
                </a:cubicBezTo>
                <a:cubicBezTo>
                  <a:pt x="288" y="462"/>
                  <a:pt x="317" y="321"/>
                  <a:pt x="352" y="231"/>
                </a:cubicBezTo>
                <a:cubicBezTo>
                  <a:pt x="387" y="139"/>
                  <a:pt x="440" y="48"/>
                  <a:pt x="462" y="0"/>
                </a:cubicBezTo>
              </a:path>
            </a:pathLst>
          </a:custGeom>
          <a:noFill/>
          <a:ln w="127000">
            <a:solidFill>
              <a:srgbClr val="FF0000"/>
            </a:solidFill>
            <a:round/>
            <a:headEnd/>
            <a:tailEnd/>
          </a:ln>
        </p:spPr>
        <p:txBody>
          <a:bodyPr wrap="none" anchor="ctr"/>
          <a:lstStyle/>
          <a:p>
            <a:endParaRPr lang="zh-CN" altLang="en-US"/>
          </a:p>
        </p:txBody>
      </p:sp>
      <p:sp>
        <p:nvSpPr>
          <p:cNvPr id="19466" name="Freeform 10"/>
          <p:cNvSpPr>
            <a:spLocks/>
          </p:cNvSpPr>
          <p:nvPr/>
        </p:nvSpPr>
        <p:spPr bwMode="auto">
          <a:xfrm>
            <a:off x="3619500" y="2251075"/>
            <a:ext cx="774700" cy="1589088"/>
          </a:xfrm>
          <a:custGeom>
            <a:avLst/>
            <a:gdLst>
              <a:gd name="T0" fmla="*/ 0 w 488"/>
              <a:gd name="T1" fmla="*/ 2147483647 h 1001"/>
              <a:gd name="T2" fmla="*/ 2147483647 w 488"/>
              <a:gd name="T3" fmla="*/ 2147483647 h 1001"/>
              <a:gd name="T4" fmla="*/ 2147483647 w 488"/>
              <a:gd name="T5" fmla="*/ 2147483647 h 1001"/>
              <a:gd name="T6" fmla="*/ 2147483647 w 488"/>
              <a:gd name="T7" fmla="*/ 2147483647 h 1001"/>
              <a:gd name="T8" fmla="*/ 2147483647 w 488"/>
              <a:gd name="T9" fmla="*/ 0 h 1001"/>
              <a:gd name="T10" fmla="*/ 0 60000 65536"/>
              <a:gd name="T11" fmla="*/ 0 60000 65536"/>
              <a:gd name="T12" fmla="*/ 0 60000 65536"/>
              <a:gd name="T13" fmla="*/ 0 60000 65536"/>
              <a:gd name="T14" fmla="*/ 0 60000 65536"/>
              <a:gd name="T15" fmla="*/ 0 w 488"/>
              <a:gd name="T16" fmla="*/ 0 h 1001"/>
              <a:gd name="T17" fmla="*/ 488 w 488"/>
              <a:gd name="T18" fmla="*/ 1001 h 1001"/>
            </a:gdLst>
            <a:ahLst/>
            <a:cxnLst>
              <a:cxn ang="T10">
                <a:pos x="T0" y="T1"/>
              </a:cxn>
              <a:cxn ang="T11">
                <a:pos x="T2" y="T3"/>
              </a:cxn>
              <a:cxn ang="T12">
                <a:pos x="T4" y="T5"/>
              </a:cxn>
              <a:cxn ang="T13">
                <a:pos x="T6" y="T7"/>
              </a:cxn>
              <a:cxn ang="T14">
                <a:pos x="T8" y="T9"/>
              </a:cxn>
            </a:cxnLst>
            <a:rect l="T15" t="T16" r="T17" b="T18"/>
            <a:pathLst>
              <a:path w="488" h="1001">
                <a:moveTo>
                  <a:pt x="0" y="1001"/>
                </a:moveTo>
                <a:cubicBezTo>
                  <a:pt x="19" y="959"/>
                  <a:pt x="85" y="832"/>
                  <a:pt x="113" y="747"/>
                </a:cubicBezTo>
                <a:cubicBezTo>
                  <a:pt x="141" y="662"/>
                  <a:pt x="133" y="561"/>
                  <a:pt x="166" y="490"/>
                </a:cubicBezTo>
                <a:cubicBezTo>
                  <a:pt x="199" y="419"/>
                  <a:pt x="258" y="402"/>
                  <a:pt x="312" y="320"/>
                </a:cubicBezTo>
                <a:cubicBezTo>
                  <a:pt x="366" y="238"/>
                  <a:pt x="451" y="67"/>
                  <a:pt x="488" y="0"/>
                </a:cubicBezTo>
              </a:path>
            </a:pathLst>
          </a:custGeom>
          <a:noFill/>
          <a:ln w="127000">
            <a:solidFill>
              <a:srgbClr val="FF0000"/>
            </a:solidFill>
            <a:round/>
            <a:headEnd/>
            <a:tailEnd/>
          </a:ln>
        </p:spPr>
        <p:txBody>
          <a:bodyPr wrap="none" anchor="ctr"/>
          <a:lstStyle/>
          <a:p>
            <a:endParaRPr lang="zh-CN" altLang="en-US"/>
          </a:p>
        </p:txBody>
      </p:sp>
      <p:sp>
        <p:nvSpPr>
          <p:cNvPr id="19467" name="Oval 11"/>
          <p:cNvSpPr>
            <a:spLocks noChangeArrowheads="1"/>
          </p:cNvSpPr>
          <p:nvPr/>
        </p:nvSpPr>
        <p:spPr bwMode="auto">
          <a:xfrm rot="-3668953">
            <a:off x="3824288" y="2955925"/>
            <a:ext cx="131762" cy="134938"/>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19468" name="Freeform 12"/>
          <p:cNvSpPr>
            <a:spLocks/>
          </p:cNvSpPr>
          <p:nvPr/>
        </p:nvSpPr>
        <p:spPr bwMode="auto">
          <a:xfrm>
            <a:off x="3373438" y="2160588"/>
            <a:ext cx="727075" cy="1560512"/>
          </a:xfrm>
          <a:custGeom>
            <a:avLst/>
            <a:gdLst>
              <a:gd name="T0" fmla="*/ 0 w 458"/>
              <a:gd name="T1" fmla="*/ 2147483647 h 983"/>
              <a:gd name="T2" fmla="*/ 2147483647 w 458"/>
              <a:gd name="T3" fmla="*/ 2147483647 h 983"/>
              <a:gd name="T4" fmla="*/ 2147483647 w 458"/>
              <a:gd name="T5" fmla="*/ 2147483647 h 983"/>
              <a:gd name="T6" fmla="*/ 2147483647 w 458"/>
              <a:gd name="T7" fmla="*/ 2147483647 h 983"/>
              <a:gd name="T8" fmla="*/ 2147483647 w 458"/>
              <a:gd name="T9" fmla="*/ 0 h 983"/>
              <a:gd name="T10" fmla="*/ 0 60000 65536"/>
              <a:gd name="T11" fmla="*/ 0 60000 65536"/>
              <a:gd name="T12" fmla="*/ 0 60000 65536"/>
              <a:gd name="T13" fmla="*/ 0 60000 65536"/>
              <a:gd name="T14" fmla="*/ 0 60000 65536"/>
              <a:gd name="T15" fmla="*/ 0 w 458"/>
              <a:gd name="T16" fmla="*/ 0 h 983"/>
              <a:gd name="T17" fmla="*/ 458 w 458"/>
              <a:gd name="T18" fmla="*/ 983 h 983"/>
            </a:gdLst>
            <a:ahLst/>
            <a:cxnLst>
              <a:cxn ang="T10">
                <a:pos x="T0" y="T1"/>
              </a:cxn>
              <a:cxn ang="T11">
                <a:pos x="T2" y="T3"/>
              </a:cxn>
              <a:cxn ang="T12">
                <a:pos x="T4" y="T5"/>
              </a:cxn>
              <a:cxn ang="T13">
                <a:pos x="T6" y="T7"/>
              </a:cxn>
              <a:cxn ang="T14">
                <a:pos x="T8" y="T9"/>
              </a:cxn>
            </a:cxnLst>
            <a:rect l="T15" t="T16" r="T17" b="T18"/>
            <a:pathLst>
              <a:path w="458" h="983">
                <a:moveTo>
                  <a:pt x="0" y="983"/>
                </a:moveTo>
                <a:cubicBezTo>
                  <a:pt x="13" y="943"/>
                  <a:pt x="65" y="815"/>
                  <a:pt x="87" y="733"/>
                </a:cubicBezTo>
                <a:cubicBezTo>
                  <a:pt x="109" y="651"/>
                  <a:pt x="96" y="567"/>
                  <a:pt x="131" y="490"/>
                </a:cubicBezTo>
                <a:cubicBezTo>
                  <a:pt x="165" y="413"/>
                  <a:pt x="240" y="351"/>
                  <a:pt x="294" y="269"/>
                </a:cubicBezTo>
                <a:cubicBezTo>
                  <a:pt x="349" y="188"/>
                  <a:pt x="425" y="56"/>
                  <a:pt x="458" y="0"/>
                </a:cubicBezTo>
              </a:path>
            </a:pathLst>
          </a:custGeom>
          <a:noFill/>
          <a:ln w="127000">
            <a:solidFill>
              <a:srgbClr val="000099"/>
            </a:solidFill>
            <a:round/>
            <a:headEnd/>
            <a:tailEnd/>
          </a:ln>
        </p:spPr>
        <p:txBody>
          <a:bodyPr wrap="none" anchor="ctr"/>
          <a:lstStyle/>
          <a:p>
            <a:endParaRPr lang="zh-CN" altLang="en-US"/>
          </a:p>
        </p:txBody>
      </p:sp>
      <p:sp>
        <p:nvSpPr>
          <p:cNvPr id="19469" name="Freeform 13"/>
          <p:cNvSpPr>
            <a:spLocks/>
          </p:cNvSpPr>
          <p:nvPr/>
        </p:nvSpPr>
        <p:spPr bwMode="auto">
          <a:xfrm>
            <a:off x="3200400" y="2076450"/>
            <a:ext cx="715963" cy="1565275"/>
          </a:xfrm>
          <a:custGeom>
            <a:avLst/>
            <a:gdLst>
              <a:gd name="T0" fmla="*/ 0 w 451"/>
              <a:gd name="T1" fmla="*/ 2147483647 h 986"/>
              <a:gd name="T2" fmla="*/ 2147483647 w 451"/>
              <a:gd name="T3" fmla="*/ 2147483647 h 986"/>
              <a:gd name="T4" fmla="*/ 2147483647 w 451"/>
              <a:gd name="T5" fmla="*/ 2147483647 h 986"/>
              <a:gd name="T6" fmla="*/ 2147483647 w 451"/>
              <a:gd name="T7" fmla="*/ 2147483647 h 986"/>
              <a:gd name="T8" fmla="*/ 2147483647 w 451"/>
              <a:gd name="T9" fmla="*/ 0 h 986"/>
              <a:gd name="T10" fmla="*/ 0 60000 65536"/>
              <a:gd name="T11" fmla="*/ 0 60000 65536"/>
              <a:gd name="T12" fmla="*/ 0 60000 65536"/>
              <a:gd name="T13" fmla="*/ 0 60000 65536"/>
              <a:gd name="T14" fmla="*/ 0 60000 65536"/>
              <a:gd name="T15" fmla="*/ 0 w 451"/>
              <a:gd name="T16" fmla="*/ 0 h 986"/>
              <a:gd name="T17" fmla="*/ 451 w 451"/>
              <a:gd name="T18" fmla="*/ 986 h 986"/>
            </a:gdLst>
            <a:ahLst/>
            <a:cxnLst>
              <a:cxn ang="T10">
                <a:pos x="T0" y="T1"/>
              </a:cxn>
              <a:cxn ang="T11">
                <a:pos x="T2" y="T3"/>
              </a:cxn>
              <a:cxn ang="T12">
                <a:pos x="T4" y="T5"/>
              </a:cxn>
              <a:cxn ang="T13">
                <a:pos x="T6" y="T7"/>
              </a:cxn>
              <a:cxn ang="T14">
                <a:pos x="T8" y="T9"/>
              </a:cxn>
            </a:cxnLst>
            <a:rect l="T15" t="T16" r="T17" b="T18"/>
            <a:pathLst>
              <a:path w="451" h="986">
                <a:moveTo>
                  <a:pt x="0" y="986"/>
                </a:moveTo>
                <a:cubicBezTo>
                  <a:pt x="18" y="948"/>
                  <a:pt x="68" y="835"/>
                  <a:pt x="109" y="758"/>
                </a:cubicBezTo>
                <a:cubicBezTo>
                  <a:pt x="150" y="681"/>
                  <a:pt x="210" y="602"/>
                  <a:pt x="247" y="525"/>
                </a:cubicBezTo>
                <a:cubicBezTo>
                  <a:pt x="284" y="448"/>
                  <a:pt x="297" y="383"/>
                  <a:pt x="332" y="295"/>
                </a:cubicBezTo>
                <a:cubicBezTo>
                  <a:pt x="366" y="207"/>
                  <a:pt x="426" y="62"/>
                  <a:pt x="451" y="0"/>
                </a:cubicBezTo>
              </a:path>
            </a:pathLst>
          </a:custGeom>
          <a:noFill/>
          <a:ln w="127000">
            <a:solidFill>
              <a:srgbClr val="000099"/>
            </a:solidFill>
            <a:round/>
            <a:headEnd/>
            <a:tailEnd/>
          </a:ln>
        </p:spPr>
        <p:txBody>
          <a:bodyPr wrap="none" anchor="ctr"/>
          <a:lstStyle/>
          <a:p>
            <a:endParaRPr lang="zh-CN" altLang="en-US"/>
          </a:p>
        </p:txBody>
      </p:sp>
      <p:sp>
        <p:nvSpPr>
          <p:cNvPr id="19470" name="Oval 14"/>
          <p:cNvSpPr>
            <a:spLocks noChangeArrowheads="1"/>
          </p:cNvSpPr>
          <p:nvPr/>
        </p:nvSpPr>
        <p:spPr bwMode="auto">
          <a:xfrm rot="-3845529">
            <a:off x="3513138" y="2840038"/>
            <a:ext cx="136525" cy="130175"/>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66575" name="AutoShape 15"/>
          <p:cNvSpPr>
            <a:spLocks noChangeArrowheads="1"/>
          </p:cNvSpPr>
          <p:nvPr/>
        </p:nvSpPr>
        <p:spPr bwMode="auto">
          <a:xfrm>
            <a:off x="5410200" y="4267200"/>
            <a:ext cx="3124200" cy="1447800"/>
          </a:xfrm>
          <a:prstGeom prst="roundRect">
            <a:avLst>
              <a:gd name="adj" fmla="val 13690"/>
            </a:avLst>
          </a:prstGeom>
          <a:solidFill>
            <a:srgbClr val="F6E0C6"/>
          </a:solidFill>
          <a:ln w="28575">
            <a:solidFill>
              <a:srgbClr val="630705"/>
            </a:solidFill>
            <a:round/>
            <a:headEnd/>
            <a:tailEnd/>
          </a:ln>
          <a:effectLst>
            <a:outerShdw dist="53882" dir="2700000" algn="ctr" rotWithShape="0">
              <a:srgbClr val="630705"/>
            </a:outerShdw>
          </a:effectLst>
        </p:spPr>
        <p:txBody>
          <a:bodyPr wrap="none" anchor="ctr"/>
          <a:lstStyle/>
          <a:p>
            <a:pPr algn="l">
              <a:defRPr/>
            </a:pPr>
            <a:r>
              <a:rPr lang="zh-CN" altLang="en-US" sz="2800" b="1">
                <a:solidFill>
                  <a:srgbClr val="FF0000"/>
                </a:solidFill>
                <a:latin typeface="华文新魏" pitchFamily="2" charset="-122"/>
                <a:ea typeface="华文新魏" pitchFamily="2" charset="-122"/>
                <a:hlinkClick r:id="rId2" action="ppaction://hlinksldjump"/>
              </a:rPr>
              <a:t>同源染色体</a:t>
            </a:r>
            <a:r>
              <a:rPr lang="zh-CN" altLang="en-US" sz="2800" b="1">
                <a:solidFill>
                  <a:srgbClr val="630705"/>
                </a:solidFill>
                <a:latin typeface="方正美黑简体" pitchFamily="2" charset="-122"/>
                <a:ea typeface="方正美黑简体" pitchFamily="2" charset="-122"/>
              </a:rPr>
              <a:t>联会，</a:t>
            </a:r>
          </a:p>
          <a:p>
            <a:pPr algn="l">
              <a:defRPr/>
            </a:pPr>
            <a:endParaRPr lang="zh-CN" altLang="en-US" sz="2800" b="1">
              <a:solidFill>
                <a:srgbClr val="630705"/>
              </a:solidFill>
              <a:latin typeface="方正美黑简体" pitchFamily="2" charset="-122"/>
              <a:ea typeface="方正美黑简体" pitchFamily="2" charset="-122"/>
            </a:endParaRPr>
          </a:p>
        </p:txBody>
      </p:sp>
      <p:sp>
        <p:nvSpPr>
          <p:cNvPr id="19472" name="Oval 16"/>
          <p:cNvSpPr>
            <a:spLocks noChangeAspect="1" noChangeArrowheads="1"/>
          </p:cNvSpPr>
          <p:nvPr/>
        </p:nvSpPr>
        <p:spPr bwMode="auto">
          <a:xfrm>
            <a:off x="6553200" y="762000"/>
            <a:ext cx="2212975" cy="2212975"/>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19473" name="Freeform 17"/>
          <p:cNvSpPr>
            <a:spLocks noChangeAspect="1"/>
          </p:cNvSpPr>
          <p:nvPr/>
        </p:nvSpPr>
        <p:spPr bwMode="auto">
          <a:xfrm>
            <a:off x="6924675" y="1527175"/>
            <a:ext cx="490538" cy="434975"/>
          </a:xfrm>
          <a:custGeom>
            <a:avLst/>
            <a:gdLst>
              <a:gd name="T0" fmla="*/ 0 w 516"/>
              <a:gd name="T1" fmla="*/ 2147483647 h 456"/>
              <a:gd name="T2" fmla="*/ 2147483647 w 516"/>
              <a:gd name="T3" fmla="*/ 2147483647 h 456"/>
              <a:gd name="T4" fmla="*/ 2147483647 w 516"/>
              <a:gd name="T5" fmla="*/ 2147483647 h 456"/>
              <a:gd name="T6" fmla="*/ 2147483647 w 516"/>
              <a:gd name="T7" fmla="*/ 2147483647 h 456"/>
              <a:gd name="T8" fmla="*/ 2147483647 w 516"/>
              <a:gd name="T9" fmla="*/ 0 h 456"/>
              <a:gd name="T10" fmla="*/ 0 60000 65536"/>
              <a:gd name="T11" fmla="*/ 0 60000 65536"/>
              <a:gd name="T12" fmla="*/ 0 60000 65536"/>
              <a:gd name="T13" fmla="*/ 0 60000 65536"/>
              <a:gd name="T14" fmla="*/ 0 60000 65536"/>
              <a:gd name="T15" fmla="*/ 0 w 516"/>
              <a:gd name="T16" fmla="*/ 0 h 456"/>
              <a:gd name="T17" fmla="*/ 516 w 516"/>
              <a:gd name="T18" fmla="*/ 456 h 456"/>
            </a:gdLst>
            <a:ahLst/>
            <a:cxnLst>
              <a:cxn ang="T10">
                <a:pos x="T0" y="T1"/>
              </a:cxn>
              <a:cxn ang="T11">
                <a:pos x="T2" y="T3"/>
              </a:cxn>
              <a:cxn ang="T12">
                <a:pos x="T4" y="T5"/>
              </a:cxn>
              <a:cxn ang="T13">
                <a:pos x="T6" y="T7"/>
              </a:cxn>
              <a:cxn ang="T14">
                <a:pos x="T8" y="T9"/>
              </a:cxn>
            </a:cxnLst>
            <a:rect l="T15" t="T16" r="T17" b="T18"/>
            <a:pathLst>
              <a:path w="516" h="456">
                <a:moveTo>
                  <a:pt x="0" y="456"/>
                </a:moveTo>
                <a:cubicBezTo>
                  <a:pt x="18" y="441"/>
                  <a:pt x="73" y="404"/>
                  <a:pt x="109" y="357"/>
                </a:cubicBezTo>
                <a:cubicBezTo>
                  <a:pt x="145" y="310"/>
                  <a:pt x="171" y="215"/>
                  <a:pt x="217" y="173"/>
                </a:cubicBezTo>
                <a:cubicBezTo>
                  <a:pt x="263" y="131"/>
                  <a:pt x="336" y="134"/>
                  <a:pt x="386" y="105"/>
                </a:cubicBezTo>
                <a:cubicBezTo>
                  <a:pt x="436" y="76"/>
                  <a:pt x="489" y="22"/>
                  <a:pt x="516" y="0"/>
                </a:cubicBezTo>
              </a:path>
            </a:pathLst>
          </a:custGeom>
          <a:noFill/>
          <a:ln w="57150">
            <a:solidFill>
              <a:srgbClr val="FF0000"/>
            </a:solidFill>
            <a:round/>
            <a:headEnd/>
            <a:tailEnd/>
          </a:ln>
        </p:spPr>
        <p:txBody>
          <a:bodyPr wrap="none" anchor="ctr"/>
          <a:lstStyle/>
          <a:p>
            <a:endParaRPr lang="zh-CN" altLang="en-US"/>
          </a:p>
        </p:txBody>
      </p:sp>
      <p:sp>
        <p:nvSpPr>
          <p:cNvPr id="19474" name="Freeform 18"/>
          <p:cNvSpPr>
            <a:spLocks noChangeAspect="1"/>
          </p:cNvSpPr>
          <p:nvPr/>
        </p:nvSpPr>
        <p:spPr bwMode="auto">
          <a:xfrm rot="1667417">
            <a:off x="6997700" y="1352550"/>
            <a:ext cx="246063" cy="638175"/>
          </a:xfrm>
          <a:custGeom>
            <a:avLst/>
            <a:gdLst>
              <a:gd name="T0" fmla="*/ 0 w 394"/>
              <a:gd name="T1" fmla="*/ 2147483647 h 1032"/>
              <a:gd name="T2" fmla="*/ 2147483647 w 394"/>
              <a:gd name="T3" fmla="*/ 2147483647 h 1032"/>
              <a:gd name="T4" fmla="*/ 2147483647 w 394"/>
              <a:gd name="T5" fmla="*/ 2147483647 h 1032"/>
              <a:gd name="T6" fmla="*/ 2147483647 w 394"/>
              <a:gd name="T7" fmla="*/ 2147483647 h 1032"/>
              <a:gd name="T8" fmla="*/ 2147483647 w 394"/>
              <a:gd name="T9" fmla="*/ 0 h 1032"/>
              <a:gd name="T10" fmla="*/ 0 60000 65536"/>
              <a:gd name="T11" fmla="*/ 0 60000 65536"/>
              <a:gd name="T12" fmla="*/ 0 60000 65536"/>
              <a:gd name="T13" fmla="*/ 0 60000 65536"/>
              <a:gd name="T14" fmla="*/ 0 60000 65536"/>
              <a:gd name="T15" fmla="*/ 0 w 394"/>
              <a:gd name="T16" fmla="*/ 0 h 1032"/>
              <a:gd name="T17" fmla="*/ 394 w 394"/>
              <a:gd name="T18" fmla="*/ 1032 h 1032"/>
            </a:gdLst>
            <a:ahLst/>
            <a:cxnLst>
              <a:cxn ang="T10">
                <a:pos x="T0" y="T1"/>
              </a:cxn>
              <a:cxn ang="T11">
                <a:pos x="T2" y="T3"/>
              </a:cxn>
              <a:cxn ang="T12">
                <a:pos x="T4" y="T5"/>
              </a:cxn>
              <a:cxn ang="T13">
                <a:pos x="T6" y="T7"/>
              </a:cxn>
              <a:cxn ang="T14">
                <a:pos x="T8" y="T9"/>
              </a:cxn>
            </a:cxnLst>
            <a:rect l="T15" t="T16" r="T17" b="T18"/>
            <a:pathLst>
              <a:path w="394" h="1032">
                <a:moveTo>
                  <a:pt x="0" y="1032"/>
                </a:moveTo>
                <a:cubicBezTo>
                  <a:pt x="3" y="1002"/>
                  <a:pt x="3" y="937"/>
                  <a:pt x="41" y="857"/>
                </a:cubicBezTo>
                <a:cubicBezTo>
                  <a:pt x="79" y="777"/>
                  <a:pt x="185" y="653"/>
                  <a:pt x="228" y="549"/>
                </a:cubicBezTo>
                <a:cubicBezTo>
                  <a:pt x="271" y="445"/>
                  <a:pt x="272" y="322"/>
                  <a:pt x="300" y="231"/>
                </a:cubicBezTo>
                <a:cubicBezTo>
                  <a:pt x="328" y="140"/>
                  <a:pt x="375" y="48"/>
                  <a:pt x="394" y="0"/>
                </a:cubicBezTo>
              </a:path>
            </a:pathLst>
          </a:custGeom>
          <a:noFill/>
          <a:ln w="76200">
            <a:solidFill>
              <a:srgbClr val="FF0000"/>
            </a:solidFill>
            <a:round/>
            <a:headEnd/>
            <a:tailEnd/>
          </a:ln>
        </p:spPr>
        <p:txBody>
          <a:bodyPr wrap="none" anchor="ctr"/>
          <a:lstStyle/>
          <a:p>
            <a:endParaRPr lang="zh-CN" altLang="en-US"/>
          </a:p>
        </p:txBody>
      </p:sp>
      <p:sp>
        <p:nvSpPr>
          <p:cNvPr id="19475" name="Oval 19"/>
          <p:cNvSpPr>
            <a:spLocks noChangeAspect="1" noChangeArrowheads="1"/>
          </p:cNvSpPr>
          <p:nvPr/>
        </p:nvSpPr>
        <p:spPr bwMode="auto">
          <a:xfrm rot="-2555224">
            <a:off x="7099300" y="1600200"/>
            <a:ext cx="79375" cy="77788"/>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19476" name="Freeform 20"/>
          <p:cNvSpPr>
            <a:spLocks noChangeAspect="1"/>
          </p:cNvSpPr>
          <p:nvPr/>
        </p:nvSpPr>
        <p:spPr bwMode="auto">
          <a:xfrm>
            <a:off x="7246938" y="1722438"/>
            <a:ext cx="255587" cy="569912"/>
          </a:xfrm>
          <a:custGeom>
            <a:avLst/>
            <a:gdLst>
              <a:gd name="T0" fmla="*/ 0 w 268"/>
              <a:gd name="T1" fmla="*/ 2147483647 h 599"/>
              <a:gd name="T2" fmla="*/ 2147483647 w 268"/>
              <a:gd name="T3" fmla="*/ 2147483647 h 599"/>
              <a:gd name="T4" fmla="*/ 2147483647 w 268"/>
              <a:gd name="T5" fmla="*/ 2147483647 h 599"/>
              <a:gd name="T6" fmla="*/ 2147483647 w 268"/>
              <a:gd name="T7" fmla="*/ 2147483647 h 599"/>
              <a:gd name="T8" fmla="*/ 2147483647 w 268"/>
              <a:gd name="T9" fmla="*/ 0 h 599"/>
              <a:gd name="T10" fmla="*/ 0 60000 65536"/>
              <a:gd name="T11" fmla="*/ 0 60000 65536"/>
              <a:gd name="T12" fmla="*/ 0 60000 65536"/>
              <a:gd name="T13" fmla="*/ 0 60000 65536"/>
              <a:gd name="T14" fmla="*/ 0 60000 65536"/>
              <a:gd name="T15" fmla="*/ 0 w 268"/>
              <a:gd name="T16" fmla="*/ 0 h 599"/>
              <a:gd name="T17" fmla="*/ 268 w 268"/>
              <a:gd name="T18" fmla="*/ 599 h 599"/>
            </a:gdLst>
            <a:ahLst/>
            <a:cxnLst>
              <a:cxn ang="T10">
                <a:pos x="T0" y="T1"/>
              </a:cxn>
              <a:cxn ang="T11">
                <a:pos x="T2" y="T3"/>
              </a:cxn>
              <a:cxn ang="T12">
                <a:pos x="T4" y="T5"/>
              </a:cxn>
              <a:cxn ang="T13">
                <a:pos x="T6" y="T7"/>
              </a:cxn>
              <a:cxn ang="T14">
                <a:pos x="T8" y="T9"/>
              </a:cxn>
            </a:cxnLst>
            <a:rect l="T15" t="T16" r="T17" b="T18"/>
            <a:pathLst>
              <a:path w="268" h="599">
                <a:moveTo>
                  <a:pt x="0" y="599"/>
                </a:moveTo>
                <a:cubicBezTo>
                  <a:pt x="4" y="582"/>
                  <a:pt x="13" y="544"/>
                  <a:pt x="24" y="495"/>
                </a:cubicBezTo>
                <a:cubicBezTo>
                  <a:pt x="35" y="446"/>
                  <a:pt x="42" y="357"/>
                  <a:pt x="64" y="304"/>
                </a:cubicBezTo>
                <a:cubicBezTo>
                  <a:pt x="86" y="251"/>
                  <a:pt x="123" y="230"/>
                  <a:pt x="157" y="179"/>
                </a:cubicBezTo>
                <a:cubicBezTo>
                  <a:pt x="191" y="128"/>
                  <a:pt x="245" y="37"/>
                  <a:pt x="268" y="0"/>
                </a:cubicBezTo>
              </a:path>
            </a:pathLst>
          </a:custGeom>
          <a:noFill/>
          <a:ln w="76200">
            <a:solidFill>
              <a:srgbClr val="000099"/>
            </a:solidFill>
            <a:round/>
            <a:headEnd/>
            <a:tailEnd/>
          </a:ln>
        </p:spPr>
        <p:txBody>
          <a:bodyPr wrap="none" anchor="ctr"/>
          <a:lstStyle/>
          <a:p>
            <a:endParaRPr lang="zh-CN" altLang="en-US"/>
          </a:p>
        </p:txBody>
      </p:sp>
      <p:sp>
        <p:nvSpPr>
          <p:cNvPr id="19477" name="Freeform 21"/>
          <p:cNvSpPr>
            <a:spLocks noChangeAspect="1"/>
          </p:cNvSpPr>
          <p:nvPr/>
        </p:nvSpPr>
        <p:spPr bwMode="auto">
          <a:xfrm>
            <a:off x="7162800" y="1687513"/>
            <a:ext cx="233363" cy="557212"/>
          </a:xfrm>
          <a:custGeom>
            <a:avLst/>
            <a:gdLst>
              <a:gd name="T0" fmla="*/ 0 w 247"/>
              <a:gd name="T1" fmla="*/ 2147483647 h 585"/>
              <a:gd name="T2" fmla="*/ 2147483647 w 247"/>
              <a:gd name="T3" fmla="*/ 2147483647 h 585"/>
              <a:gd name="T4" fmla="*/ 2147483647 w 247"/>
              <a:gd name="T5" fmla="*/ 2147483647 h 585"/>
              <a:gd name="T6" fmla="*/ 2147483647 w 247"/>
              <a:gd name="T7" fmla="*/ 2147483647 h 585"/>
              <a:gd name="T8" fmla="*/ 2147483647 w 247"/>
              <a:gd name="T9" fmla="*/ 0 h 585"/>
              <a:gd name="T10" fmla="*/ 0 60000 65536"/>
              <a:gd name="T11" fmla="*/ 0 60000 65536"/>
              <a:gd name="T12" fmla="*/ 0 60000 65536"/>
              <a:gd name="T13" fmla="*/ 0 60000 65536"/>
              <a:gd name="T14" fmla="*/ 0 60000 65536"/>
              <a:gd name="T15" fmla="*/ 0 w 247"/>
              <a:gd name="T16" fmla="*/ 0 h 585"/>
              <a:gd name="T17" fmla="*/ 247 w 247"/>
              <a:gd name="T18" fmla="*/ 585 h 585"/>
            </a:gdLst>
            <a:ahLst/>
            <a:cxnLst>
              <a:cxn ang="T10">
                <a:pos x="T0" y="T1"/>
              </a:cxn>
              <a:cxn ang="T11">
                <a:pos x="T2" y="T3"/>
              </a:cxn>
              <a:cxn ang="T12">
                <a:pos x="T4" y="T5"/>
              </a:cxn>
              <a:cxn ang="T13">
                <a:pos x="T6" y="T7"/>
              </a:cxn>
              <a:cxn ang="T14">
                <a:pos x="T8" y="T9"/>
              </a:cxn>
            </a:cxnLst>
            <a:rect l="T15" t="T16" r="T17" b="T18"/>
            <a:pathLst>
              <a:path w="247" h="585">
                <a:moveTo>
                  <a:pt x="0" y="585"/>
                </a:moveTo>
                <a:cubicBezTo>
                  <a:pt x="8" y="563"/>
                  <a:pt x="23" y="500"/>
                  <a:pt x="48" y="455"/>
                </a:cubicBezTo>
                <a:cubicBezTo>
                  <a:pt x="73" y="410"/>
                  <a:pt x="126" y="371"/>
                  <a:pt x="151" y="317"/>
                </a:cubicBezTo>
                <a:cubicBezTo>
                  <a:pt x="176" y="263"/>
                  <a:pt x="181" y="185"/>
                  <a:pt x="197" y="132"/>
                </a:cubicBezTo>
                <a:cubicBezTo>
                  <a:pt x="213" y="80"/>
                  <a:pt x="236" y="26"/>
                  <a:pt x="247" y="0"/>
                </a:cubicBezTo>
              </a:path>
            </a:pathLst>
          </a:custGeom>
          <a:noFill/>
          <a:ln w="57150">
            <a:solidFill>
              <a:srgbClr val="000099"/>
            </a:solidFill>
            <a:round/>
            <a:headEnd/>
            <a:tailEnd/>
          </a:ln>
        </p:spPr>
        <p:txBody>
          <a:bodyPr wrap="none" anchor="ctr"/>
          <a:lstStyle/>
          <a:p>
            <a:endParaRPr lang="zh-CN" altLang="en-US"/>
          </a:p>
        </p:txBody>
      </p:sp>
      <p:sp>
        <p:nvSpPr>
          <p:cNvPr id="19478" name="Oval 22"/>
          <p:cNvSpPr>
            <a:spLocks noChangeAspect="1" noChangeArrowheads="1"/>
          </p:cNvSpPr>
          <p:nvPr/>
        </p:nvSpPr>
        <p:spPr bwMode="auto">
          <a:xfrm rot="-4196314">
            <a:off x="7258050" y="1952625"/>
            <a:ext cx="76200" cy="7620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19479" name="Freeform 23"/>
          <p:cNvSpPr>
            <a:spLocks noChangeAspect="1"/>
          </p:cNvSpPr>
          <p:nvPr/>
        </p:nvSpPr>
        <p:spPr bwMode="auto">
          <a:xfrm>
            <a:off x="7577138" y="1828800"/>
            <a:ext cx="781050" cy="671513"/>
          </a:xfrm>
          <a:custGeom>
            <a:avLst/>
            <a:gdLst>
              <a:gd name="T0" fmla="*/ 0 w 821"/>
              <a:gd name="T1" fmla="*/ 2147483647 h 705"/>
              <a:gd name="T2" fmla="*/ 2147483647 w 821"/>
              <a:gd name="T3" fmla="*/ 2147483647 h 705"/>
              <a:gd name="T4" fmla="*/ 2147483647 w 821"/>
              <a:gd name="T5" fmla="*/ 2147483647 h 705"/>
              <a:gd name="T6" fmla="*/ 2147483647 w 821"/>
              <a:gd name="T7" fmla="*/ 2147483647 h 705"/>
              <a:gd name="T8" fmla="*/ 2147483647 w 821"/>
              <a:gd name="T9" fmla="*/ 0 h 705"/>
              <a:gd name="T10" fmla="*/ 0 60000 65536"/>
              <a:gd name="T11" fmla="*/ 0 60000 65536"/>
              <a:gd name="T12" fmla="*/ 0 60000 65536"/>
              <a:gd name="T13" fmla="*/ 0 60000 65536"/>
              <a:gd name="T14" fmla="*/ 0 60000 65536"/>
              <a:gd name="T15" fmla="*/ 0 w 821"/>
              <a:gd name="T16" fmla="*/ 0 h 705"/>
              <a:gd name="T17" fmla="*/ 821 w 821"/>
              <a:gd name="T18" fmla="*/ 705 h 705"/>
            </a:gdLst>
            <a:ahLst/>
            <a:cxnLst>
              <a:cxn ang="T10">
                <a:pos x="T0" y="T1"/>
              </a:cxn>
              <a:cxn ang="T11">
                <a:pos x="T2" y="T3"/>
              </a:cxn>
              <a:cxn ang="T12">
                <a:pos x="T4" y="T5"/>
              </a:cxn>
              <a:cxn ang="T13">
                <a:pos x="T6" y="T7"/>
              </a:cxn>
              <a:cxn ang="T14">
                <a:pos x="T8" y="T9"/>
              </a:cxn>
            </a:cxnLst>
            <a:rect l="T15" t="T16" r="T17" b="T18"/>
            <a:pathLst>
              <a:path w="821" h="705">
                <a:moveTo>
                  <a:pt x="0" y="705"/>
                </a:moveTo>
                <a:cubicBezTo>
                  <a:pt x="43" y="669"/>
                  <a:pt x="178" y="538"/>
                  <a:pt x="249" y="487"/>
                </a:cubicBezTo>
                <a:cubicBezTo>
                  <a:pt x="320" y="436"/>
                  <a:pt x="367" y="450"/>
                  <a:pt x="427" y="400"/>
                </a:cubicBezTo>
                <a:cubicBezTo>
                  <a:pt x="487" y="350"/>
                  <a:pt x="540" y="256"/>
                  <a:pt x="606" y="189"/>
                </a:cubicBezTo>
                <a:cubicBezTo>
                  <a:pt x="672" y="122"/>
                  <a:pt x="776" y="39"/>
                  <a:pt x="821" y="0"/>
                </a:cubicBezTo>
              </a:path>
            </a:pathLst>
          </a:custGeom>
          <a:noFill/>
          <a:ln w="76200">
            <a:solidFill>
              <a:srgbClr val="FF0000"/>
            </a:solidFill>
            <a:round/>
            <a:headEnd/>
            <a:tailEnd/>
          </a:ln>
        </p:spPr>
        <p:txBody>
          <a:bodyPr wrap="none" anchor="ctr"/>
          <a:lstStyle/>
          <a:p>
            <a:endParaRPr lang="zh-CN" altLang="en-US"/>
          </a:p>
        </p:txBody>
      </p:sp>
      <p:sp>
        <p:nvSpPr>
          <p:cNvPr id="19480" name="Freeform 24"/>
          <p:cNvSpPr>
            <a:spLocks noChangeAspect="1"/>
          </p:cNvSpPr>
          <p:nvPr/>
        </p:nvSpPr>
        <p:spPr bwMode="auto">
          <a:xfrm>
            <a:off x="7696200" y="1905000"/>
            <a:ext cx="773113" cy="663575"/>
          </a:xfrm>
          <a:custGeom>
            <a:avLst/>
            <a:gdLst>
              <a:gd name="T0" fmla="*/ 0 w 812"/>
              <a:gd name="T1" fmla="*/ 2147483647 h 698"/>
              <a:gd name="T2" fmla="*/ 2147483647 w 812"/>
              <a:gd name="T3" fmla="*/ 2147483647 h 698"/>
              <a:gd name="T4" fmla="*/ 2147483647 w 812"/>
              <a:gd name="T5" fmla="*/ 2147483647 h 698"/>
              <a:gd name="T6" fmla="*/ 2147483647 w 812"/>
              <a:gd name="T7" fmla="*/ 2147483647 h 698"/>
              <a:gd name="T8" fmla="*/ 2147483647 w 812"/>
              <a:gd name="T9" fmla="*/ 0 h 698"/>
              <a:gd name="T10" fmla="*/ 0 60000 65536"/>
              <a:gd name="T11" fmla="*/ 0 60000 65536"/>
              <a:gd name="T12" fmla="*/ 0 60000 65536"/>
              <a:gd name="T13" fmla="*/ 0 60000 65536"/>
              <a:gd name="T14" fmla="*/ 0 60000 65536"/>
              <a:gd name="T15" fmla="*/ 0 w 812"/>
              <a:gd name="T16" fmla="*/ 0 h 698"/>
              <a:gd name="T17" fmla="*/ 812 w 812"/>
              <a:gd name="T18" fmla="*/ 698 h 698"/>
            </a:gdLst>
            <a:ahLst/>
            <a:cxnLst>
              <a:cxn ang="T10">
                <a:pos x="T0" y="T1"/>
              </a:cxn>
              <a:cxn ang="T11">
                <a:pos x="T2" y="T3"/>
              </a:cxn>
              <a:cxn ang="T12">
                <a:pos x="T4" y="T5"/>
              </a:cxn>
              <a:cxn ang="T13">
                <a:pos x="T6" y="T7"/>
              </a:cxn>
              <a:cxn ang="T14">
                <a:pos x="T8" y="T9"/>
              </a:cxn>
            </a:cxnLst>
            <a:rect l="T15" t="T16" r="T17" b="T18"/>
            <a:pathLst>
              <a:path w="812" h="698">
                <a:moveTo>
                  <a:pt x="0" y="698"/>
                </a:moveTo>
                <a:cubicBezTo>
                  <a:pt x="28" y="671"/>
                  <a:pt x="111" y="598"/>
                  <a:pt x="168" y="533"/>
                </a:cubicBezTo>
                <a:cubicBezTo>
                  <a:pt x="225" y="468"/>
                  <a:pt x="276" y="364"/>
                  <a:pt x="341" y="309"/>
                </a:cubicBezTo>
                <a:cubicBezTo>
                  <a:pt x="406" y="254"/>
                  <a:pt x="478" y="256"/>
                  <a:pt x="556" y="205"/>
                </a:cubicBezTo>
                <a:cubicBezTo>
                  <a:pt x="634" y="154"/>
                  <a:pt x="759" y="43"/>
                  <a:pt x="812" y="0"/>
                </a:cubicBezTo>
              </a:path>
            </a:pathLst>
          </a:custGeom>
          <a:noFill/>
          <a:ln w="57150">
            <a:solidFill>
              <a:srgbClr val="FF0000"/>
            </a:solidFill>
            <a:round/>
            <a:headEnd/>
            <a:tailEnd/>
          </a:ln>
        </p:spPr>
        <p:txBody>
          <a:bodyPr wrap="none" anchor="ctr"/>
          <a:lstStyle/>
          <a:p>
            <a:endParaRPr lang="zh-CN" altLang="en-US"/>
          </a:p>
        </p:txBody>
      </p:sp>
      <p:sp>
        <p:nvSpPr>
          <p:cNvPr id="19481" name="Oval 25"/>
          <p:cNvSpPr>
            <a:spLocks noChangeAspect="1" noChangeArrowheads="1"/>
          </p:cNvSpPr>
          <p:nvPr/>
        </p:nvSpPr>
        <p:spPr bwMode="auto">
          <a:xfrm rot="-2267693">
            <a:off x="7948613" y="2117725"/>
            <a:ext cx="77787" cy="7620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19482" name="Freeform 26"/>
          <p:cNvSpPr>
            <a:spLocks noChangeAspect="1"/>
          </p:cNvSpPr>
          <p:nvPr/>
        </p:nvSpPr>
        <p:spPr bwMode="auto">
          <a:xfrm>
            <a:off x="7759700" y="1023938"/>
            <a:ext cx="93663" cy="973137"/>
          </a:xfrm>
          <a:custGeom>
            <a:avLst/>
            <a:gdLst>
              <a:gd name="T0" fmla="*/ 2147483647 w 98"/>
              <a:gd name="T1" fmla="*/ 2147483647 h 1023"/>
              <a:gd name="T2" fmla="*/ 2147483647 w 98"/>
              <a:gd name="T3" fmla="*/ 2147483647 h 1023"/>
              <a:gd name="T4" fmla="*/ 2147483647 w 98"/>
              <a:gd name="T5" fmla="*/ 2147483647 h 1023"/>
              <a:gd name="T6" fmla="*/ 2147483647 w 98"/>
              <a:gd name="T7" fmla="*/ 2147483647 h 1023"/>
              <a:gd name="T8" fmla="*/ 2147483647 w 98"/>
              <a:gd name="T9" fmla="*/ 0 h 1023"/>
              <a:gd name="T10" fmla="*/ 0 60000 65536"/>
              <a:gd name="T11" fmla="*/ 0 60000 65536"/>
              <a:gd name="T12" fmla="*/ 0 60000 65536"/>
              <a:gd name="T13" fmla="*/ 0 60000 65536"/>
              <a:gd name="T14" fmla="*/ 0 60000 65536"/>
              <a:gd name="T15" fmla="*/ 0 w 98"/>
              <a:gd name="T16" fmla="*/ 0 h 1023"/>
              <a:gd name="T17" fmla="*/ 98 w 98"/>
              <a:gd name="T18" fmla="*/ 1023 h 1023"/>
            </a:gdLst>
            <a:ahLst/>
            <a:cxnLst>
              <a:cxn ang="T10">
                <a:pos x="T0" y="T1"/>
              </a:cxn>
              <a:cxn ang="T11">
                <a:pos x="T2" y="T3"/>
              </a:cxn>
              <a:cxn ang="T12">
                <a:pos x="T4" y="T5"/>
              </a:cxn>
              <a:cxn ang="T13">
                <a:pos x="T6" y="T7"/>
              </a:cxn>
              <a:cxn ang="T14">
                <a:pos x="T8" y="T9"/>
              </a:cxn>
            </a:cxnLst>
            <a:rect l="T15" t="T16" r="T17" b="T18"/>
            <a:pathLst>
              <a:path w="98" h="1023">
                <a:moveTo>
                  <a:pt x="98" y="1023"/>
                </a:moveTo>
                <a:cubicBezTo>
                  <a:pt x="89" y="982"/>
                  <a:pt x="62" y="851"/>
                  <a:pt x="46" y="774"/>
                </a:cubicBezTo>
                <a:cubicBezTo>
                  <a:pt x="30" y="697"/>
                  <a:pt x="0" y="641"/>
                  <a:pt x="1" y="563"/>
                </a:cubicBezTo>
                <a:cubicBezTo>
                  <a:pt x="2" y="485"/>
                  <a:pt x="40" y="396"/>
                  <a:pt x="55" y="303"/>
                </a:cubicBezTo>
                <a:cubicBezTo>
                  <a:pt x="69" y="209"/>
                  <a:pt x="80" y="62"/>
                  <a:pt x="87" y="0"/>
                </a:cubicBezTo>
              </a:path>
            </a:pathLst>
          </a:custGeom>
          <a:noFill/>
          <a:ln w="76200">
            <a:solidFill>
              <a:srgbClr val="000099"/>
            </a:solidFill>
            <a:round/>
            <a:headEnd/>
            <a:tailEnd/>
          </a:ln>
        </p:spPr>
        <p:txBody>
          <a:bodyPr wrap="none" anchor="ctr"/>
          <a:lstStyle/>
          <a:p>
            <a:endParaRPr lang="zh-CN" altLang="en-US"/>
          </a:p>
        </p:txBody>
      </p:sp>
      <p:sp>
        <p:nvSpPr>
          <p:cNvPr id="19483" name="Freeform 27"/>
          <p:cNvSpPr>
            <a:spLocks noChangeAspect="1"/>
          </p:cNvSpPr>
          <p:nvPr/>
        </p:nvSpPr>
        <p:spPr bwMode="auto">
          <a:xfrm>
            <a:off x="7724775" y="1027113"/>
            <a:ext cx="38100" cy="990600"/>
          </a:xfrm>
          <a:custGeom>
            <a:avLst/>
            <a:gdLst>
              <a:gd name="T0" fmla="*/ 2147483647 w 39"/>
              <a:gd name="T1" fmla="*/ 2147483647 h 1040"/>
              <a:gd name="T2" fmla="*/ 2147483647 w 39"/>
              <a:gd name="T3" fmla="*/ 2147483647 h 1040"/>
              <a:gd name="T4" fmla="*/ 2147483647 w 39"/>
              <a:gd name="T5" fmla="*/ 2147483647 h 1040"/>
              <a:gd name="T6" fmla="*/ 2147483647 w 39"/>
              <a:gd name="T7" fmla="*/ 2147483647 h 1040"/>
              <a:gd name="T8" fmla="*/ 0 w 39"/>
              <a:gd name="T9" fmla="*/ 0 h 1040"/>
              <a:gd name="T10" fmla="*/ 0 60000 65536"/>
              <a:gd name="T11" fmla="*/ 0 60000 65536"/>
              <a:gd name="T12" fmla="*/ 0 60000 65536"/>
              <a:gd name="T13" fmla="*/ 0 60000 65536"/>
              <a:gd name="T14" fmla="*/ 0 60000 65536"/>
              <a:gd name="T15" fmla="*/ 0 w 39"/>
              <a:gd name="T16" fmla="*/ 0 h 1040"/>
              <a:gd name="T17" fmla="*/ 39 w 39"/>
              <a:gd name="T18" fmla="*/ 1040 h 1040"/>
            </a:gdLst>
            <a:ahLst/>
            <a:cxnLst>
              <a:cxn ang="T10">
                <a:pos x="T0" y="T1"/>
              </a:cxn>
              <a:cxn ang="T11">
                <a:pos x="T2" y="T3"/>
              </a:cxn>
              <a:cxn ang="T12">
                <a:pos x="T4" y="T5"/>
              </a:cxn>
              <a:cxn ang="T13">
                <a:pos x="T6" y="T7"/>
              </a:cxn>
              <a:cxn ang="T14">
                <a:pos x="T8" y="T9"/>
              </a:cxn>
            </a:cxnLst>
            <a:rect l="T15" t="T16" r="T17" b="T18"/>
            <a:pathLst>
              <a:path w="39" h="1040">
                <a:moveTo>
                  <a:pt x="23" y="1040"/>
                </a:moveTo>
                <a:cubicBezTo>
                  <a:pt x="18" y="990"/>
                  <a:pt x="1" y="825"/>
                  <a:pt x="3" y="742"/>
                </a:cubicBezTo>
                <a:cubicBezTo>
                  <a:pt x="5" y="659"/>
                  <a:pt x="35" y="616"/>
                  <a:pt x="37" y="543"/>
                </a:cubicBezTo>
                <a:cubicBezTo>
                  <a:pt x="39" y="470"/>
                  <a:pt x="23" y="397"/>
                  <a:pt x="17" y="306"/>
                </a:cubicBezTo>
                <a:cubicBezTo>
                  <a:pt x="11" y="215"/>
                  <a:pt x="4" y="63"/>
                  <a:pt x="0" y="0"/>
                </a:cubicBezTo>
              </a:path>
            </a:pathLst>
          </a:custGeom>
          <a:noFill/>
          <a:ln w="57150">
            <a:solidFill>
              <a:srgbClr val="000099"/>
            </a:solidFill>
            <a:round/>
            <a:headEnd/>
            <a:tailEnd/>
          </a:ln>
        </p:spPr>
        <p:txBody>
          <a:bodyPr wrap="none" anchor="ctr"/>
          <a:lstStyle/>
          <a:p>
            <a:endParaRPr lang="zh-CN" altLang="en-US"/>
          </a:p>
        </p:txBody>
      </p:sp>
      <p:sp>
        <p:nvSpPr>
          <p:cNvPr id="19484" name="Oval 28"/>
          <p:cNvSpPr>
            <a:spLocks noChangeAspect="1" noChangeArrowheads="1"/>
          </p:cNvSpPr>
          <p:nvPr/>
        </p:nvSpPr>
        <p:spPr bwMode="auto">
          <a:xfrm rot="-5349352">
            <a:off x="7714456" y="1508920"/>
            <a:ext cx="79375" cy="74612"/>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19485" name="AutoShape 29"/>
          <p:cNvSpPr>
            <a:spLocks noChangeArrowheads="1"/>
          </p:cNvSpPr>
          <p:nvPr/>
        </p:nvSpPr>
        <p:spPr bwMode="auto">
          <a:xfrm rot="-1016168">
            <a:off x="5332413" y="1816100"/>
            <a:ext cx="1063625" cy="969963"/>
          </a:xfrm>
          <a:prstGeom prst="leftArrow">
            <a:avLst>
              <a:gd name="adj1" fmla="val 50000"/>
              <a:gd name="adj2" fmla="val 27414"/>
            </a:avLst>
          </a:prstGeom>
          <a:gradFill rotWithShape="0">
            <a:gsLst>
              <a:gs pos="0">
                <a:schemeClr val="bg1"/>
              </a:gs>
              <a:gs pos="100000">
                <a:srgbClr val="CC6600"/>
              </a:gs>
            </a:gsLst>
            <a:path path="rect">
              <a:fillToRect l="50000" t="50000" r="50000" b="50000"/>
            </a:path>
          </a:gradFill>
          <a:ln w="9525">
            <a:noFill/>
            <a:miter lim="800000"/>
            <a:headEnd/>
            <a:tailEnd/>
          </a:ln>
        </p:spPr>
        <p:txBody>
          <a:bodyPr wrap="none" anchor="ctr"/>
          <a:lstStyle/>
          <a:p>
            <a:endParaRPr lang="zh-CN" altLang="en-US"/>
          </a:p>
        </p:txBody>
      </p:sp>
      <p:sp>
        <p:nvSpPr>
          <p:cNvPr id="66590" name="Oval 30"/>
          <p:cNvSpPr>
            <a:spLocks noChangeArrowheads="1"/>
          </p:cNvSpPr>
          <p:nvPr/>
        </p:nvSpPr>
        <p:spPr bwMode="auto">
          <a:xfrm rot="1058070">
            <a:off x="2058988" y="2193925"/>
            <a:ext cx="990600" cy="1752600"/>
          </a:xfrm>
          <a:prstGeom prst="ellipse">
            <a:avLst/>
          </a:prstGeom>
          <a:noFill/>
          <a:ln w="28575">
            <a:solidFill>
              <a:srgbClr val="006600"/>
            </a:solidFill>
            <a:round/>
            <a:headEnd/>
            <a:tailEnd/>
          </a:ln>
        </p:spPr>
        <p:txBody>
          <a:bodyPr wrap="none" anchor="ctr"/>
          <a:lstStyle/>
          <a:p>
            <a:endParaRPr lang="zh-CN" altLang="en-US"/>
          </a:p>
        </p:txBody>
      </p:sp>
      <p:sp>
        <p:nvSpPr>
          <p:cNvPr id="66591" name="Oval 31"/>
          <p:cNvSpPr>
            <a:spLocks noChangeArrowheads="1"/>
          </p:cNvSpPr>
          <p:nvPr/>
        </p:nvSpPr>
        <p:spPr bwMode="auto">
          <a:xfrm rot="1058070">
            <a:off x="2057400" y="2209800"/>
            <a:ext cx="990600" cy="1752600"/>
          </a:xfrm>
          <a:prstGeom prst="ellipse">
            <a:avLst/>
          </a:prstGeom>
          <a:noFill/>
          <a:ln w="28575">
            <a:solidFill>
              <a:srgbClr val="006600"/>
            </a:solidFill>
            <a:round/>
            <a:headEnd/>
            <a:tailEnd/>
          </a:ln>
        </p:spPr>
        <p:txBody>
          <a:bodyPr wrap="none" anchor="ctr"/>
          <a:lstStyle/>
          <a:p>
            <a:endParaRPr lang="zh-CN" altLang="en-US"/>
          </a:p>
        </p:txBody>
      </p:sp>
      <p:sp>
        <p:nvSpPr>
          <p:cNvPr id="66592" name="Line 32"/>
          <p:cNvSpPr>
            <a:spLocks noChangeShapeType="1"/>
          </p:cNvSpPr>
          <p:nvPr/>
        </p:nvSpPr>
        <p:spPr bwMode="auto">
          <a:xfrm flipH="1" flipV="1">
            <a:off x="1752600" y="1066800"/>
            <a:ext cx="533400" cy="1447800"/>
          </a:xfrm>
          <a:prstGeom prst="line">
            <a:avLst/>
          </a:prstGeom>
          <a:noFill/>
          <a:ln w="28575">
            <a:solidFill>
              <a:srgbClr val="006600"/>
            </a:solidFill>
            <a:round/>
            <a:headEnd/>
            <a:tailEnd/>
          </a:ln>
        </p:spPr>
        <p:txBody>
          <a:bodyPr/>
          <a:lstStyle/>
          <a:p>
            <a:endParaRPr lang="zh-CN" altLang="en-US"/>
          </a:p>
        </p:txBody>
      </p:sp>
      <p:sp>
        <p:nvSpPr>
          <p:cNvPr id="66593" name="Text Box 33">
            <a:hlinkClick r:id="" action="ppaction://noaction"/>
          </p:cNvPr>
          <p:cNvSpPr txBox="1">
            <a:spLocks noChangeArrowheads="1"/>
          </p:cNvSpPr>
          <p:nvPr/>
        </p:nvSpPr>
        <p:spPr bwMode="auto">
          <a:xfrm>
            <a:off x="990600" y="685800"/>
            <a:ext cx="1447800" cy="519113"/>
          </a:xfrm>
          <a:prstGeom prst="rect">
            <a:avLst/>
          </a:prstGeom>
          <a:noFill/>
          <a:ln w="9525">
            <a:noFill/>
            <a:miter lim="800000"/>
            <a:headEnd/>
            <a:tailEnd/>
          </a:ln>
        </p:spPr>
        <p:txBody>
          <a:bodyPr>
            <a:spAutoFit/>
          </a:bodyPr>
          <a:lstStyle/>
          <a:p>
            <a:pPr algn="l"/>
            <a:r>
              <a:rPr lang="zh-CN" altLang="en-US" sz="2800" b="1">
                <a:ea typeface="方正准圆简体" pitchFamily="2" charset="-122"/>
              </a:rPr>
              <a:t>四分体</a:t>
            </a:r>
          </a:p>
        </p:txBody>
      </p:sp>
      <p:sp>
        <p:nvSpPr>
          <p:cNvPr id="66594" name="Rectangle 34">
            <a:hlinkClick r:id="" action="ppaction://noaction"/>
          </p:cNvPr>
          <p:cNvSpPr>
            <a:spLocks noChangeArrowheads="1"/>
          </p:cNvSpPr>
          <p:nvPr/>
        </p:nvSpPr>
        <p:spPr bwMode="auto">
          <a:xfrm>
            <a:off x="3352800" y="1981200"/>
            <a:ext cx="914400" cy="1600200"/>
          </a:xfrm>
          <a:prstGeom prst="rect">
            <a:avLst/>
          </a:prstGeom>
          <a:noFill/>
          <a:ln w="9525">
            <a:noFill/>
            <a:miter lim="800000"/>
            <a:headEnd/>
            <a:tailEnd/>
          </a:ln>
        </p:spPr>
        <p:txBody>
          <a:bodyPr wrap="none" anchor="ctr"/>
          <a:lstStyle/>
          <a:p>
            <a:endParaRPr lang="zh-CN" altLang="en-US"/>
          </a:p>
        </p:txBody>
      </p:sp>
      <p:grpSp>
        <p:nvGrpSpPr>
          <p:cNvPr id="2" name="Group 35"/>
          <p:cNvGrpSpPr>
            <a:grpSpLocks/>
          </p:cNvGrpSpPr>
          <p:nvPr/>
        </p:nvGrpSpPr>
        <p:grpSpPr bwMode="auto">
          <a:xfrm>
            <a:off x="3124200" y="3733800"/>
            <a:ext cx="381000" cy="1371600"/>
            <a:chOff x="1968" y="2352"/>
            <a:chExt cx="240" cy="864"/>
          </a:xfrm>
        </p:grpSpPr>
        <p:sp>
          <p:nvSpPr>
            <p:cNvPr id="19502" name="Line 36"/>
            <p:cNvSpPr>
              <a:spLocks noChangeShapeType="1"/>
            </p:cNvSpPr>
            <p:nvPr/>
          </p:nvSpPr>
          <p:spPr bwMode="auto">
            <a:xfrm flipH="1">
              <a:off x="1968" y="2352"/>
              <a:ext cx="48" cy="864"/>
            </a:xfrm>
            <a:prstGeom prst="line">
              <a:avLst/>
            </a:prstGeom>
            <a:noFill/>
            <a:ln w="28575">
              <a:solidFill>
                <a:srgbClr val="006600"/>
              </a:solidFill>
              <a:round/>
              <a:headEnd/>
              <a:tailEnd/>
            </a:ln>
          </p:spPr>
          <p:txBody>
            <a:bodyPr/>
            <a:lstStyle/>
            <a:p>
              <a:endParaRPr lang="zh-CN" altLang="en-US"/>
            </a:p>
          </p:txBody>
        </p:sp>
        <p:sp>
          <p:nvSpPr>
            <p:cNvPr id="19503" name="Line 37"/>
            <p:cNvSpPr>
              <a:spLocks noChangeShapeType="1"/>
            </p:cNvSpPr>
            <p:nvPr/>
          </p:nvSpPr>
          <p:spPr bwMode="auto">
            <a:xfrm flipH="1">
              <a:off x="1968" y="2448"/>
              <a:ext cx="240" cy="768"/>
            </a:xfrm>
            <a:prstGeom prst="line">
              <a:avLst/>
            </a:prstGeom>
            <a:noFill/>
            <a:ln w="28575">
              <a:solidFill>
                <a:srgbClr val="006600"/>
              </a:solidFill>
              <a:round/>
              <a:headEnd/>
              <a:tailEnd/>
            </a:ln>
          </p:spPr>
          <p:txBody>
            <a:bodyPr/>
            <a:lstStyle/>
            <a:p>
              <a:endParaRPr lang="zh-CN" altLang="en-US"/>
            </a:p>
          </p:txBody>
        </p:sp>
      </p:grpSp>
      <p:sp>
        <p:nvSpPr>
          <p:cNvPr id="66598" name="Text Box 38">
            <a:hlinkClick r:id="" action="ppaction://noaction"/>
          </p:cNvPr>
          <p:cNvSpPr txBox="1">
            <a:spLocks noChangeArrowheads="1"/>
          </p:cNvSpPr>
          <p:nvPr/>
        </p:nvSpPr>
        <p:spPr bwMode="auto">
          <a:xfrm>
            <a:off x="2438400" y="5105400"/>
            <a:ext cx="2693988" cy="528638"/>
          </a:xfrm>
          <a:prstGeom prst="rect">
            <a:avLst/>
          </a:prstGeom>
          <a:noFill/>
          <a:ln w="9525">
            <a:solidFill>
              <a:srgbClr val="FF3300"/>
            </a:solidFill>
            <a:miter lim="800000"/>
            <a:headEnd/>
            <a:tailEnd/>
          </a:ln>
        </p:spPr>
        <p:txBody>
          <a:bodyPr wrap="none">
            <a:spAutoFit/>
          </a:bodyPr>
          <a:lstStyle/>
          <a:p>
            <a:pPr algn="l"/>
            <a:r>
              <a:rPr lang="zh-CN" altLang="en-US" sz="2800" b="1"/>
              <a:t>一对同源染色体</a:t>
            </a:r>
          </a:p>
        </p:txBody>
      </p:sp>
      <p:grpSp>
        <p:nvGrpSpPr>
          <p:cNvPr id="3" name="Group 39"/>
          <p:cNvGrpSpPr>
            <a:grpSpLocks/>
          </p:cNvGrpSpPr>
          <p:nvPr/>
        </p:nvGrpSpPr>
        <p:grpSpPr bwMode="auto">
          <a:xfrm>
            <a:off x="2057400" y="3505200"/>
            <a:ext cx="381000" cy="1371600"/>
            <a:chOff x="1968" y="2352"/>
            <a:chExt cx="240" cy="864"/>
          </a:xfrm>
        </p:grpSpPr>
        <p:sp>
          <p:nvSpPr>
            <p:cNvPr id="19500" name="Line 40"/>
            <p:cNvSpPr>
              <a:spLocks noChangeShapeType="1"/>
            </p:cNvSpPr>
            <p:nvPr/>
          </p:nvSpPr>
          <p:spPr bwMode="auto">
            <a:xfrm flipH="1">
              <a:off x="1968" y="2352"/>
              <a:ext cx="48" cy="864"/>
            </a:xfrm>
            <a:prstGeom prst="line">
              <a:avLst/>
            </a:prstGeom>
            <a:noFill/>
            <a:ln w="28575">
              <a:solidFill>
                <a:srgbClr val="006600"/>
              </a:solidFill>
              <a:round/>
              <a:headEnd/>
              <a:tailEnd/>
            </a:ln>
          </p:spPr>
          <p:txBody>
            <a:bodyPr/>
            <a:lstStyle/>
            <a:p>
              <a:endParaRPr lang="zh-CN" altLang="en-US"/>
            </a:p>
          </p:txBody>
        </p:sp>
        <p:sp>
          <p:nvSpPr>
            <p:cNvPr id="19501" name="Line 41"/>
            <p:cNvSpPr>
              <a:spLocks noChangeShapeType="1"/>
            </p:cNvSpPr>
            <p:nvPr/>
          </p:nvSpPr>
          <p:spPr bwMode="auto">
            <a:xfrm flipH="1">
              <a:off x="1968" y="2448"/>
              <a:ext cx="240" cy="768"/>
            </a:xfrm>
            <a:prstGeom prst="line">
              <a:avLst/>
            </a:prstGeom>
            <a:noFill/>
            <a:ln w="28575">
              <a:solidFill>
                <a:srgbClr val="006600"/>
              </a:solidFill>
              <a:round/>
              <a:headEnd/>
              <a:tailEnd/>
            </a:ln>
          </p:spPr>
          <p:txBody>
            <a:bodyPr/>
            <a:lstStyle/>
            <a:p>
              <a:endParaRPr lang="zh-CN" altLang="en-US"/>
            </a:p>
          </p:txBody>
        </p:sp>
      </p:grpSp>
      <p:sp>
        <p:nvSpPr>
          <p:cNvPr id="66602" name="Text Box 42">
            <a:hlinkClick r:id="" action="ppaction://noaction"/>
          </p:cNvPr>
          <p:cNvSpPr txBox="1">
            <a:spLocks noChangeArrowheads="1"/>
          </p:cNvSpPr>
          <p:nvPr/>
        </p:nvSpPr>
        <p:spPr bwMode="auto">
          <a:xfrm>
            <a:off x="228600" y="4876800"/>
            <a:ext cx="2070100" cy="955675"/>
          </a:xfrm>
          <a:prstGeom prst="rect">
            <a:avLst/>
          </a:prstGeom>
          <a:noFill/>
          <a:ln w="9525">
            <a:solidFill>
              <a:schemeClr val="accent2"/>
            </a:solidFill>
            <a:miter lim="800000"/>
            <a:headEnd/>
            <a:tailEnd/>
          </a:ln>
        </p:spPr>
        <p:txBody>
          <a:bodyPr>
            <a:spAutoFit/>
          </a:bodyPr>
          <a:lstStyle/>
          <a:p>
            <a:pPr algn="l"/>
            <a:r>
              <a:rPr lang="zh-CN" altLang="en-US" sz="2800" b="1"/>
              <a:t>一对同源染色体</a:t>
            </a:r>
          </a:p>
        </p:txBody>
      </p:sp>
      <p:sp>
        <p:nvSpPr>
          <p:cNvPr id="66603" name="Oval 43"/>
          <p:cNvSpPr>
            <a:spLocks noChangeArrowheads="1"/>
          </p:cNvSpPr>
          <p:nvPr/>
        </p:nvSpPr>
        <p:spPr bwMode="auto">
          <a:xfrm rot="1058070">
            <a:off x="3124200" y="1828800"/>
            <a:ext cx="1295400" cy="2133600"/>
          </a:xfrm>
          <a:prstGeom prst="ellipse">
            <a:avLst/>
          </a:prstGeom>
          <a:noFill/>
          <a:ln w="28575">
            <a:solidFill>
              <a:srgbClr val="006600"/>
            </a:solidFill>
            <a:round/>
            <a:headEnd/>
            <a:tailEnd/>
          </a:ln>
        </p:spPr>
        <p:txBody>
          <a:bodyPr wrap="none" anchor="ctr"/>
          <a:lstStyle/>
          <a:p>
            <a:endParaRPr lang="zh-CN" altLang="en-US"/>
          </a:p>
        </p:txBody>
      </p:sp>
      <p:sp>
        <p:nvSpPr>
          <p:cNvPr id="66604" name="Line 44"/>
          <p:cNvSpPr>
            <a:spLocks noChangeShapeType="1"/>
          </p:cNvSpPr>
          <p:nvPr/>
        </p:nvSpPr>
        <p:spPr bwMode="auto">
          <a:xfrm flipH="1" flipV="1">
            <a:off x="2819400" y="838200"/>
            <a:ext cx="533400" cy="1447800"/>
          </a:xfrm>
          <a:prstGeom prst="line">
            <a:avLst/>
          </a:prstGeom>
          <a:noFill/>
          <a:ln w="28575">
            <a:solidFill>
              <a:srgbClr val="006600"/>
            </a:solidFill>
            <a:round/>
            <a:headEnd/>
            <a:tailEnd/>
          </a:ln>
        </p:spPr>
        <p:txBody>
          <a:bodyPr/>
          <a:lstStyle/>
          <a:p>
            <a:endParaRPr lang="zh-CN" altLang="en-US"/>
          </a:p>
        </p:txBody>
      </p:sp>
      <p:sp>
        <p:nvSpPr>
          <p:cNvPr id="66605" name="Text Box 45"/>
          <p:cNvSpPr txBox="1">
            <a:spLocks noChangeArrowheads="1"/>
          </p:cNvSpPr>
          <p:nvPr/>
        </p:nvSpPr>
        <p:spPr bwMode="auto">
          <a:xfrm>
            <a:off x="3201988" y="327025"/>
            <a:ext cx="3838575" cy="519113"/>
          </a:xfrm>
          <a:prstGeom prst="rect">
            <a:avLst/>
          </a:prstGeom>
          <a:noFill/>
          <a:ln w="25400">
            <a:noFill/>
            <a:miter lim="800000"/>
            <a:headEnd/>
            <a:tailEnd/>
          </a:ln>
        </p:spPr>
        <p:txBody>
          <a:bodyPr wrap="none">
            <a:spAutoFit/>
          </a:bodyPr>
          <a:lstStyle/>
          <a:p>
            <a:r>
              <a:rPr lang="zh-CN" altLang="en-US" sz="2800" b="1">
                <a:ea typeface="方正准圆简体" pitchFamily="2" charset="-122"/>
              </a:rPr>
              <a:t>（含四条染色单体/个）</a:t>
            </a:r>
          </a:p>
        </p:txBody>
      </p:sp>
      <p:sp>
        <p:nvSpPr>
          <p:cNvPr id="66606" name="Text Box 46">
            <a:hlinkClick r:id="" action="ppaction://noaction"/>
          </p:cNvPr>
          <p:cNvSpPr txBox="1">
            <a:spLocks noChangeArrowheads="1"/>
          </p:cNvSpPr>
          <p:nvPr/>
        </p:nvSpPr>
        <p:spPr bwMode="auto">
          <a:xfrm>
            <a:off x="2133600" y="304800"/>
            <a:ext cx="1447800" cy="519113"/>
          </a:xfrm>
          <a:prstGeom prst="rect">
            <a:avLst/>
          </a:prstGeom>
          <a:noFill/>
          <a:ln w="9525">
            <a:noFill/>
            <a:miter lim="800000"/>
            <a:headEnd/>
            <a:tailEnd/>
          </a:ln>
        </p:spPr>
        <p:txBody>
          <a:bodyPr>
            <a:spAutoFit/>
          </a:bodyPr>
          <a:lstStyle/>
          <a:p>
            <a:pPr algn="l"/>
            <a:r>
              <a:rPr lang="zh-CN" altLang="en-US" sz="2800" b="1">
                <a:ea typeface="方正准圆简体" pitchFamily="2" charset="-122"/>
              </a:rPr>
              <a:t>四分体</a:t>
            </a:r>
          </a:p>
        </p:txBody>
      </p:sp>
      <p:sp>
        <p:nvSpPr>
          <p:cNvPr id="66607" name="Text Box 47"/>
          <p:cNvSpPr txBox="1">
            <a:spLocks noChangeArrowheads="1"/>
          </p:cNvSpPr>
          <p:nvPr/>
        </p:nvSpPr>
        <p:spPr bwMode="auto">
          <a:xfrm>
            <a:off x="5562600" y="5105400"/>
            <a:ext cx="1962150" cy="519113"/>
          </a:xfrm>
          <a:prstGeom prst="rect">
            <a:avLst/>
          </a:prstGeom>
          <a:noFill/>
          <a:ln w="25400">
            <a:noFill/>
            <a:miter lim="800000"/>
            <a:headEnd/>
            <a:tailEnd/>
          </a:ln>
        </p:spPr>
        <p:txBody>
          <a:bodyPr wrap="none">
            <a:spAutoFit/>
          </a:bodyPr>
          <a:lstStyle/>
          <a:p>
            <a:r>
              <a:rPr lang="zh-CN" altLang="en-US" sz="2800" b="1">
                <a:solidFill>
                  <a:srgbClr val="630705"/>
                </a:solidFill>
                <a:latin typeface="华文新魏" pitchFamily="2" charset="-122"/>
                <a:ea typeface="华文新魏" pitchFamily="2" charset="-122"/>
              </a:rPr>
              <a:t>四分体</a:t>
            </a:r>
            <a:r>
              <a:rPr lang="zh-CN" altLang="en-US" sz="2800" b="1">
                <a:solidFill>
                  <a:srgbClr val="630705"/>
                </a:solidFill>
                <a:latin typeface="方正美黑简体" pitchFamily="2" charset="-122"/>
                <a:ea typeface="方正美黑简体" pitchFamily="2" charset="-122"/>
              </a:rPr>
              <a:t>出现</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98"/>
                                        </p:tgtEl>
                                        <p:attrNameLst>
                                          <p:attrName>style.visibility</p:attrName>
                                        </p:attrNameLst>
                                      </p:cBhvr>
                                      <p:to>
                                        <p:strVal val="visible"/>
                                      </p:to>
                                    </p:set>
                                    <p:anim calcmode="lin" valueType="num">
                                      <p:cBhvr additive="base">
                                        <p:cTn id="13" dur="500" fill="hold"/>
                                        <p:tgtEl>
                                          <p:spTgt spid="66598"/>
                                        </p:tgtEl>
                                        <p:attrNameLst>
                                          <p:attrName>ppt_x</p:attrName>
                                        </p:attrNameLst>
                                      </p:cBhvr>
                                      <p:tavLst>
                                        <p:tav tm="0">
                                          <p:val>
                                            <p:strVal val="0-#ppt_w/2"/>
                                          </p:val>
                                        </p:tav>
                                        <p:tav tm="100000">
                                          <p:val>
                                            <p:strVal val="#ppt_x"/>
                                          </p:val>
                                        </p:tav>
                                      </p:tavLst>
                                    </p:anim>
                                    <p:anim calcmode="lin" valueType="num">
                                      <p:cBhvr additive="base">
                                        <p:cTn id="14" dur="500" fill="hold"/>
                                        <p:tgtEl>
                                          <p:spTgt spid="6659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6602"/>
                                        </p:tgtEl>
                                        <p:attrNameLst>
                                          <p:attrName>style.visibility</p:attrName>
                                        </p:attrNameLst>
                                      </p:cBhvr>
                                      <p:to>
                                        <p:strVal val="visible"/>
                                      </p:to>
                                    </p:set>
                                    <p:anim calcmode="lin" valueType="num">
                                      <p:cBhvr additive="base">
                                        <p:cTn id="25" dur="500" fill="hold"/>
                                        <p:tgtEl>
                                          <p:spTgt spid="66602"/>
                                        </p:tgtEl>
                                        <p:attrNameLst>
                                          <p:attrName>ppt_x</p:attrName>
                                        </p:attrNameLst>
                                      </p:cBhvr>
                                      <p:tavLst>
                                        <p:tav tm="0">
                                          <p:val>
                                            <p:strVal val="0-#ppt_w/2"/>
                                          </p:val>
                                        </p:tav>
                                        <p:tav tm="100000">
                                          <p:val>
                                            <p:strVal val="#ppt_x"/>
                                          </p:val>
                                        </p:tav>
                                      </p:tavLst>
                                    </p:anim>
                                    <p:anim calcmode="lin" valueType="num">
                                      <p:cBhvr additive="base">
                                        <p:cTn id="26" dur="500" fill="hold"/>
                                        <p:tgtEl>
                                          <p:spTgt spid="6660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6607"/>
                                        </p:tgtEl>
                                        <p:attrNameLst>
                                          <p:attrName>style.visibility</p:attrName>
                                        </p:attrNameLst>
                                      </p:cBhvr>
                                      <p:to>
                                        <p:strVal val="visible"/>
                                      </p:to>
                                    </p:set>
                                    <p:anim calcmode="lin" valueType="num">
                                      <p:cBhvr additive="base">
                                        <p:cTn id="31" dur="500" fill="hold"/>
                                        <p:tgtEl>
                                          <p:spTgt spid="66607"/>
                                        </p:tgtEl>
                                        <p:attrNameLst>
                                          <p:attrName>ppt_x</p:attrName>
                                        </p:attrNameLst>
                                      </p:cBhvr>
                                      <p:tavLst>
                                        <p:tav tm="0">
                                          <p:val>
                                            <p:strVal val="0-#ppt_w/2"/>
                                          </p:val>
                                        </p:tav>
                                        <p:tav tm="100000">
                                          <p:val>
                                            <p:strVal val="#ppt_x"/>
                                          </p:val>
                                        </p:tav>
                                      </p:tavLst>
                                    </p:anim>
                                    <p:anim calcmode="lin" valueType="num">
                                      <p:cBhvr additive="base">
                                        <p:cTn id="32" dur="500" fill="hold"/>
                                        <p:tgtEl>
                                          <p:spTgt spid="6660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66590"/>
                                        </p:tgtEl>
                                        <p:attrNameLst>
                                          <p:attrName>style.visibility</p:attrName>
                                        </p:attrNameLst>
                                      </p:cBhvr>
                                      <p:to>
                                        <p:strVal val="visible"/>
                                      </p:to>
                                    </p:set>
                                  </p:childTnLst>
                                  <p:subTnLst>
                                    <p:set>
                                      <p:cBhvr override="childStyle">
                                        <p:cTn dur="1" fill="hold" display="0" masterRel="sameClick" afterEffect="1">
                                          <p:stCondLst>
                                            <p:cond evt="end" delay="0">
                                              <p:tn val="35"/>
                                            </p:cond>
                                          </p:stCondLst>
                                        </p:cTn>
                                        <p:tgtEl>
                                          <p:spTgt spid="66590"/>
                                        </p:tgtEl>
                                        <p:attrNameLst>
                                          <p:attrName>style.visibility</p:attrName>
                                        </p:attrNameLst>
                                      </p:cBhvr>
                                      <p:to>
                                        <p:strVal val="hidden"/>
                                      </p:to>
                                    </p:set>
                                  </p:sub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66603"/>
                                        </p:tgtEl>
                                        <p:attrNameLst>
                                          <p:attrName>style.visibility</p:attrName>
                                        </p:attrNameLst>
                                      </p:cBhvr>
                                      <p:to>
                                        <p:strVal val="visible"/>
                                      </p:to>
                                    </p:set>
                                    <p:anim calcmode="lin" valueType="num">
                                      <p:cBhvr>
                                        <p:cTn id="41" dur="500" fill="hold"/>
                                        <p:tgtEl>
                                          <p:spTgt spid="66603"/>
                                        </p:tgtEl>
                                        <p:attrNameLst>
                                          <p:attrName>ppt_w</p:attrName>
                                        </p:attrNameLst>
                                      </p:cBhvr>
                                      <p:tavLst>
                                        <p:tav tm="0">
                                          <p:val>
                                            <p:fltVal val="0"/>
                                          </p:val>
                                        </p:tav>
                                        <p:tav tm="100000">
                                          <p:val>
                                            <p:strVal val="#ppt_w"/>
                                          </p:val>
                                        </p:tav>
                                      </p:tavLst>
                                    </p:anim>
                                    <p:anim calcmode="lin" valueType="num">
                                      <p:cBhvr>
                                        <p:cTn id="42" dur="500" fill="hold"/>
                                        <p:tgtEl>
                                          <p:spTgt spid="66603"/>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6659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66592"/>
                                        </p:tgtEl>
                                        <p:attrNameLst>
                                          <p:attrName>style.visibility</p:attrName>
                                        </p:attrNameLst>
                                      </p:cBhvr>
                                      <p:to>
                                        <p:strVal val="visible"/>
                                      </p:to>
                                    </p:set>
                                    <p:animEffect transition="in" filter="wipe(down)">
                                      <p:cBhvr>
                                        <p:cTn id="51" dur="500"/>
                                        <p:tgtEl>
                                          <p:spTgt spid="6659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66604"/>
                                        </p:tgtEl>
                                        <p:attrNameLst>
                                          <p:attrName>style.visibility</p:attrName>
                                        </p:attrNameLst>
                                      </p:cBhvr>
                                      <p:to>
                                        <p:strVal val="visible"/>
                                      </p:to>
                                    </p:set>
                                    <p:animEffect transition="in" filter="wipe(down)">
                                      <p:cBhvr>
                                        <p:cTn id="56" dur="500"/>
                                        <p:tgtEl>
                                          <p:spTgt spid="6660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66593"/>
                                        </p:tgtEl>
                                        <p:attrNameLst>
                                          <p:attrName>style.visibility</p:attrName>
                                        </p:attrNameLst>
                                      </p:cBhvr>
                                      <p:to>
                                        <p:strVal val="visible"/>
                                      </p:to>
                                    </p:set>
                                    <p:animEffect transition="in" filter="wipe(left)">
                                      <p:cBhvr>
                                        <p:cTn id="61" dur="500"/>
                                        <p:tgtEl>
                                          <p:spTgt spid="66593"/>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66606"/>
                                        </p:tgtEl>
                                        <p:attrNameLst>
                                          <p:attrName>style.visibility</p:attrName>
                                        </p:attrNameLst>
                                      </p:cBhvr>
                                      <p:to>
                                        <p:strVal val="visible"/>
                                      </p:to>
                                    </p:set>
                                    <p:animEffect transition="in" filter="wipe(left)">
                                      <p:cBhvr>
                                        <p:cTn id="66" dur="500"/>
                                        <p:tgtEl>
                                          <p:spTgt spid="66606"/>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nodePh="1">
                                  <p:stCondLst>
                                    <p:cond delay="0"/>
                                  </p:stCondLst>
                                  <p:endCondLst>
                                    <p:cond evt="begin" delay="0">
                                      <p:tn val="69"/>
                                    </p:cond>
                                  </p:endCondLst>
                                  <p:childTnLst>
                                    <p:set>
                                      <p:cBhvr>
                                        <p:cTn id="70" dur="1" fill="hold">
                                          <p:stCondLst>
                                            <p:cond delay="0"/>
                                          </p:stCondLst>
                                        </p:cTn>
                                        <p:tgtEl>
                                          <p:spTgt spid="66594"/>
                                        </p:tgtEl>
                                        <p:attrNameLst>
                                          <p:attrName>style.visibility</p:attrName>
                                        </p:attrNameLst>
                                      </p:cBhvr>
                                      <p:to>
                                        <p:strVal val="visible"/>
                                      </p:to>
                                    </p:set>
                                    <p:anim calcmode="lin" valueType="num">
                                      <p:cBhvr additive="base">
                                        <p:cTn id="71" dur="500" fill="hold"/>
                                        <p:tgtEl>
                                          <p:spTgt spid="66594"/>
                                        </p:tgtEl>
                                        <p:attrNameLst>
                                          <p:attrName>ppt_x</p:attrName>
                                        </p:attrNameLst>
                                      </p:cBhvr>
                                      <p:tavLst>
                                        <p:tav tm="0">
                                          <p:val>
                                            <p:strVal val="0-#ppt_w/2"/>
                                          </p:val>
                                        </p:tav>
                                        <p:tav tm="100000">
                                          <p:val>
                                            <p:strVal val="#ppt_x"/>
                                          </p:val>
                                        </p:tav>
                                      </p:tavLst>
                                    </p:anim>
                                    <p:anim calcmode="lin" valueType="num">
                                      <p:cBhvr additive="base">
                                        <p:cTn id="72" dur="500" fill="hold"/>
                                        <p:tgtEl>
                                          <p:spTgt spid="66594"/>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66605"/>
                                        </p:tgtEl>
                                        <p:attrNameLst>
                                          <p:attrName>style.visibility</p:attrName>
                                        </p:attrNameLst>
                                      </p:cBhvr>
                                      <p:to>
                                        <p:strVal val="visible"/>
                                      </p:to>
                                    </p:set>
                                    <p:anim calcmode="lin" valueType="num">
                                      <p:cBhvr additive="base">
                                        <p:cTn id="77" dur="500" fill="hold"/>
                                        <p:tgtEl>
                                          <p:spTgt spid="66605"/>
                                        </p:tgtEl>
                                        <p:attrNameLst>
                                          <p:attrName>ppt_x</p:attrName>
                                        </p:attrNameLst>
                                      </p:cBhvr>
                                      <p:tavLst>
                                        <p:tav tm="0">
                                          <p:val>
                                            <p:strVal val="0-#ppt_w/2"/>
                                          </p:val>
                                        </p:tav>
                                        <p:tav tm="100000">
                                          <p:val>
                                            <p:strVal val="#ppt_x"/>
                                          </p:val>
                                        </p:tav>
                                      </p:tavLst>
                                    </p:anim>
                                    <p:anim calcmode="lin" valueType="num">
                                      <p:cBhvr additive="base">
                                        <p:cTn id="78" dur="500" fill="hold"/>
                                        <p:tgtEl>
                                          <p:spTgt spid="666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90" grpId="0" animBg="1"/>
      <p:bldP spid="66591" grpId="0" animBg="1"/>
      <p:bldP spid="66592" grpId="0" animBg="1"/>
      <p:bldP spid="66593" grpId="0" autoUpdateAnimBg="0"/>
      <p:bldP spid="66594" grpId="0" animBg="1"/>
      <p:bldP spid="66598" grpId="0" animBg="1" autoUpdateAnimBg="0"/>
      <p:bldP spid="66602" grpId="0" animBg="1" autoUpdateAnimBg="0"/>
      <p:bldP spid="66603" grpId="0" animBg="1"/>
      <p:bldP spid="66604" grpId="0" animBg="1"/>
      <p:bldP spid="66605" grpId="0" autoUpdateAnimBg="0"/>
      <p:bldP spid="66606" grpId="0" autoUpdateAnimBg="0"/>
      <p:bldP spid="6660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clrChange>
              <a:clrFrom>
                <a:srgbClr val="CCFFFF"/>
              </a:clrFrom>
              <a:clrTo>
                <a:srgbClr val="CCFFFF">
                  <a:alpha val="0"/>
                </a:srgbClr>
              </a:clrTo>
            </a:clrChange>
          </a:blip>
          <a:srcRect/>
          <a:stretch>
            <a:fillRect/>
          </a:stretch>
        </p:blipFill>
        <p:spPr bwMode="auto">
          <a:xfrm>
            <a:off x="2743200" y="76200"/>
            <a:ext cx="3886200" cy="2819400"/>
          </a:xfrm>
          <a:prstGeom prst="rect">
            <a:avLst/>
          </a:prstGeom>
          <a:noFill/>
          <a:ln w="12700" cap="sq">
            <a:noFill/>
            <a:miter lim="800000"/>
            <a:headEnd type="none" w="sm" len="sm"/>
            <a:tailEnd type="none" w="sm" len="sm"/>
          </a:ln>
        </p:spPr>
      </p:pic>
      <p:sp>
        <p:nvSpPr>
          <p:cNvPr id="20483" name="Text Box 3"/>
          <p:cNvSpPr txBox="1">
            <a:spLocks noChangeArrowheads="1"/>
          </p:cNvSpPr>
          <p:nvPr/>
        </p:nvSpPr>
        <p:spPr bwMode="auto">
          <a:xfrm>
            <a:off x="3429000" y="304800"/>
            <a:ext cx="1600200" cy="579438"/>
          </a:xfrm>
          <a:prstGeom prst="rect">
            <a:avLst/>
          </a:prstGeom>
          <a:noFill/>
          <a:ln w="12700" cap="sq">
            <a:noFill/>
            <a:miter lim="800000"/>
            <a:headEnd type="none" w="sm" len="sm"/>
            <a:tailEnd type="none" w="sm" len="sm"/>
          </a:ln>
        </p:spPr>
        <p:txBody>
          <a:bodyPr>
            <a:spAutoFit/>
          </a:bodyPr>
          <a:lstStyle/>
          <a:p>
            <a:pPr algn="l">
              <a:spcBef>
                <a:spcPct val="50000"/>
              </a:spcBef>
            </a:pPr>
            <a:r>
              <a:rPr lang="en-US" altLang="zh-CN" sz="3200" b="1">
                <a:solidFill>
                  <a:schemeClr val="accent2"/>
                </a:solidFill>
              </a:rPr>
              <a:t>A     a</a:t>
            </a:r>
          </a:p>
        </p:txBody>
      </p:sp>
      <p:sp>
        <p:nvSpPr>
          <p:cNvPr id="20484" name="Text Box 4"/>
          <p:cNvSpPr txBox="1">
            <a:spLocks noChangeArrowheads="1"/>
          </p:cNvSpPr>
          <p:nvPr/>
        </p:nvSpPr>
        <p:spPr bwMode="auto">
          <a:xfrm>
            <a:off x="4953000" y="1143000"/>
            <a:ext cx="1295400" cy="579438"/>
          </a:xfrm>
          <a:prstGeom prst="rect">
            <a:avLst/>
          </a:prstGeom>
          <a:noFill/>
          <a:ln w="12700" cap="sq">
            <a:noFill/>
            <a:miter lim="800000"/>
            <a:headEnd type="none" w="sm" len="sm"/>
            <a:tailEnd type="none" w="sm" len="sm"/>
          </a:ln>
        </p:spPr>
        <p:txBody>
          <a:bodyPr>
            <a:spAutoFit/>
          </a:bodyPr>
          <a:lstStyle/>
          <a:p>
            <a:pPr algn="l">
              <a:spcBef>
                <a:spcPct val="50000"/>
              </a:spcBef>
            </a:pPr>
            <a:r>
              <a:rPr lang="en-US" altLang="zh-CN" sz="3200" b="1">
                <a:solidFill>
                  <a:schemeClr val="accent2"/>
                </a:solidFill>
              </a:rPr>
              <a:t>B   b</a:t>
            </a:r>
          </a:p>
        </p:txBody>
      </p:sp>
      <p:sp>
        <p:nvSpPr>
          <p:cNvPr id="20485" name="Text Box 5"/>
          <p:cNvSpPr txBox="1">
            <a:spLocks noChangeArrowheads="1"/>
          </p:cNvSpPr>
          <p:nvPr/>
        </p:nvSpPr>
        <p:spPr bwMode="auto">
          <a:xfrm>
            <a:off x="3200400" y="1600200"/>
            <a:ext cx="1752600" cy="579438"/>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3200" b="1">
                <a:solidFill>
                  <a:schemeClr val="accent2"/>
                </a:solidFill>
              </a:rPr>
              <a:t>1   2  3  4</a:t>
            </a:r>
          </a:p>
        </p:txBody>
      </p:sp>
      <p:sp>
        <p:nvSpPr>
          <p:cNvPr id="20486" name="Text Box 6"/>
          <p:cNvSpPr txBox="1">
            <a:spLocks noChangeArrowheads="1"/>
          </p:cNvSpPr>
          <p:nvPr/>
        </p:nvSpPr>
        <p:spPr bwMode="auto">
          <a:xfrm>
            <a:off x="457200" y="3124200"/>
            <a:ext cx="7162800" cy="2774950"/>
          </a:xfrm>
          <a:prstGeom prst="rect">
            <a:avLst/>
          </a:prstGeom>
          <a:noFill/>
          <a:ln w="12700" cap="sq">
            <a:noFill/>
            <a:miter lim="800000"/>
            <a:headEnd type="none" w="sm" len="sm"/>
            <a:tailEnd type="none" w="sm" len="sm"/>
          </a:ln>
        </p:spPr>
        <p:txBody>
          <a:bodyPr>
            <a:spAutoFit/>
          </a:bodyPr>
          <a:lstStyle/>
          <a:p>
            <a:pPr algn="l">
              <a:spcBef>
                <a:spcPct val="50000"/>
              </a:spcBef>
              <a:buClr>
                <a:srgbClr val="FF0000"/>
              </a:buClr>
              <a:buFont typeface="Wingdings" pitchFamily="2" charset="2"/>
              <a:buChar char="v"/>
            </a:pPr>
            <a:r>
              <a:rPr lang="en-US" altLang="zh-CN" sz="3200" b="1"/>
              <a:t>A</a:t>
            </a:r>
            <a:r>
              <a:rPr lang="zh-CN" altLang="en-US" sz="3200" b="1"/>
              <a:t>和</a:t>
            </a:r>
            <a:r>
              <a:rPr lang="en-US" altLang="zh-CN" sz="3200" b="1"/>
              <a:t>a、 B</a:t>
            </a:r>
            <a:r>
              <a:rPr lang="zh-CN" altLang="en-US" sz="3200" b="1"/>
              <a:t>和</a:t>
            </a:r>
            <a:r>
              <a:rPr lang="en-US" altLang="zh-CN" sz="3200" b="1"/>
              <a:t>b</a:t>
            </a:r>
            <a:r>
              <a:rPr lang="zh-CN" altLang="en-US" sz="3200" b="1"/>
              <a:t>称为：</a:t>
            </a:r>
          </a:p>
          <a:p>
            <a:pPr algn="l">
              <a:spcBef>
                <a:spcPct val="50000"/>
              </a:spcBef>
              <a:buClr>
                <a:srgbClr val="FF0000"/>
              </a:buClr>
              <a:buFont typeface="Wingdings" pitchFamily="2" charset="2"/>
              <a:buChar char="v"/>
            </a:pPr>
            <a:r>
              <a:rPr lang="en-US" altLang="zh-CN" sz="3200" b="1"/>
              <a:t>A</a:t>
            </a:r>
            <a:r>
              <a:rPr lang="zh-CN" altLang="en-US" sz="3200" b="1"/>
              <a:t>和</a:t>
            </a:r>
            <a:r>
              <a:rPr lang="en-US" altLang="zh-CN" sz="3200" b="1"/>
              <a:t>B、A</a:t>
            </a:r>
            <a:r>
              <a:rPr lang="zh-CN" altLang="en-US" sz="3200" b="1"/>
              <a:t>和</a:t>
            </a:r>
            <a:r>
              <a:rPr lang="en-US" altLang="zh-CN" sz="3200" b="1"/>
              <a:t>b、a</a:t>
            </a:r>
            <a:r>
              <a:rPr lang="zh-CN" altLang="en-US" sz="3200" b="1"/>
              <a:t>和</a:t>
            </a:r>
            <a:r>
              <a:rPr lang="en-US" altLang="zh-CN" sz="3200" b="1"/>
              <a:t>B、a</a:t>
            </a:r>
            <a:r>
              <a:rPr lang="zh-CN" altLang="en-US" sz="3200" b="1"/>
              <a:t>和</a:t>
            </a:r>
            <a:r>
              <a:rPr lang="en-US" altLang="zh-CN" sz="3200" b="1"/>
              <a:t>b</a:t>
            </a:r>
            <a:r>
              <a:rPr lang="zh-CN" altLang="en-US" sz="3200" b="1"/>
              <a:t>称为：</a:t>
            </a:r>
          </a:p>
          <a:p>
            <a:pPr algn="l">
              <a:spcBef>
                <a:spcPct val="50000"/>
              </a:spcBef>
              <a:buClr>
                <a:srgbClr val="FF0000"/>
              </a:buClr>
              <a:buFont typeface="Wingdings" pitchFamily="2" charset="2"/>
              <a:buChar char="v"/>
            </a:pPr>
            <a:r>
              <a:rPr lang="zh-CN" altLang="en-US" sz="3200" b="1"/>
              <a:t>1和2、3和4称为：</a:t>
            </a:r>
          </a:p>
          <a:p>
            <a:pPr algn="l">
              <a:spcBef>
                <a:spcPct val="50000"/>
              </a:spcBef>
              <a:buClr>
                <a:srgbClr val="FF0000"/>
              </a:buClr>
              <a:buFont typeface="Wingdings" pitchFamily="2" charset="2"/>
              <a:buChar char="v"/>
            </a:pPr>
            <a:r>
              <a:rPr lang="en-US" altLang="zh-CN" sz="3200" b="1"/>
              <a:t>1</a:t>
            </a:r>
            <a:r>
              <a:rPr lang="zh-CN" altLang="en-US" sz="3200" b="1"/>
              <a:t>和3、1和4、2和3、2和4称为：</a:t>
            </a:r>
          </a:p>
        </p:txBody>
      </p:sp>
      <p:sp>
        <p:nvSpPr>
          <p:cNvPr id="67591" name="Text Box 7"/>
          <p:cNvSpPr txBox="1">
            <a:spLocks noChangeArrowheads="1"/>
          </p:cNvSpPr>
          <p:nvPr/>
        </p:nvSpPr>
        <p:spPr bwMode="auto">
          <a:xfrm>
            <a:off x="4572000" y="3048000"/>
            <a:ext cx="2895600" cy="579438"/>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3200" b="1">
                <a:solidFill>
                  <a:srgbClr val="FF0000"/>
                </a:solidFill>
              </a:rPr>
              <a:t>同源染色体</a:t>
            </a:r>
          </a:p>
        </p:txBody>
      </p:sp>
      <p:sp>
        <p:nvSpPr>
          <p:cNvPr id="67592" name="Text Box 8"/>
          <p:cNvSpPr txBox="1">
            <a:spLocks noChangeArrowheads="1"/>
          </p:cNvSpPr>
          <p:nvPr/>
        </p:nvSpPr>
        <p:spPr bwMode="auto">
          <a:xfrm>
            <a:off x="6629400" y="3810000"/>
            <a:ext cx="3048000" cy="579438"/>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3200" b="1">
                <a:solidFill>
                  <a:srgbClr val="FF0000"/>
                </a:solidFill>
              </a:rPr>
              <a:t>非同源染色体</a:t>
            </a:r>
          </a:p>
        </p:txBody>
      </p:sp>
      <p:sp>
        <p:nvSpPr>
          <p:cNvPr id="67593" name="Text Box 9"/>
          <p:cNvSpPr txBox="1">
            <a:spLocks noChangeArrowheads="1"/>
          </p:cNvSpPr>
          <p:nvPr/>
        </p:nvSpPr>
        <p:spPr bwMode="auto">
          <a:xfrm>
            <a:off x="4038600" y="4495800"/>
            <a:ext cx="2632075" cy="579438"/>
          </a:xfrm>
          <a:prstGeom prst="rect">
            <a:avLst/>
          </a:prstGeom>
          <a:noFill/>
          <a:ln w="25400">
            <a:noFill/>
            <a:miter lim="800000"/>
            <a:headEnd/>
            <a:tailEnd/>
          </a:ln>
        </p:spPr>
        <p:txBody>
          <a:bodyPr wrap="none">
            <a:spAutoFit/>
          </a:bodyPr>
          <a:lstStyle/>
          <a:p>
            <a:r>
              <a:rPr lang="zh-CN" altLang="en-US" sz="3200" b="1">
                <a:solidFill>
                  <a:schemeClr val="folHlink"/>
                </a:solidFill>
              </a:rPr>
              <a:t>姐妹染色单体</a:t>
            </a:r>
          </a:p>
        </p:txBody>
      </p:sp>
      <p:sp>
        <p:nvSpPr>
          <p:cNvPr id="67594" name="Text Box 10"/>
          <p:cNvSpPr txBox="1">
            <a:spLocks noChangeArrowheads="1"/>
          </p:cNvSpPr>
          <p:nvPr/>
        </p:nvSpPr>
        <p:spPr bwMode="auto">
          <a:xfrm>
            <a:off x="6103938" y="5334000"/>
            <a:ext cx="3040062" cy="579438"/>
          </a:xfrm>
          <a:prstGeom prst="rect">
            <a:avLst/>
          </a:prstGeom>
          <a:noFill/>
          <a:ln w="25400">
            <a:noFill/>
            <a:miter lim="800000"/>
            <a:headEnd/>
            <a:tailEnd/>
          </a:ln>
        </p:spPr>
        <p:txBody>
          <a:bodyPr wrap="none">
            <a:spAutoFit/>
          </a:bodyPr>
          <a:lstStyle/>
          <a:p>
            <a:r>
              <a:rPr lang="zh-CN" altLang="en-US" sz="3200" b="1">
                <a:solidFill>
                  <a:schemeClr val="folHlink"/>
                </a:solidFill>
              </a:rPr>
              <a:t>非姐妹染色单体</a:t>
            </a:r>
          </a:p>
        </p:txBody>
      </p:sp>
      <p:sp>
        <p:nvSpPr>
          <p:cNvPr id="20491" name="Text Box 11"/>
          <p:cNvSpPr txBox="1">
            <a:spLocks noChangeArrowheads="1"/>
          </p:cNvSpPr>
          <p:nvPr/>
        </p:nvSpPr>
        <p:spPr bwMode="auto">
          <a:xfrm>
            <a:off x="395288" y="404813"/>
            <a:ext cx="2089150" cy="823912"/>
          </a:xfrm>
          <a:prstGeom prst="rect">
            <a:avLst/>
          </a:prstGeom>
          <a:noFill/>
          <a:ln w="25400">
            <a:noFill/>
            <a:miter lim="800000"/>
            <a:headEnd/>
            <a:tailEnd/>
          </a:ln>
        </p:spPr>
        <p:txBody>
          <a:bodyPr>
            <a:spAutoFit/>
          </a:bodyPr>
          <a:lstStyle/>
          <a:p>
            <a:pPr>
              <a:spcBef>
                <a:spcPct val="50000"/>
              </a:spcBef>
            </a:pPr>
            <a:r>
              <a:rPr lang="zh-CN" altLang="en-US" sz="4800" b="1"/>
              <a:t>练习</a:t>
            </a:r>
            <a:r>
              <a:rPr lang="en-US" altLang="zh-CN" sz="4800" b="1"/>
              <a:t>1</a:t>
            </a:r>
            <a:r>
              <a:rPr lang="zh-CN" altLang="en-US" sz="4800" b="1"/>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91"/>
                                        </p:tgtEl>
                                        <p:attrNameLst>
                                          <p:attrName>style.visibility</p:attrName>
                                        </p:attrNameLst>
                                      </p:cBhvr>
                                      <p:to>
                                        <p:strVal val="visible"/>
                                      </p:to>
                                    </p:set>
                                    <p:anim calcmode="lin" valueType="num">
                                      <p:cBhvr additive="base">
                                        <p:cTn id="7" dur="500" fill="hold"/>
                                        <p:tgtEl>
                                          <p:spTgt spid="67591"/>
                                        </p:tgtEl>
                                        <p:attrNameLst>
                                          <p:attrName>ppt_x</p:attrName>
                                        </p:attrNameLst>
                                      </p:cBhvr>
                                      <p:tavLst>
                                        <p:tav tm="0">
                                          <p:val>
                                            <p:strVal val="0-#ppt_w/2"/>
                                          </p:val>
                                        </p:tav>
                                        <p:tav tm="100000">
                                          <p:val>
                                            <p:strVal val="#ppt_x"/>
                                          </p:val>
                                        </p:tav>
                                      </p:tavLst>
                                    </p:anim>
                                    <p:anim calcmode="lin" valueType="num">
                                      <p:cBhvr additive="base">
                                        <p:cTn id="8" dur="500" fill="hold"/>
                                        <p:tgtEl>
                                          <p:spTgt spid="6759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92"/>
                                        </p:tgtEl>
                                        <p:attrNameLst>
                                          <p:attrName>style.visibility</p:attrName>
                                        </p:attrNameLst>
                                      </p:cBhvr>
                                      <p:to>
                                        <p:strVal val="visible"/>
                                      </p:to>
                                    </p:set>
                                    <p:anim calcmode="lin" valueType="num">
                                      <p:cBhvr additive="base">
                                        <p:cTn id="13" dur="500" fill="hold"/>
                                        <p:tgtEl>
                                          <p:spTgt spid="67592"/>
                                        </p:tgtEl>
                                        <p:attrNameLst>
                                          <p:attrName>ppt_x</p:attrName>
                                        </p:attrNameLst>
                                      </p:cBhvr>
                                      <p:tavLst>
                                        <p:tav tm="0">
                                          <p:val>
                                            <p:strVal val="0-#ppt_w/2"/>
                                          </p:val>
                                        </p:tav>
                                        <p:tav tm="100000">
                                          <p:val>
                                            <p:strVal val="#ppt_x"/>
                                          </p:val>
                                        </p:tav>
                                      </p:tavLst>
                                    </p:anim>
                                    <p:anim calcmode="lin" valueType="num">
                                      <p:cBhvr additive="base">
                                        <p:cTn id="14" dur="500" fill="hold"/>
                                        <p:tgtEl>
                                          <p:spTgt spid="6759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593"/>
                                        </p:tgtEl>
                                        <p:attrNameLst>
                                          <p:attrName>style.visibility</p:attrName>
                                        </p:attrNameLst>
                                      </p:cBhvr>
                                      <p:to>
                                        <p:strVal val="visible"/>
                                      </p:to>
                                    </p:set>
                                    <p:anim calcmode="lin" valueType="num">
                                      <p:cBhvr additive="base">
                                        <p:cTn id="19" dur="500" fill="hold"/>
                                        <p:tgtEl>
                                          <p:spTgt spid="67593"/>
                                        </p:tgtEl>
                                        <p:attrNameLst>
                                          <p:attrName>ppt_x</p:attrName>
                                        </p:attrNameLst>
                                      </p:cBhvr>
                                      <p:tavLst>
                                        <p:tav tm="0">
                                          <p:val>
                                            <p:strVal val="0-#ppt_w/2"/>
                                          </p:val>
                                        </p:tav>
                                        <p:tav tm="100000">
                                          <p:val>
                                            <p:strVal val="#ppt_x"/>
                                          </p:val>
                                        </p:tav>
                                      </p:tavLst>
                                    </p:anim>
                                    <p:anim calcmode="lin" valueType="num">
                                      <p:cBhvr additive="base">
                                        <p:cTn id="20" dur="500" fill="hold"/>
                                        <p:tgtEl>
                                          <p:spTgt spid="6759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7594"/>
                                        </p:tgtEl>
                                        <p:attrNameLst>
                                          <p:attrName>style.visibility</p:attrName>
                                        </p:attrNameLst>
                                      </p:cBhvr>
                                      <p:to>
                                        <p:strVal val="visible"/>
                                      </p:to>
                                    </p:set>
                                    <p:anim calcmode="lin" valueType="num">
                                      <p:cBhvr additive="base">
                                        <p:cTn id="25" dur="500" fill="hold"/>
                                        <p:tgtEl>
                                          <p:spTgt spid="67594"/>
                                        </p:tgtEl>
                                        <p:attrNameLst>
                                          <p:attrName>ppt_x</p:attrName>
                                        </p:attrNameLst>
                                      </p:cBhvr>
                                      <p:tavLst>
                                        <p:tav tm="0">
                                          <p:val>
                                            <p:strVal val="0-#ppt_w/2"/>
                                          </p:val>
                                        </p:tav>
                                        <p:tav tm="100000">
                                          <p:val>
                                            <p:strVal val="#ppt_x"/>
                                          </p:val>
                                        </p:tav>
                                      </p:tavLst>
                                    </p:anim>
                                    <p:anim calcmode="lin" valueType="num">
                                      <p:cBhvr additive="base">
                                        <p:cTn id="26" dur="500" fill="hold"/>
                                        <p:tgtEl>
                                          <p:spTgt spid="675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1" grpId="0" autoUpdateAnimBg="0"/>
      <p:bldP spid="67592" grpId="0" autoUpdateAnimBg="0"/>
      <p:bldP spid="67593" grpId="0" autoUpdateAnimBg="0"/>
      <p:bldP spid="6759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1026"/>
          <p:cNvSpPr>
            <a:spLocks noChangeArrowheads="1"/>
          </p:cNvSpPr>
          <p:nvPr/>
        </p:nvSpPr>
        <p:spPr bwMode="auto">
          <a:xfrm>
            <a:off x="0" y="0"/>
            <a:ext cx="4953000" cy="857250"/>
          </a:xfrm>
          <a:prstGeom prst="ellipse">
            <a:avLst/>
          </a:prstGeom>
          <a:solidFill>
            <a:schemeClr val="bg1"/>
          </a:solidFill>
          <a:ln w="12700">
            <a:solidFill>
              <a:srgbClr val="FF3399"/>
            </a:solidFill>
            <a:round/>
            <a:headEnd type="none" w="sm" len="sm"/>
            <a:tailEnd type="none" w="sm" len="sm"/>
          </a:ln>
        </p:spPr>
        <p:txBody>
          <a:bodyPr wrap="none" lIns="92075" tIns="46038" rIns="92075" bIns="46038" anchor="ctr"/>
          <a:lstStyle/>
          <a:p>
            <a:pPr eaLnBrk="0" hangingPunct="0"/>
            <a:r>
              <a:rPr kumimoji="0" lang="zh-CN" altLang="en-US" sz="4400" b="1" dirty="0">
                <a:solidFill>
                  <a:srgbClr val="FF3300"/>
                </a:solidFill>
              </a:rPr>
              <a:t>备大纲</a:t>
            </a:r>
          </a:p>
        </p:txBody>
      </p:sp>
      <p:sp>
        <p:nvSpPr>
          <p:cNvPr id="4099" name="矩形 12"/>
          <p:cNvSpPr>
            <a:spLocks noChangeArrowheads="1"/>
          </p:cNvSpPr>
          <p:nvPr/>
        </p:nvSpPr>
        <p:spPr bwMode="auto">
          <a:xfrm>
            <a:off x="0" y="855663"/>
            <a:ext cx="9144000" cy="6002337"/>
          </a:xfrm>
          <a:prstGeom prst="rect">
            <a:avLst/>
          </a:prstGeom>
          <a:noFill/>
          <a:ln w="9525">
            <a:noFill/>
            <a:miter lim="800000"/>
            <a:headEnd/>
            <a:tailEnd/>
          </a:ln>
        </p:spPr>
        <p:txBody>
          <a:bodyPr>
            <a:spAutoFit/>
          </a:bodyPr>
          <a:lstStyle/>
          <a:p>
            <a:pPr algn="l"/>
            <a:r>
              <a:rPr lang="zh-CN" altLang="en-US" b="1" dirty="0">
                <a:solidFill>
                  <a:srgbClr val="FF3399"/>
                </a:solidFill>
              </a:rPr>
              <a:t>     本节内容分</a:t>
            </a:r>
            <a:r>
              <a:rPr lang="en-US" altLang="zh-CN" b="1" dirty="0">
                <a:solidFill>
                  <a:srgbClr val="FF3399"/>
                </a:solidFill>
              </a:rPr>
              <a:t>2</a:t>
            </a:r>
            <a:r>
              <a:rPr lang="zh-CN" altLang="en-US" b="1" dirty="0">
                <a:solidFill>
                  <a:srgbClr val="FF3399"/>
                </a:solidFill>
              </a:rPr>
              <a:t>个小节：</a:t>
            </a:r>
            <a:r>
              <a:rPr lang="en-US" altLang="zh-CN" b="1" dirty="0">
                <a:solidFill>
                  <a:srgbClr val="FF3399"/>
                </a:solidFill>
              </a:rPr>
              <a:t>《</a:t>
            </a:r>
            <a:r>
              <a:rPr lang="zh-CN" altLang="en-US" b="1" dirty="0">
                <a:solidFill>
                  <a:srgbClr val="FF3399"/>
                </a:solidFill>
              </a:rPr>
              <a:t>减数分裂</a:t>
            </a:r>
            <a:r>
              <a:rPr lang="en-US" altLang="zh-CN" b="1" dirty="0">
                <a:solidFill>
                  <a:srgbClr val="FF3399"/>
                </a:solidFill>
              </a:rPr>
              <a:t>》</a:t>
            </a:r>
            <a:r>
              <a:rPr lang="zh-CN" altLang="en-US" b="1" dirty="0">
                <a:solidFill>
                  <a:srgbClr val="FF3399"/>
                </a:solidFill>
              </a:rPr>
              <a:t>和</a:t>
            </a:r>
            <a:r>
              <a:rPr lang="en-US" altLang="zh-CN" b="1" dirty="0">
                <a:solidFill>
                  <a:srgbClr val="FF3399"/>
                </a:solidFill>
              </a:rPr>
              <a:t>《</a:t>
            </a:r>
            <a:r>
              <a:rPr lang="zh-CN" altLang="en-US" b="1" dirty="0">
                <a:solidFill>
                  <a:srgbClr val="FF3399"/>
                </a:solidFill>
              </a:rPr>
              <a:t>受精作用</a:t>
            </a:r>
            <a:r>
              <a:rPr lang="en-US" altLang="zh-CN" b="1" dirty="0">
                <a:solidFill>
                  <a:srgbClr val="FF3399"/>
                </a:solidFill>
              </a:rPr>
              <a:t>》</a:t>
            </a:r>
            <a:r>
              <a:rPr lang="zh-CN" altLang="en-US" b="1" dirty="0">
                <a:solidFill>
                  <a:srgbClr val="FF3399"/>
                </a:solidFill>
              </a:rPr>
              <a:t>。教学知识点主要包括减数分裂的概念、精子和卵细胞的形成过程、配子中染色体组合的多样性和受精作用，以及包括学生实验</a:t>
            </a:r>
            <a:r>
              <a:rPr lang="en-US" altLang="zh-CN" b="1" dirty="0">
                <a:solidFill>
                  <a:srgbClr val="FF3399"/>
                </a:solidFill>
              </a:rPr>
              <a:t>《</a:t>
            </a:r>
            <a:r>
              <a:rPr lang="zh-CN" altLang="en-US" b="1" dirty="0">
                <a:solidFill>
                  <a:srgbClr val="FF3399"/>
                </a:solidFill>
              </a:rPr>
              <a:t>观察蝗虫精母细胞减数分裂固定装片</a:t>
            </a:r>
            <a:r>
              <a:rPr lang="en-US" altLang="zh-CN" b="1" dirty="0">
                <a:solidFill>
                  <a:srgbClr val="FF3399"/>
                </a:solidFill>
              </a:rPr>
              <a:t>》</a:t>
            </a:r>
            <a:r>
              <a:rPr lang="zh-CN" altLang="en-US" b="1" dirty="0">
                <a:solidFill>
                  <a:srgbClr val="FF3399"/>
                </a:solidFill>
              </a:rPr>
              <a:t>和模型建构</a:t>
            </a:r>
            <a:r>
              <a:rPr lang="en-US" altLang="zh-CN" b="1" dirty="0">
                <a:solidFill>
                  <a:srgbClr val="FF3399"/>
                </a:solidFill>
              </a:rPr>
              <a:t>《</a:t>
            </a:r>
            <a:r>
              <a:rPr lang="zh-CN" altLang="en-US" b="1" dirty="0">
                <a:solidFill>
                  <a:srgbClr val="FF3399"/>
                </a:solidFill>
              </a:rPr>
              <a:t>建立减数分裂中染色体变化的模型</a:t>
            </a:r>
            <a:r>
              <a:rPr lang="en-US" altLang="zh-CN" b="1" dirty="0">
                <a:solidFill>
                  <a:srgbClr val="FF3399"/>
                </a:solidFill>
              </a:rPr>
              <a:t>》</a:t>
            </a:r>
            <a:r>
              <a:rPr lang="zh-CN" altLang="en-US" b="1" dirty="0">
                <a:solidFill>
                  <a:srgbClr val="FF3399"/>
                </a:solidFill>
              </a:rPr>
              <a:t>等。</a:t>
            </a:r>
            <a:endParaRPr lang="en-US" altLang="zh-CN" b="1" dirty="0">
              <a:solidFill>
                <a:srgbClr val="FF3399"/>
              </a:solidFill>
            </a:endParaRPr>
          </a:p>
          <a:p>
            <a:pPr algn="l"/>
            <a:r>
              <a:rPr lang="zh-CN" altLang="en-US" b="1" dirty="0">
                <a:solidFill>
                  <a:srgbClr val="FF3399"/>
                </a:solidFill>
              </a:rPr>
              <a:t>     本节内容与其他章节在知识上联系比较多，如通过精子和卵细胞形成过程中染色体的行为变化，是理解第</a:t>
            </a:r>
            <a:r>
              <a:rPr lang="en-US" altLang="zh-CN" b="1" dirty="0">
                <a:solidFill>
                  <a:srgbClr val="FF3399"/>
                </a:solidFill>
              </a:rPr>
              <a:t>1</a:t>
            </a:r>
            <a:r>
              <a:rPr lang="zh-CN" altLang="en-US" b="1" dirty="0">
                <a:solidFill>
                  <a:srgbClr val="FF3399"/>
                </a:solidFill>
              </a:rPr>
              <a:t>章孟德尔遗传规律的细胞学基础；运用类比推理的方法，推断基因位于染色体上，从现代遗传学的角度对杂合子体内等位基因之间的相互作用、基因的分离定律和基因自由组合定律的实质作出阐明；伴性遗传的学习主要以人们所熟悉的红绿色盲和抗维生素</a:t>
            </a:r>
            <a:r>
              <a:rPr lang="en-US" altLang="zh-CN" b="1" dirty="0">
                <a:solidFill>
                  <a:srgbClr val="FF3399"/>
                </a:solidFill>
              </a:rPr>
              <a:t>D</a:t>
            </a:r>
            <a:r>
              <a:rPr lang="zh-CN" altLang="en-US" b="1" dirty="0">
                <a:solidFill>
                  <a:srgbClr val="FF3399"/>
                </a:solidFill>
              </a:rPr>
              <a:t>佝偻病等遗传病知识为载体，可为后面第</a:t>
            </a:r>
            <a:r>
              <a:rPr lang="en-US" altLang="zh-CN" b="1" dirty="0">
                <a:solidFill>
                  <a:srgbClr val="FF3399"/>
                </a:solidFill>
              </a:rPr>
              <a:t>5</a:t>
            </a:r>
            <a:r>
              <a:rPr lang="zh-CN" altLang="en-US" b="1" dirty="0">
                <a:solidFill>
                  <a:srgbClr val="FF3399"/>
                </a:solidFill>
              </a:rPr>
              <a:t>章内容中的第</a:t>
            </a:r>
            <a:r>
              <a:rPr lang="en-US" altLang="zh-CN" b="1" dirty="0">
                <a:solidFill>
                  <a:srgbClr val="FF3399"/>
                </a:solidFill>
              </a:rPr>
              <a:t>3</a:t>
            </a:r>
            <a:r>
              <a:rPr lang="zh-CN" altLang="en-US" b="1" dirty="0">
                <a:solidFill>
                  <a:srgbClr val="FF3399"/>
                </a:solidFill>
              </a:rPr>
              <a:t>节</a:t>
            </a:r>
            <a:r>
              <a:rPr lang="en-US" altLang="zh-CN" b="1" dirty="0">
                <a:solidFill>
                  <a:srgbClr val="FF3399"/>
                </a:solidFill>
              </a:rPr>
              <a:t>《</a:t>
            </a:r>
            <a:r>
              <a:rPr lang="zh-CN" altLang="en-US" b="1" dirty="0">
                <a:solidFill>
                  <a:srgbClr val="FF3399"/>
                </a:solidFill>
              </a:rPr>
              <a:t>人类遗传病</a:t>
            </a:r>
            <a:r>
              <a:rPr lang="en-US" altLang="zh-CN" b="1" dirty="0">
                <a:solidFill>
                  <a:srgbClr val="FF3399"/>
                </a:solidFill>
              </a:rPr>
              <a:t>》</a:t>
            </a:r>
            <a:r>
              <a:rPr lang="zh-CN" altLang="en-US" b="1" dirty="0">
                <a:solidFill>
                  <a:srgbClr val="FF3399"/>
                </a:solidFill>
              </a:rPr>
              <a:t>的学习打下一定的基础。另外，选修模块涉及的避孕原理和方法、人工授精、试管婴儿等生殖技术，都是以减数分裂和受精作用为必要的知识基础的。</a:t>
            </a:r>
          </a:p>
          <a:p>
            <a:endParaRPr lang="en-US" altLang="zh-CN" dirty="0"/>
          </a:p>
          <a:p>
            <a:endParaRPr lang="zh-CN" altLang="en-US" dirty="0"/>
          </a:p>
        </p:txBody>
      </p:sp>
    </p:spTree>
  </p:cSld>
  <p:clrMapOvr>
    <a:masterClrMapping/>
  </p:clrMapOvr>
  <p:transition>
    <p:wheel spokes="1"/>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1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randombar(horizontal)">
                                      <p:cBhvr>
                                        <p:cTn id="12"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P spid="409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4724400" y="1295400"/>
            <a:ext cx="4267200" cy="1311275"/>
          </a:xfrm>
          <a:prstGeom prst="rect">
            <a:avLst/>
          </a:prstGeom>
          <a:noFill/>
          <a:ln w="12700">
            <a:noFill/>
            <a:miter lim="800000"/>
            <a:headEnd type="none" w="sm" len="sm"/>
            <a:tailEnd type="none" w="sm" len="sm"/>
          </a:ln>
        </p:spPr>
        <p:txBody>
          <a:bodyPr lIns="92075" tIns="46038" rIns="92075" bIns="46038">
            <a:spAutoFit/>
          </a:bodyPr>
          <a:lstStyle/>
          <a:p>
            <a:pPr algn="l" eaLnBrk="0" hangingPunct="0">
              <a:spcBef>
                <a:spcPct val="50000"/>
              </a:spcBef>
            </a:pPr>
            <a:r>
              <a:rPr kumimoji="0" lang="zh-CN" altLang="en-US" sz="4000" b="1"/>
              <a:t>属于姐妹染色单体的是:</a:t>
            </a:r>
          </a:p>
        </p:txBody>
      </p:sp>
      <p:sp>
        <p:nvSpPr>
          <p:cNvPr id="80899" name="Text Box 3"/>
          <p:cNvSpPr txBox="1">
            <a:spLocks noChangeArrowheads="1"/>
          </p:cNvSpPr>
          <p:nvPr/>
        </p:nvSpPr>
        <p:spPr bwMode="auto">
          <a:xfrm>
            <a:off x="4800600" y="2971800"/>
            <a:ext cx="4343400" cy="1311275"/>
          </a:xfrm>
          <a:prstGeom prst="rect">
            <a:avLst/>
          </a:prstGeom>
          <a:noFill/>
          <a:ln w="12700">
            <a:noFill/>
            <a:miter lim="800000"/>
            <a:headEnd type="none" w="sm" len="sm"/>
            <a:tailEnd type="none" w="sm" len="sm"/>
          </a:ln>
        </p:spPr>
        <p:txBody>
          <a:bodyPr lIns="92075" tIns="46038" rIns="92075" bIns="46038">
            <a:spAutoFit/>
          </a:bodyPr>
          <a:lstStyle/>
          <a:p>
            <a:pPr algn="l" eaLnBrk="0" hangingPunct="0">
              <a:spcBef>
                <a:spcPct val="50000"/>
              </a:spcBef>
            </a:pPr>
            <a:r>
              <a:rPr kumimoji="0" lang="zh-CN" altLang="en-US" sz="4000" b="1"/>
              <a:t>属于非姐妹染色单体的是:</a:t>
            </a:r>
          </a:p>
        </p:txBody>
      </p:sp>
      <p:sp>
        <p:nvSpPr>
          <p:cNvPr id="80900" name="Text Box 4"/>
          <p:cNvSpPr txBox="1">
            <a:spLocks noChangeArrowheads="1"/>
          </p:cNvSpPr>
          <p:nvPr/>
        </p:nvSpPr>
        <p:spPr bwMode="auto">
          <a:xfrm>
            <a:off x="6096000" y="1828800"/>
            <a:ext cx="2819400" cy="701675"/>
          </a:xfrm>
          <a:prstGeom prst="rect">
            <a:avLst/>
          </a:prstGeom>
          <a:noFill/>
          <a:ln w="12700">
            <a:noFill/>
            <a:miter lim="800000"/>
            <a:headEnd type="none" w="sm" len="sm"/>
            <a:tailEnd type="none" w="sm" len="sm"/>
          </a:ln>
        </p:spPr>
        <p:txBody>
          <a:bodyPr lIns="92075" tIns="46038" rIns="92075" bIns="46038">
            <a:spAutoFit/>
          </a:bodyPr>
          <a:lstStyle/>
          <a:p>
            <a:pPr algn="l" eaLnBrk="0" hangingPunct="0">
              <a:spcBef>
                <a:spcPct val="50000"/>
              </a:spcBef>
            </a:pPr>
            <a:r>
              <a:rPr kumimoji="0" lang="zh-CN" altLang="en-US" sz="4000" b="1"/>
              <a:t>1和2　3和4</a:t>
            </a:r>
          </a:p>
        </p:txBody>
      </p:sp>
      <p:sp>
        <p:nvSpPr>
          <p:cNvPr id="80901" name="Text Box 5"/>
          <p:cNvSpPr txBox="1">
            <a:spLocks noChangeArrowheads="1"/>
          </p:cNvSpPr>
          <p:nvPr/>
        </p:nvSpPr>
        <p:spPr bwMode="auto">
          <a:xfrm>
            <a:off x="5715000" y="4191000"/>
            <a:ext cx="3200400" cy="701675"/>
          </a:xfrm>
          <a:prstGeom prst="rect">
            <a:avLst/>
          </a:prstGeom>
          <a:noFill/>
          <a:ln w="12700">
            <a:noFill/>
            <a:miter lim="800000"/>
            <a:headEnd type="none" w="sm" len="sm"/>
            <a:tailEnd type="none" w="sm" len="sm"/>
          </a:ln>
        </p:spPr>
        <p:txBody>
          <a:bodyPr lIns="92075" tIns="46038" rIns="92075" bIns="46038">
            <a:spAutoFit/>
          </a:bodyPr>
          <a:lstStyle/>
          <a:p>
            <a:pPr algn="l" eaLnBrk="0" hangingPunct="0">
              <a:spcBef>
                <a:spcPct val="50000"/>
              </a:spcBef>
            </a:pPr>
            <a:r>
              <a:rPr kumimoji="0" lang="zh-CN" altLang="en-US" sz="4000" b="1"/>
              <a:t>1和3　1和4</a:t>
            </a:r>
          </a:p>
        </p:txBody>
      </p:sp>
      <p:sp>
        <p:nvSpPr>
          <p:cNvPr id="80902" name="Text Box 6"/>
          <p:cNvSpPr txBox="1">
            <a:spLocks noChangeArrowheads="1"/>
          </p:cNvSpPr>
          <p:nvPr/>
        </p:nvSpPr>
        <p:spPr bwMode="auto">
          <a:xfrm>
            <a:off x="5715000" y="4648200"/>
            <a:ext cx="3200400" cy="701675"/>
          </a:xfrm>
          <a:prstGeom prst="rect">
            <a:avLst/>
          </a:prstGeom>
          <a:noFill/>
          <a:ln w="12700">
            <a:noFill/>
            <a:miter lim="800000"/>
            <a:headEnd type="none" w="sm" len="sm"/>
            <a:tailEnd type="none" w="sm" len="sm"/>
          </a:ln>
        </p:spPr>
        <p:txBody>
          <a:bodyPr lIns="92075" tIns="46038" rIns="92075" bIns="46038">
            <a:spAutoFit/>
          </a:bodyPr>
          <a:lstStyle/>
          <a:p>
            <a:pPr algn="l" eaLnBrk="0" hangingPunct="0">
              <a:spcBef>
                <a:spcPct val="50000"/>
              </a:spcBef>
            </a:pPr>
            <a:r>
              <a:rPr kumimoji="0" lang="zh-CN" altLang="en-US" sz="4000" b="1"/>
              <a:t>2和3　2和4</a:t>
            </a:r>
          </a:p>
        </p:txBody>
      </p:sp>
      <p:sp>
        <p:nvSpPr>
          <p:cNvPr id="80903" name="Line 7"/>
          <p:cNvSpPr>
            <a:spLocks noChangeShapeType="1"/>
          </p:cNvSpPr>
          <p:nvPr/>
        </p:nvSpPr>
        <p:spPr bwMode="auto">
          <a:xfrm>
            <a:off x="5791200" y="5334000"/>
            <a:ext cx="2667000" cy="0"/>
          </a:xfrm>
          <a:prstGeom prst="line">
            <a:avLst/>
          </a:prstGeom>
          <a:noFill/>
          <a:ln w="57150">
            <a:solidFill>
              <a:schemeClr val="tx1"/>
            </a:solidFill>
            <a:round/>
            <a:headEnd type="none" w="sm" len="sm"/>
            <a:tailEnd type="none" w="sm" len="sm"/>
          </a:ln>
        </p:spPr>
        <p:txBody>
          <a:bodyPr lIns="92075" tIns="46038" rIns="92075" bIns="46038"/>
          <a:lstStyle/>
          <a:p>
            <a:endParaRPr lang="zh-CN" altLang="en-US"/>
          </a:p>
        </p:txBody>
      </p:sp>
      <p:sp>
        <p:nvSpPr>
          <p:cNvPr id="80904" name="Line 8"/>
          <p:cNvSpPr>
            <a:spLocks noChangeShapeType="1"/>
          </p:cNvSpPr>
          <p:nvPr/>
        </p:nvSpPr>
        <p:spPr bwMode="auto">
          <a:xfrm>
            <a:off x="6096000" y="2590800"/>
            <a:ext cx="2667000" cy="0"/>
          </a:xfrm>
          <a:prstGeom prst="line">
            <a:avLst/>
          </a:prstGeom>
          <a:noFill/>
          <a:ln w="57150">
            <a:solidFill>
              <a:schemeClr val="tx1"/>
            </a:solidFill>
            <a:round/>
            <a:headEnd type="none" w="sm" len="sm"/>
            <a:tailEnd type="none" w="sm" len="sm"/>
          </a:ln>
        </p:spPr>
        <p:txBody>
          <a:bodyPr lIns="92075" tIns="46038" rIns="92075" bIns="46038"/>
          <a:lstStyle/>
          <a:p>
            <a:endParaRPr lang="zh-CN" altLang="en-US"/>
          </a:p>
        </p:txBody>
      </p:sp>
      <p:pic>
        <p:nvPicPr>
          <p:cNvPr id="21513" name="Picture 9" descr="58">
            <a:hlinkClick r:id="rId2" action="ppaction://hlinksldjump"/>
          </p:cNvPr>
          <p:cNvPicPr>
            <a:picLocks noChangeAspect="1" noChangeArrowheads="1"/>
          </p:cNvPicPr>
          <p:nvPr/>
        </p:nvPicPr>
        <p:blipFill>
          <a:blip r:embed="rId3">
            <a:clrChange>
              <a:clrFrom>
                <a:srgbClr val="000000"/>
              </a:clrFrom>
              <a:clrTo>
                <a:srgbClr val="000000">
                  <a:alpha val="0"/>
                </a:srgbClr>
              </a:clrTo>
            </a:clrChange>
            <a:lum bright="-12000" contrast="12000"/>
          </a:blip>
          <a:srcRect/>
          <a:stretch>
            <a:fillRect/>
          </a:stretch>
        </p:blipFill>
        <p:spPr bwMode="auto">
          <a:xfrm>
            <a:off x="8077200" y="6248400"/>
            <a:ext cx="1066800" cy="609600"/>
          </a:xfrm>
          <a:prstGeom prst="rect">
            <a:avLst/>
          </a:prstGeom>
          <a:noFill/>
          <a:ln w="9525">
            <a:noFill/>
            <a:miter lim="800000"/>
            <a:headEnd/>
            <a:tailEnd/>
          </a:ln>
        </p:spPr>
      </p:pic>
      <p:sp>
        <p:nvSpPr>
          <p:cNvPr id="80906" name="Rectangle 10"/>
          <p:cNvSpPr>
            <a:spLocks noChangeArrowheads="1"/>
          </p:cNvSpPr>
          <p:nvPr/>
        </p:nvSpPr>
        <p:spPr bwMode="auto">
          <a:xfrm>
            <a:off x="457200" y="152400"/>
            <a:ext cx="8108950" cy="823913"/>
          </a:xfrm>
          <a:prstGeom prst="rect">
            <a:avLst/>
          </a:prstGeom>
          <a:noFill/>
          <a:ln w="12700">
            <a:noFill/>
            <a:miter lim="800000"/>
            <a:headEnd type="none" w="sm" len="sm"/>
            <a:tailEnd type="none" w="sm" len="sm"/>
          </a:ln>
        </p:spPr>
        <p:txBody>
          <a:bodyPr wrap="none" lIns="92075" tIns="46038" rIns="92075" bIns="46038">
            <a:spAutoFit/>
          </a:bodyPr>
          <a:lstStyle/>
          <a:p>
            <a:pPr algn="l" eaLnBrk="0" hangingPunct="0"/>
            <a:r>
              <a:rPr kumimoji="0" lang="zh-CN" altLang="en-US" sz="4800" u="sng">
                <a:solidFill>
                  <a:srgbClr val="003399"/>
                </a:solidFill>
                <a:ea typeface="隶书" pitchFamily="49" charset="-122"/>
              </a:rPr>
              <a:t>非姐妹染色单体</a:t>
            </a:r>
            <a:r>
              <a:rPr kumimoji="0" lang="zh-CN" altLang="en-US" sz="4800">
                <a:solidFill>
                  <a:srgbClr val="003399"/>
                </a:solidFill>
                <a:ea typeface="隶书" pitchFamily="49" charset="-122"/>
              </a:rPr>
              <a:t>的交叉互换：</a:t>
            </a:r>
          </a:p>
        </p:txBody>
      </p:sp>
      <p:sp>
        <p:nvSpPr>
          <p:cNvPr id="21515" name="Text Box 11"/>
          <p:cNvSpPr txBox="1">
            <a:spLocks noChangeArrowheads="1"/>
          </p:cNvSpPr>
          <p:nvPr/>
        </p:nvSpPr>
        <p:spPr bwMode="auto">
          <a:xfrm>
            <a:off x="7162800" y="6491288"/>
            <a:ext cx="990600" cy="366712"/>
          </a:xfrm>
          <a:prstGeom prst="rect">
            <a:avLst/>
          </a:prstGeom>
          <a:noFill/>
          <a:ln w="12700">
            <a:noFill/>
            <a:miter lim="800000"/>
            <a:headEnd type="none" w="sm" len="sm"/>
            <a:tailEnd type="none" w="sm" len="sm"/>
          </a:ln>
        </p:spPr>
        <p:txBody>
          <a:bodyPr lIns="92075" tIns="46038" rIns="92075" bIns="46038">
            <a:spAutoFit/>
          </a:bodyPr>
          <a:lstStyle/>
          <a:p>
            <a:pPr algn="l" eaLnBrk="0" hangingPunct="0">
              <a:spcBef>
                <a:spcPct val="50000"/>
              </a:spcBef>
            </a:pPr>
            <a:r>
              <a:rPr kumimoji="0" lang="zh-CN" altLang="en-US" sz="1800" b="1"/>
              <a:t>回前期</a:t>
            </a:r>
          </a:p>
        </p:txBody>
      </p:sp>
      <p:pic>
        <p:nvPicPr>
          <p:cNvPr id="80908" name="Picture 12" descr="pic_7135"/>
          <p:cNvPicPr>
            <a:picLocks noChangeAspect="1" noChangeArrowheads="1"/>
          </p:cNvPicPr>
          <p:nvPr/>
        </p:nvPicPr>
        <p:blipFill>
          <a:blip r:embed="rId4"/>
          <a:srcRect l="56757" t="3481" r="5405" b="6020"/>
          <a:stretch>
            <a:fillRect/>
          </a:stretch>
        </p:blipFill>
        <p:spPr bwMode="auto">
          <a:xfrm>
            <a:off x="2286000" y="1447800"/>
            <a:ext cx="2216150" cy="4114800"/>
          </a:xfrm>
          <a:prstGeom prst="rect">
            <a:avLst/>
          </a:prstGeom>
          <a:noFill/>
          <a:ln w="9525">
            <a:noFill/>
            <a:miter lim="800000"/>
            <a:headEnd/>
            <a:tailEnd/>
          </a:ln>
        </p:spPr>
      </p:pic>
      <p:pic>
        <p:nvPicPr>
          <p:cNvPr id="21517" name="Picture 13" descr="pic_7135"/>
          <p:cNvPicPr>
            <a:picLocks noChangeAspect="1" noChangeArrowheads="1"/>
          </p:cNvPicPr>
          <p:nvPr/>
        </p:nvPicPr>
        <p:blipFill>
          <a:blip r:embed="rId4"/>
          <a:srcRect l="5405" t="3481" r="64865" b="6020"/>
          <a:stretch>
            <a:fillRect/>
          </a:stretch>
        </p:blipFill>
        <p:spPr bwMode="auto">
          <a:xfrm>
            <a:off x="152400" y="1447800"/>
            <a:ext cx="1741488" cy="4114800"/>
          </a:xfrm>
          <a:prstGeom prst="rect">
            <a:avLst/>
          </a:prstGeom>
          <a:noFill/>
          <a:ln w="9525">
            <a:noFill/>
            <a:miter lim="800000"/>
            <a:headEnd/>
            <a:tailEnd/>
          </a:ln>
        </p:spPr>
      </p:pic>
      <p:sp>
        <p:nvSpPr>
          <p:cNvPr id="80910" name="Text Box 14"/>
          <p:cNvSpPr txBox="1">
            <a:spLocks noChangeArrowheads="1"/>
          </p:cNvSpPr>
          <p:nvPr/>
        </p:nvSpPr>
        <p:spPr bwMode="auto">
          <a:xfrm>
            <a:off x="1042988" y="836613"/>
            <a:ext cx="533400" cy="762000"/>
          </a:xfrm>
          <a:prstGeom prst="rect">
            <a:avLst/>
          </a:prstGeom>
          <a:solidFill>
            <a:srgbClr val="CCFFCC"/>
          </a:solidFill>
          <a:ln w="12700">
            <a:noFill/>
            <a:miter lim="800000"/>
            <a:headEnd type="none" w="sm" len="sm"/>
            <a:tailEnd type="none" w="sm" len="sm"/>
          </a:ln>
        </p:spPr>
        <p:txBody>
          <a:bodyPr lIns="92075" tIns="46038" rIns="92075" bIns="46038">
            <a:spAutoFit/>
          </a:bodyPr>
          <a:lstStyle/>
          <a:p>
            <a:pPr eaLnBrk="0" hangingPunct="0">
              <a:spcBef>
                <a:spcPct val="50000"/>
              </a:spcBef>
            </a:pPr>
            <a:r>
              <a:rPr kumimoji="0" lang="zh-CN" altLang="en-US" sz="4400" b="1"/>
              <a:t>3</a:t>
            </a:r>
          </a:p>
        </p:txBody>
      </p:sp>
      <p:sp>
        <p:nvSpPr>
          <p:cNvPr id="80911" name="Text Box 15"/>
          <p:cNvSpPr txBox="1">
            <a:spLocks noChangeArrowheads="1"/>
          </p:cNvSpPr>
          <p:nvPr/>
        </p:nvSpPr>
        <p:spPr bwMode="auto">
          <a:xfrm>
            <a:off x="1476375" y="836613"/>
            <a:ext cx="533400" cy="762000"/>
          </a:xfrm>
          <a:prstGeom prst="rect">
            <a:avLst/>
          </a:prstGeom>
          <a:solidFill>
            <a:srgbClr val="CCFFCC"/>
          </a:solidFill>
          <a:ln w="12700">
            <a:noFill/>
            <a:miter lim="800000"/>
            <a:headEnd type="none" w="sm" len="sm"/>
            <a:tailEnd type="none" w="sm" len="sm"/>
          </a:ln>
        </p:spPr>
        <p:txBody>
          <a:bodyPr lIns="92075" tIns="46038" rIns="92075" bIns="46038">
            <a:spAutoFit/>
          </a:bodyPr>
          <a:lstStyle/>
          <a:p>
            <a:pPr eaLnBrk="0" hangingPunct="0">
              <a:spcBef>
                <a:spcPct val="50000"/>
              </a:spcBef>
            </a:pPr>
            <a:r>
              <a:rPr kumimoji="0" lang="zh-CN" altLang="en-US" sz="4400" b="1"/>
              <a:t>4</a:t>
            </a:r>
          </a:p>
        </p:txBody>
      </p:sp>
      <p:sp>
        <p:nvSpPr>
          <p:cNvPr id="80912" name="Text Box 16"/>
          <p:cNvSpPr txBox="1">
            <a:spLocks noChangeArrowheads="1"/>
          </p:cNvSpPr>
          <p:nvPr/>
        </p:nvSpPr>
        <p:spPr bwMode="auto">
          <a:xfrm>
            <a:off x="250825" y="836613"/>
            <a:ext cx="533400" cy="762000"/>
          </a:xfrm>
          <a:prstGeom prst="rect">
            <a:avLst/>
          </a:prstGeom>
          <a:solidFill>
            <a:srgbClr val="99CCFF"/>
          </a:solidFill>
          <a:ln w="12700">
            <a:noFill/>
            <a:miter lim="800000"/>
            <a:headEnd type="none" w="sm" len="sm"/>
            <a:tailEnd type="none" w="sm" len="sm"/>
          </a:ln>
        </p:spPr>
        <p:txBody>
          <a:bodyPr lIns="92075" tIns="46038" rIns="92075" bIns="46038">
            <a:spAutoFit/>
          </a:bodyPr>
          <a:lstStyle/>
          <a:p>
            <a:pPr eaLnBrk="0" hangingPunct="0">
              <a:spcBef>
                <a:spcPct val="50000"/>
              </a:spcBef>
            </a:pPr>
            <a:r>
              <a:rPr kumimoji="0" lang="zh-CN" altLang="en-US" sz="4400" b="1"/>
              <a:t>1</a:t>
            </a:r>
          </a:p>
        </p:txBody>
      </p:sp>
      <p:sp>
        <p:nvSpPr>
          <p:cNvPr id="80913" name="Text Box 17"/>
          <p:cNvSpPr txBox="1">
            <a:spLocks noChangeArrowheads="1"/>
          </p:cNvSpPr>
          <p:nvPr/>
        </p:nvSpPr>
        <p:spPr bwMode="auto">
          <a:xfrm>
            <a:off x="609600" y="838200"/>
            <a:ext cx="457200" cy="762000"/>
          </a:xfrm>
          <a:prstGeom prst="rect">
            <a:avLst/>
          </a:prstGeom>
          <a:solidFill>
            <a:srgbClr val="99CCFF"/>
          </a:solidFill>
          <a:ln w="12700">
            <a:noFill/>
            <a:miter lim="800000"/>
            <a:headEnd type="none" w="sm" len="sm"/>
            <a:tailEnd type="none" w="sm" len="sm"/>
          </a:ln>
        </p:spPr>
        <p:txBody>
          <a:bodyPr lIns="92075" tIns="46038" rIns="92075" bIns="46038">
            <a:spAutoFit/>
          </a:bodyPr>
          <a:lstStyle/>
          <a:p>
            <a:pPr eaLnBrk="0" hangingPunct="0">
              <a:spcBef>
                <a:spcPct val="50000"/>
              </a:spcBef>
            </a:pPr>
            <a:r>
              <a:rPr kumimoji="0" lang="zh-CN" altLang="en-US" sz="4400" b="1"/>
              <a:t>2</a:t>
            </a:r>
          </a:p>
        </p:txBody>
      </p:sp>
      <p:sp>
        <p:nvSpPr>
          <p:cNvPr id="80914" name="AutoShape 18"/>
          <p:cNvSpPr>
            <a:spLocks noChangeArrowheads="1"/>
          </p:cNvSpPr>
          <p:nvPr/>
        </p:nvSpPr>
        <p:spPr bwMode="auto">
          <a:xfrm>
            <a:off x="1447800" y="5562600"/>
            <a:ext cx="1828800" cy="609600"/>
          </a:xfrm>
          <a:prstGeom prst="curvedUpArrow">
            <a:avLst>
              <a:gd name="adj1" fmla="val 60000"/>
              <a:gd name="adj2" fmla="val 120000"/>
              <a:gd name="adj3" fmla="val 33333"/>
            </a:avLst>
          </a:prstGeom>
          <a:solidFill>
            <a:srgbClr val="008000"/>
          </a:solidFill>
          <a:ln w="12700">
            <a:solidFill>
              <a:schemeClr val="tx1"/>
            </a:solidFill>
            <a:miter lim="800000"/>
            <a:headEnd type="none" w="sm" len="sm"/>
            <a:tailEnd type="none" w="sm" len="sm"/>
          </a:ln>
        </p:spPr>
        <p:txBody>
          <a:bodyPr wrap="none" lIns="92075" tIns="46038" rIns="92075" bIns="46038" anchor="ctr"/>
          <a:lstStyle/>
          <a:p>
            <a:endParaRPr lang="zh-CN" altLang="en-US"/>
          </a:p>
        </p:txBody>
      </p:sp>
      <p:grpSp>
        <p:nvGrpSpPr>
          <p:cNvPr id="2" name="Group 19"/>
          <p:cNvGrpSpPr>
            <a:grpSpLocks/>
          </p:cNvGrpSpPr>
          <p:nvPr/>
        </p:nvGrpSpPr>
        <p:grpSpPr bwMode="auto">
          <a:xfrm>
            <a:off x="2819400" y="3886200"/>
            <a:ext cx="1295400" cy="990600"/>
            <a:chOff x="1776" y="2448"/>
            <a:chExt cx="756" cy="624"/>
          </a:xfrm>
        </p:grpSpPr>
        <p:sp>
          <p:nvSpPr>
            <p:cNvPr id="21526" name="Oval 20"/>
            <p:cNvSpPr>
              <a:spLocks noChangeArrowheads="1"/>
            </p:cNvSpPr>
            <p:nvPr/>
          </p:nvSpPr>
          <p:spPr bwMode="auto">
            <a:xfrm>
              <a:off x="1776" y="2448"/>
              <a:ext cx="720" cy="624"/>
            </a:xfrm>
            <a:prstGeom prst="ellipse">
              <a:avLst/>
            </a:prstGeom>
            <a:noFill/>
            <a:ln w="63500">
              <a:solidFill>
                <a:schemeClr val="tx1"/>
              </a:solidFill>
              <a:round/>
              <a:headEnd type="none" w="sm" len="sm"/>
              <a:tailEnd type="none" w="sm" len="sm"/>
            </a:ln>
          </p:spPr>
          <p:txBody>
            <a:bodyPr wrap="none" lIns="92075" tIns="46038" rIns="92075" bIns="46038" anchor="ctr"/>
            <a:lstStyle/>
            <a:p>
              <a:pPr eaLnBrk="0" hangingPunct="0"/>
              <a:endParaRPr kumimoji="0" lang="zh-CN" altLang="en-US" sz="2000" b="1"/>
            </a:p>
          </p:txBody>
        </p:sp>
        <p:sp>
          <p:nvSpPr>
            <p:cNvPr id="21527" name="Rectangle 21"/>
            <p:cNvSpPr>
              <a:spLocks noChangeArrowheads="1"/>
            </p:cNvSpPr>
            <p:nvPr/>
          </p:nvSpPr>
          <p:spPr bwMode="auto">
            <a:xfrm>
              <a:off x="1776" y="2640"/>
              <a:ext cx="756" cy="250"/>
            </a:xfrm>
            <a:prstGeom prst="rect">
              <a:avLst/>
            </a:prstGeom>
            <a:solidFill>
              <a:srgbClr val="CCFFCC"/>
            </a:solidFill>
            <a:ln w="12700">
              <a:noFill/>
              <a:miter lim="800000"/>
              <a:headEnd type="none" w="sm" len="sm"/>
              <a:tailEnd type="none" w="sm" len="sm"/>
            </a:ln>
          </p:spPr>
          <p:txBody>
            <a:bodyPr lIns="92075" tIns="46038" rIns="92075" bIns="46038">
              <a:spAutoFit/>
            </a:bodyPr>
            <a:lstStyle/>
            <a:p>
              <a:pPr eaLnBrk="0" hangingPunct="0"/>
              <a:r>
                <a:rPr kumimoji="0" lang="zh-CN" altLang="en-US" sz="2000" b="1"/>
                <a:t>部分交换</a:t>
              </a:r>
            </a:p>
          </p:txBody>
        </p:sp>
      </p:grpSp>
      <p:sp>
        <p:nvSpPr>
          <p:cNvPr id="80918" name="WordArt 22"/>
          <p:cNvSpPr>
            <a:spLocks noChangeArrowheads="1" noChangeShapeType="1" noTextEdit="1"/>
          </p:cNvSpPr>
          <p:nvPr/>
        </p:nvSpPr>
        <p:spPr bwMode="auto">
          <a:xfrm>
            <a:off x="4343400" y="4038600"/>
            <a:ext cx="1752600" cy="1828800"/>
          </a:xfrm>
          <a:prstGeom prst="rect">
            <a:avLst/>
          </a:prstGeom>
        </p:spPr>
        <p:txBody>
          <a:bodyPr wrap="none" fromWordArt="1">
            <a:prstTxWarp prst="textPlain">
              <a:avLst>
                <a:gd name="adj" fmla="val 50000"/>
              </a:avLst>
            </a:prstTxWarp>
          </a:bodyPr>
          <a:lstStyle/>
          <a:p>
            <a:r>
              <a:rPr lang="zh-CN" altLang="en-US" sz="4000" b="1" kern="10">
                <a:ln w="101600">
                  <a:solidFill>
                    <a:srgbClr val="000080"/>
                  </a:solidFill>
                  <a:round/>
                  <a:headEnd type="none" w="sm" len="sm"/>
                  <a:tailEnd type="none" w="sm" len="sm"/>
                </a:ln>
                <a:solidFill>
                  <a:srgbClr val="FFFF00"/>
                </a:solidFill>
                <a:latin typeface="宋体"/>
                <a:ea typeface="宋体"/>
              </a:rPr>
              <a:t>？</a:t>
            </a:r>
          </a:p>
        </p:txBody>
      </p:sp>
      <p:sp>
        <p:nvSpPr>
          <p:cNvPr id="80919" name="Text Box 23"/>
          <p:cNvSpPr txBox="1">
            <a:spLocks noChangeArrowheads="1"/>
          </p:cNvSpPr>
          <p:nvPr/>
        </p:nvSpPr>
        <p:spPr bwMode="auto">
          <a:xfrm>
            <a:off x="0" y="2971800"/>
            <a:ext cx="9144000" cy="823913"/>
          </a:xfrm>
          <a:prstGeom prst="rect">
            <a:avLst/>
          </a:prstGeom>
          <a:solidFill>
            <a:srgbClr val="003366"/>
          </a:solidFill>
          <a:ln w="12700">
            <a:noFill/>
            <a:miter lim="800000"/>
            <a:headEnd type="none" w="sm" len="sm"/>
            <a:tailEnd type="none" w="sm" len="sm"/>
          </a:ln>
        </p:spPr>
        <p:txBody>
          <a:bodyPr lIns="92075" tIns="46038" rIns="92075" bIns="46038">
            <a:spAutoFit/>
          </a:bodyPr>
          <a:lstStyle/>
          <a:p>
            <a:pPr eaLnBrk="0" hangingPunct="0">
              <a:spcBef>
                <a:spcPct val="50000"/>
              </a:spcBef>
            </a:pPr>
            <a:r>
              <a:rPr kumimoji="0" lang="zh-CN" altLang="en-US" sz="4800" b="1">
                <a:solidFill>
                  <a:srgbClr val="FFFF00"/>
                </a:solidFill>
                <a:ea typeface="隶书" pitchFamily="49" charset="-122"/>
              </a:rPr>
              <a:t>课后思考:对生物有何意义</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0912"/>
                                        </p:tgtEl>
                                        <p:attrNameLst>
                                          <p:attrName>style.visibility</p:attrName>
                                        </p:attrNameLst>
                                      </p:cBhvr>
                                      <p:to>
                                        <p:strVal val="visible"/>
                                      </p:to>
                                    </p:set>
                                    <p:animEffect transition="in" filter="randombar(horizontal)">
                                      <p:cBhvr>
                                        <p:cTn id="7" dur="500"/>
                                        <p:tgtEl>
                                          <p:spTgt spid="8091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0913"/>
                                        </p:tgtEl>
                                        <p:attrNameLst>
                                          <p:attrName>style.visibility</p:attrName>
                                        </p:attrNameLst>
                                      </p:cBhvr>
                                      <p:to>
                                        <p:strVal val="visible"/>
                                      </p:to>
                                    </p:set>
                                    <p:animEffect transition="in" filter="randombar(horizontal)">
                                      <p:cBhvr>
                                        <p:cTn id="11" dur="500"/>
                                        <p:tgtEl>
                                          <p:spTgt spid="80913"/>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80911"/>
                                        </p:tgtEl>
                                        <p:attrNameLst>
                                          <p:attrName>style.visibility</p:attrName>
                                        </p:attrNameLst>
                                      </p:cBhvr>
                                      <p:to>
                                        <p:strVal val="visible"/>
                                      </p:to>
                                    </p:set>
                                    <p:animEffect transition="in" filter="randombar(horizontal)">
                                      <p:cBhvr>
                                        <p:cTn id="15" dur="500"/>
                                        <p:tgtEl>
                                          <p:spTgt spid="80911"/>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80910"/>
                                        </p:tgtEl>
                                        <p:attrNameLst>
                                          <p:attrName>style.visibility</p:attrName>
                                        </p:attrNameLst>
                                      </p:cBhvr>
                                      <p:to>
                                        <p:strVal val="visible"/>
                                      </p:to>
                                    </p:set>
                                    <p:animEffect transition="in" filter="randombar(horizontal)">
                                      <p:cBhvr>
                                        <p:cTn id="19" dur="500"/>
                                        <p:tgtEl>
                                          <p:spTgt spid="80910"/>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80904"/>
                                        </p:tgtEl>
                                        <p:attrNameLst>
                                          <p:attrName>style.visibility</p:attrName>
                                        </p:attrNameLst>
                                      </p:cBhvr>
                                      <p:to>
                                        <p:strVal val="visible"/>
                                      </p:to>
                                    </p:set>
                                    <p:animEffect transition="in" filter="randombar(horizontal)">
                                      <p:cBhvr>
                                        <p:cTn id="24" dur="500"/>
                                        <p:tgtEl>
                                          <p:spTgt spid="80904"/>
                                        </p:tgtEl>
                                      </p:cBhvr>
                                    </p:animEffect>
                                  </p:childTnLst>
                                </p:cTn>
                              </p:par>
                            </p:childTnLst>
                          </p:cTn>
                        </p:par>
                        <p:par>
                          <p:cTn id="25" fill="hold">
                            <p:stCondLst>
                              <p:cond delay="500"/>
                            </p:stCondLst>
                            <p:childTnLst>
                              <p:par>
                                <p:cTn id="26" presetID="14" presetClass="entr" presetSubtype="10" fill="hold" grpId="0" nodeType="afterEffect">
                                  <p:stCondLst>
                                    <p:cond delay="0"/>
                                  </p:stCondLst>
                                  <p:childTnLst>
                                    <p:set>
                                      <p:cBhvr>
                                        <p:cTn id="27" dur="1" fill="hold">
                                          <p:stCondLst>
                                            <p:cond delay="0"/>
                                          </p:stCondLst>
                                        </p:cTn>
                                        <p:tgtEl>
                                          <p:spTgt spid="80898"/>
                                        </p:tgtEl>
                                        <p:attrNameLst>
                                          <p:attrName>style.visibility</p:attrName>
                                        </p:attrNameLst>
                                      </p:cBhvr>
                                      <p:to>
                                        <p:strVal val="visible"/>
                                      </p:to>
                                    </p:set>
                                    <p:animEffect transition="in" filter="randombar(horizontal)">
                                      <p:cBhvr>
                                        <p:cTn id="28" dur="500"/>
                                        <p:tgtEl>
                                          <p:spTgt spid="80898"/>
                                        </p:tgtEl>
                                      </p:cBhvr>
                                    </p:animEffect>
                                  </p:childTnLst>
                                </p:cTn>
                              </p:par>
                            </p:childTnLst>
                          </p:cTn>
                        </p:par>
                        <p:par>
                          <p:cTn id="29" fill="hold">
                            <p:stCondLst>
                              <p:cond delay="1000"/>
                            </p:stCondLst>
                            <p:childTnLst>
                              <p:par>
                                <p:cTn id="30" presetID="14" presetClass="entr" presetSubtype="10" fill="hold" grpId="0" nodeType="afterEffect">
                                  <p:stCondLst>
                                    <p:cond delay="0"/>
                                  </p:stCondLst>
                                  <p:childTnLst>
                                    <p:set>
                                      <p:cBhvr>
                                        <p:cTn id="31" dur="1" fill="hold">
                                          <p:stCondLst>
                                            <p:cond delay="0"/>
                                          </p:stCondLst>
                                        </p:cTn>
                                        <p:tgtEl>
                                          <p:spTgt spid="80899"/>
                                        </p:tgtEl>
                                        <p:attrNameLst>
                                          <p:attrName>style.visibility</p:attrName>
                                        </p:attrNameLst>
                                      </p:cBhvr>
                                      <p:to>
                                        <p:strVal val="visible"/>
                                      </p:to>
                                    </p:set>
                                    <p:animEffect transition="in" filter="randombar(horizontal)">
                                      <p:cBhvr>
                                        <p:cTn id="32" dur="500"/>
                                        <p:tgtEl>
                                          <p:spTgt spid="80899"/>
                                        </p:tgtEl>
                                      </p:cBhvr>
                                    </p:animEffect>
                                  </p:childTnLst>
                                </p:cTn>
                              </p:par>
                            </p:childTnLst>
                          </p:cTn>
                        </p:par>
                        <p:par>
                          <p:cTn id="33" fill="hold">
                            <p:stCondLst>
                              <p:cond delay="1500"/>
                            </p:stCondLst>
                            <p:childTnLst>
                              <p:par>
                                <p:cTn id="34" presetID="14" presetClass="entr" presetSubtype="10" fill="hold" grpId="0" nodeType="afterEffect">
                                  <p:stCondLst>
                                    <p:cond delay="0"/>
                                  </p:stCondLst>
                                  <p:childTnLst>
                                    <p:set>
                                      <p:cBhvr>
                                        <p:cTn id="35" dur="1" fill="hold">
                                          <p:stCondLst>
                                            <p:cond delay="0"/>
                                          </p:stCondLst>
                                        </p:cTn>
                                        <p:tgtEl>
                                          <p:spTgt spid="80903"/>
                                        </p:tgtEl>
                                        <p:attrNameLst>
                                          <p:attrName>style.visibility</p:attrName>
                                        </p:attrNameLst>
                                      </p:cBhvr>
                                      <p:to>
                                        <p:strVal val="visible"/>
                                      </p:to>
                                    </p:set>
                                    <p:animEffect transition="in" filter="randombar(horizontal)">
                                      <p:cBhvr>
                                        <p:cTn id="36" dur="500"/>
                                        <p:tgtEl>
                                          <p:spTgt spid="80903"/>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80900"/>
                                        </p:tgtEl>
                                        <p:attrNameLst>
                                          <p:attrName>style.visibility</p:attrName>
                                        </p:attrNameLst>
                                      </p:cBhvr>
                                      <p:to>
                                        <p:strVal val="visible"/>
                                      </p:to>
                                    </p:set>
                                    <p:animEffect transition="in" filter="randombar(horizontal)">
                                      <p:cBhvr>
                                        <p:cTn id="41" dur="500"/>
                                        <p:tgtEl>
                                          <p:spTgt spid="80900"/>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80901"/>
                                        </p:tgtEl>
                                        <p:attrNameLst>
                                          <p:attrName>style.visibility</p:attrName>
                                        </p:attrNameLst>
                                      </p:cBhvr>
                                      <p:to>
                                        <p:strVal val="visible"/>
                                      </p:to>
                                    </p:set>
                                    <p:animEffect transition="in" filter="randombar(horizontal)">
                                      <p:cBhvr>
                                        <p:cTn id="46" dur="500"/>
                                        <p:tgtEl>
                                          <p:spTgt spid="80901"/>
                                        </p:tgtEl>
                                      </p:cBhvr>
                                    </p:animEffect>
                                  </p:childTnLst>
                                </p:cTn>
                              </p:par>
                            </p:childTnLst>
                          </p:cTn>
                        </p:par>
                        <p:par>
                          <p:cTn id="47" fill="hold">
                            <p:stCondLst>
                              <p:cond delay="500"/>
                            </p:stCondLst>
                            <p:childTnLst>
                              <p:par>
                                <p:cTn id="48" presetID="14" presetClass="entr" presetSubtype="10" fill="hold" grpId="0" nodeType="afterEffect">
                                  <p:stCondLst>
                                    <p:cond delay="0"/>
                                  </p:stCondLst>
                                  <p:childTnLst>
                                    <p:set>
                                      <p:cBhvr>
                                        <p:cTn id="49" dur="1" fill="hold">
                                          <p:stCondLst>
                                            <p:cond delay="0"/>
                                          </p:stCondLst>
                                        </p:cTn>
                                        <p:tgtEl>
                                          <p:spTgt spid="80902"/>
                                        </p:tgtEl>
                                        <p:attrNameLst>
                                          <p:attrName>style.visibility</p:attrName>
                                        </p:attrNameLst>
                                      </p:cBhvr>
                                      <p:to>
                                        <p:strVal val="visible"/>
                                      </p:to>
                                    </p:set>
                                    <p:animEffect transition="in" filter="randombar(horizontal)">
                                      <p:cBhvr>
                                        <p:cTn id="50" dur="500"/>
                                        <p:tgtEl>
                                          <p:spTgt spid="80902"/>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80914"/>
                                        </p:tgtEl>
                                        <p:attrNameLst>
                                          <p:attrName>style.visibility</p:attrName>
                                        </p:attrNameLst>
                                      </p:cBhvr>
                                      <p:to>
                                        <p:strVal val="visible"/>
                                      </p:to>
                                    </p:set>
                                    <p:animEffect transition="in" filter="randombar(horizontal)">
                                      <p:cBhvr>
                                        <p:cTn id="55" dur="500"/>
                                        <p:tgtEl>
                                          <p:spTgt spid="80914"/>
                                        </p:tgtEl>
                                      </p:cBhvr>
                                    </p:animEffect>
                                  </p:childTnLst>
                                </p:cTn>
                              </p:par>
                            </p:childTnLst>
                          </p:cTn>
                        </p:par>
                        <p:par>
                          <p:cTn id="56" fill="hold">
                            <p:stCondLst>
                              <p:cond delay="500"/>
                            </p:stCondLst>
                            <p:childTnLst>
                              <p:par>
                                <p:cTn id="57" presetID="14" presetClass="entr" presetSubtype="10" fill="hold" nodeType="afterEffect">
                                  <p:stCondLst>
                                    <p:cond delay="0"/>
                                  </p:stCondLst>
                                  <p:childTnLst>
                                    <p:set>
                                      <p:cBhvr>
                                        <p:cTn id="58" dur="1" fill="hold">
                                          <p:stCondLst>
                                            <p:cond delay="0"/>
                                          </p:stCondLst>
                                        </p:cTn>
                                        <p:tgtEl>
                                          <p:spTgt spid="80908"/>
                                        </p:tgtEl>
                                        <p:attrNameLst>
                                          <p:attrName>style.visibility</p:attrName>
                                        </p:attrNameLst>
                                      </p:cBhvr>
                                      <p:to>
                                        <p:strVal val="visible"/>
                                      </p:to>
                                    </p:set>
                                    <p:animEffect transition="in" filter="randombar(horizontal)">
                                      <p:cBhvr>
                                        <p:cTn id="59" dur="500"/>
                                        <p:tgtEl>
                                          <p:spTgt spid="80908"/>
                                        </p:tgtEl>
                                      </p:cBhvr>
                                    </p:animEffect>
                                  </p:childTnLst>
                                </p:cTn>
                              </p:par>
                            </p:childTnLst>
                          </p:cTn>
                        </p:par>
                      </p:childTnLst>
                    </p:cTn>
                  </p:par>
                  <p:par>
                    <p:cTn id="60" fill="hold">
                      <p:stCondLst>
                        <p:cond delay="indefinite"/>
                      </p:stCondLst>
                      <p:childTnLst>
                        <p:par>
                          <p:cTn id="61" fill="hold">
                            <p:stCondLst>
                              <p:cond delay="0"/>
                            </p:stCondLst>
                            <p:childTnLst>
                              <p:par>
                                <p:cTn id="62" presetID="23" presetClass="entr" presetSubtype="16" fill="hold" nodeType="clickEffect">
                                  <p:stCondLst>
                                    <p:cond delay="0"/>
                                  </p:stCondLst>
                                  <p:childTnLst>
                                    <p:set>
                                      <p:cBhvr>
                                        <p:cTn id="63" dur="1" fill="hold">
                                          <p:stCondLst>
                                            <p:cond delay="0"/>
                                          </p:stCondLst>
                                        </p:cTn>
                                        <p:tgtEl>
                                          <p:spTgt spid="2"/>
                                        </p:tgtEl>
                                        <p:attrNameLst>
                                          <p:attrName>style.visibility</p:attrName>
                                        </p:attrNameLst>
                                      </p:cBhvr>
                                      <p:to>
                                        <p:strVal val="visible"/>
                                      </p:to>
                                    </p:set>
                                    <p:anim calcmode="lin" valueType="num">
                                      <p:cBhvr>
                                        <p:cTn id="64" dur="500" fill="hold"/>
                                        <p:tgtEl>
                                          <p:spTgt spid="2"/>
                                        </p:tgtEl>
                                        <p:attrNameLst>
                                          <p:attrName>ppt_w</p:attrName>
                                        </p:attrNameLst>
                                      </p:cBhvr>
                                      <p:tavLst>
                                        <p:tav tm="0">
                                          <p:val>
                                            <p:fltVal val="0"/>
                                          </p:val>
                                        </p:tav>
                                        <p:tav tm="100000">
                                          <p:val>
                                            <p:strVal val="#ppt_w"/>
                                          </p:val>
                                        </p:tav>
                                      </p:tavLst>
                                    </p:anim>
                                    <p:anim calcmode="lin" valueType="num">
                                      <p:cBhvr>
                                        <p:cTn id="65"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grpId="0" nodeType="clickEffect">
                                  <p:stCondLst>
                                    <p:cond delay="0"/>
                                  </p:stCondLst>
                                  <p:childTnLst>
                                    <p:set>
                                      <p:cBhvr>
                                        <p:cTn id="69" dur="1" fill="hold">
                                          <p:stCondLst>
                                            <p:cond delay="0"/>
                                          </p:stCondLst>
                                        </p:cTn>
                                        <p:tgtEl>
                                          <p:spTgt spid="80906"/>
                                        </p:tgtEl>
                                        <p:attrNameLst>
                                          <p:attrName>style.visibility</p:attrName>
                                        </p:attrNameLst>
                                      </p:cBhvr>
                                      <p:to>
                                        <p:strVal val="visible"/>
                                      </p:to>
                                    </p:set>
                                    <p:anim calcmode="lin" valueType="num">
                                      <p:cBhvr additive="base">
                                        <p:cTn id="70" dur="500" fill="hold"/>
                                        <p:tgtEl>
                                          <p:spTgt spid="80906"/>
                                        </p:tgtEl>
                                        <p:attrNameLst>
                                          <p:attrName>ppt_x</p:attrName>
                                        </p:attrNameLst>
                                      </p:cBhvr>
                                      <p:tavLst>
                                        <p:tav tm="0">
                                          <p:val>
                                            <p:strVal val="0-#ppt_w/2"/>
                                          </p:val>
                                        </p:tav>
                                        <p:tav tm="100000">
                                          <p:val>
                                            <p:strVal val="#ppt_x"/>
                                          </p:val>
                                        </p:tav>
                                      </p:tavLst>
                                    </p:anim>
                                    <p:anim calcmode="lin" valueType="num">
                                      <p:cBhvr additive="base">
                                        <p:cTn id="71" dur="500" fill="hold"/>
                                        <p:tgtEl>
                                          <p:spTgt spid="80906"/>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3" presetClass="entr" presetSubtype="0" fill="hold" grpId="0" nodeType="clickEffect">
                                  <p:stCondLst>
                                    <p:cond delay="0"/>
                                  </p:stCondLst>
                                  <p:childTnLst>
                                    <p:set>
                                      <p:cBhvr>
                                        <p:cTn id="75" dur="1" fill="hold">
                                          <p:stCondLst>
                                            <p:cond delay="499"/>
                                          </p:stCondLst>
                                        </p:cTn>
                                        <p:tgtEl>
                                          <p:spTgt spid="8091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499"/>
                                          </p:stCondLst>
                                        </p:cTn>
                                        <p:tgtEl>
                                          <p:spTgt spid="809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utoUpdateAnimBg="0"/>
      <p:bldP spid="80899" grpId="0" autoUpdateAnimBg="0"/>
      <p:bldP spid="80900" grpId="0" autoUpdateAnimBg="0"/>
      <p:bldP spid="80901" grpId="0" autoUpdateAnimBg="0"/>
      <p:bldP spid="80902" grpId="0" autoUpdateAnimBg="0"/>
      <p:bldP spid="80903" grpId="0" animBg="1"/>
      <p:bldP spid="80904" grpId="0" animBg="1"/>
      <p:bldP spid="80906" grpId="0" autoUpdateAnimBg="0"/>
      <p:bldP spid="80910" grpId="0" animBg="1" autoUpdateAnimBg="0"/>
      <p:bldP spid="80911" grpId="0" animBg="1" autoUpdateAnimBg="0"/>
      <p:bldP spid="80912" grpId="0" animBg="1" autoUpdateAnimBg="0"/>
      <p:bldP spid="80913" grpId="0" animBg="1" autoUpdateAnimBg="0"/>
      <p:bldP spid="80914" grpId="0" animBg="1"/>
      <p:bldP spid="80918" grpId="0" animBg="1"/>
      <p:bldP spid="80919"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6858000"/>
          </a:xfrm>
          <a:prstGeom prst="rect">
            <a:avLst/>
          </a:prstGeom>
          <a:noFill/>
          <a:ln w="9525">
            <a:solidFill>
              <a:srgbClr val="FF0000"/>
            </a:solidFill>
            <a:miter lim="800000"/>
            <a:headEnd/>
            <a:tailEnd/>
          </a:ln>
        </p:spPr>
        <p:txBody>
          <a:bodyPr wrap="none" anchor="ctr"/>
          <a:lstStyle/>
          <a:p>
            <a:endParaRPr lang="zh-CN" altLang="en-US"/>
          </a:p>
        </p:txBody>
      </p:sp>
      <p:sp>
        <p:nvSpPr>
          <p:cNvPr id="22531" name="Oval 3"/>
          <p:cNvSpPr>
            <a:spLocks noChangeArrowheads="1"/>
          </p:cNvSpPr>
          <p:nvPr/>
        </p:nvSpPr>
        <p:spPr bwMode="auto">
          <a:xfrm>
            <a:off x="1981200" y="838200"/>
            <a:ext cx="5181600" cy="5181600"/>
          </a:xfrm>
          <a:prstGeom prst="ellipse">
            <a:avLst/>
          </a:prstGeom>
          <a:gradFill rotWithShape="0">
            <a:gsLst>
              <a:gs pos="0">
                <a:srgbClr val="FFFFFF"/>
              </a:gs>
              <a:gs pos="100000">
                <a:srgbClr val="0066FF"/>
              </a:gs>
            </a:gsLst>
            <a:path path="shape">
              <a:fillToRect l="50000" t="50000" r="50000" b="50000"/>
            </a:path>
          </a:gradFill>
          <a:ln w="9525">
            <a:noFill/>
            <a:round/>
            <a:headEnd/>
            <a:tailEnd/>
          </a:ln>
        </p:spPr>
        <p:txBody>
          <a:bodyPr wrap="none" anchor="ctr"/>
          <a:lstStyle/>
          <a:p>
            <a:endParaRPr lang="zh-CN" altLang="en-US"/>
          </a:p>
        </p:txBody>
      </p:sp>
      <p:sp>
        <p:nvSpPr>
          <p:cNvPr id="22532" name="Freeform 4"/>
          <p:cNvSpPr>
            <a:spLocks/>
          </p:cNvSpPr>
          <p:nvPr/>
        </p:nvSpPr>
        <p:spPr bwMode="auto">
          <a:xfrm rot="4257951">
            <a:off x="3236912" y="2779713"/>
            <a:ext cx="449263" cy="1220788"/>
          </a:xfrm>
          <a:custGeom>
            <a:avLst/>
            <a:gdLst>
              <a:gd name="T0" fmla="*/ 0 w 322"/>
              <a:gd name="T1" fmla="*/ 2147483647 h 1091"/>
              <a:gd name="T2" fmla="*/ 2147483647 w 322"/>
              <a:gd name="T3" fmla="*/ 2147483647 h 1091"/>
              <a:gd name="T4" fmla="*/ 2147483647 w 322"/>
              <a:gd name="T5" fmla="*/ 2147483647 h 1091"/>
              <a:gd name="T6" fmla="*/ 2147483647 w 322"/>
              <a:gd name="T7" fmla="*/ 2147483647 h 1091"/>
              <a:gd name="T8" fmla="*/ 2147483647 w 322"/>
              <a:gd name="T9" fmla="*/ 0 h 1091"/>
              <a:gd name="T10" fmla="*/ 0 60000 65536"/>
              <a:gd name="T11" fmla="*/ 0 60000 65536"/>
              <a:gd name="T12" fmla="*/ 0 60000 65536"/>
              <a:gd name="T13" fmla="*/ 0 60000 65536"/>
              <a:gd name="T14" fmla="*/ 0 60000 65536"/>
              <a:gd name="T15" fmla="*/ 0 w 322"/>
              <a:gd name="T16" fmla="*/ 0 h 1091"/>
              <a:gd name="T17" fmla="*/ 322 w 322"/>
              <a:gd name="T18" fmla="*/ 1091 h 1091"/>
            </a:gdLst>
            <a:ahLst/>
            <a:cxnLst>
              <a:cxn ang="T10">
                <a:pos x="T0" y="T1"/>
              </a:cxn>
              <a:cxn ang="T11">
                <a:pos x="T2" y="T3"/>
              </a:cxn>
              <a:cxn ang="T12">
                <a:pos x="T4" y="T5"/>
              </a:cxn>
              <a:cxn ang="T13">
                <a:pos x="T6" y="T7"/>
              </a:cxn>
              <a:cxn ang="T14">
                <a:pos x="T8" y="T9"/>
              </a:cxn>
            </a:cxnLst>
            <a:rect l="T15" t="T16" r="T17" b="T18"/>
            <a:pathLst>
              <a:path w="322" h="1091">
                <a:moveTo>
                  <a:pt x="0" y="1091"/>
                </a:moveTo>
                <a:cubicBezTo>
                  <a:pt x="10" y="1038"/>
                  <a:pt x="56" y="875"/>
                  <a:pt x="61" y="785"/>
                </a:cubicBezTo>
                <a:cubicBezTo>
                  <a:pt x="66" y="695"/>
                  <a:pt x="5" y="634"/>
                  <a:pt x="30" y="554"/>
                </a:cubicBezTo>
                <a:cubicBezTo>
                  <a:pt x="54" y="474"/>
                  <a:pt x="166" y="394"/>
                  <a:pt x="215" y="301"/>
                </a:cubicBezTo>
                <a:cubicBezTo>
                  <a:pt x="263" y="209"/>
                  <a:pt x="300" y="63"/>
                  <a:pt x="322" y="0"/>
                </a:cubicBezTo>
              </a:path>
            </a:pathLst>
          </a:custGeom>
          <a:noFill/>
          <a:ln w="127000">
            <a:solidFill>
              <a:srgbClr val="FF0000"/>
            </a:solidFill>
            <a:round/>
            <a:headEnd/>
            <a:tailEnd/>
          </a:ln>
        </p:spPr>
        <p:txBody>
          <a:bodyPr wrap="none" anchor="ctr"/>
          <a:lstStyle/>
          <a:p>
            <a:endParaRPr lang="zh-CN" altLang="en-US"/>
          </a:p>
        </p:txBody>
      </p:sp>
      <p:sp>
        <p:nvSpPr>
          <p:cNvPr id="22533" name="Freeform 5"/>
          <p:cNvSpPr>
            <a:spLocks/>
          </p:cNvSpPr>
          <p:nvPr/>
        </p:nvSpPr>
        <p:spPr bwMode="auto">
          <a:xfrm>
            <a:off x="2797175" y="3054350"/>
            <a:ext cx="1292225" cy="250825"/>
          </a:xfrm>
          <a:custGeom>
            <a:avLst/>
            <a:gdLst>
              <a:gd name="T0" fmla="*/ 0 w 814"/>
              <a:gd name="T1" fmla="*/ 2147483647 h 158"/>
              <a:gd name="T2" fmla="*/ 2147483647 w 814"/>
              <a:gd name="T3" fmla="*/ 2147483647 h 158"/>
              <a:gd name="T4" fmla="*/ 2147483647 w 814"/>
              <a:gd name="T5" fmla="*/ 2147483647 h 158"/>
              <a:gd name="T6" fmla="*/ 2147483647 w 814"/>
              <a:gd name="T7" fmla="*/ 2147483647 h 158"/>
              <a:gd name="T8" fmla="*/ 2147483647 w 814"/>
              <a:gd name="T9" fmla="*/ 0 h 158"/>
              <a:gd name="T10" fmla="*/ 0 60000 65536"/>
              <a:gd name="T11" fmla="*/ 0 60000 65536"/>
              <a:gd name="T12" fmla="*/ 0 60000 65536"/>
              <a:gd name="T13" fmla="*/ 0 60000 65536"/>
              <a:gd name="T14" fmla="*/ 0 60000 65536"/>
              <a:gd name="T15" fmla="*/ 0 w 814"/>
              <a:gd name="T16" fmla="*/ 0 h 158"/>
              <a:gd name="T17" fmla="*/ 814 w 814"/>
              <a:gd name="T18" fmla="*/ 158 h 158"/>
            </a:gdLst>
            <a:ahLst/>
            <a:cxnLst>
              <a:cxn ang="T10">
                <a:pos x="T0" y="T1"/>
              </a:cxn>
              <a:cxn ang="T11">
                <a:pos x="T2" y="T3"/>
              </a:cxn>
              <a:cxn ang="T12">
                <a:pos x="T4" y="T5"/>
              </a:cxn>
              <a:cxn ang="T13">
                <a:pos x="T6" y="T7"/>
              </a:cxn>
              <a:cxn ang="T14">
                <a:pos x="T8" y="T9"/>
              </a:cxn>
            </a:cxnLst>
            <a:rect l="T15" t="T16" r="T17" b="T18"/>
            <a:pathLst>
              <a:path w="814" h="158">
                <a:moveTo>
                  <a:pt x="0" y="67"/>
                </a:moveTo>
                <a:cubicBezTo>
                  <a:pt x="21" y="61"/>
                  <a:pt x="66" y="36"/>
                  <a:pt x="127" y="51"/>
                </a:cubicBezTo>
                <a:cubicBezTo>
                  <a:pt x="186" y="65"/>
                  <a:pt x="285" y="146"/>
                  <a:pt x="363" y="152"/>
                </a:cubicBezTo>
                <a:cubicBezTo>
                  <a:pt x="443" y="158"/>
                  <a:pt x="528" y="110"/>
                  <a:pt x="603" y="85"/>
                </a:cubicBezTo>
                <a:cubicBezTo>
                  <a:pt x="678" y="60"/>
                  <a:pt x="770" y="18"/>
                  <a:pt x="814" y="0"/>
                </a:cubicBezTo>
              </a:path>
            </a:pathLst>
          </a:custGeom>
          <a:noFill/>
          <a:ln w="127000">
            <a:solidFill>
              <a:srgbClr val="FF0000"/>
            </a:solidFill>
            <a:round/>
            <a:headEnd/>
            <a:tailEnd/>
          </a:ln>
        </p:spPr>
        <p:txBody>
          <a:bodyPr wrap="none" anchor="ctr"/>
          <a:lstStyle/>
          <a:p>
            <a:endParaRPr lang="zh-CN" altLang="en-US"/>
          </a:p>
        </p:txBody>
      </p:sp>
      <p:sp>
        <p:nvSpPr>
          <p:cNvPr id="22534" name="Oval 6"/>
          <p:cNvSpPr>
            <a:spLocks noChangeArrowheads="1"/>
          </p:cNvSpPr>
          <p:nvPr/>
        </p:nvSpPr>
        <p:spPr bwMode="auto">
          <a:xfrm rot="35310">
            <a:off x="3351213" y="3159125"/>
            <a:ext cx="141287" cy="17621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2535" name="Freeform 7"/>
          <p:cNvSpPr>
            <a:spLocks/>
          </p:cNvSpPr>
          <p:nvPr/>
        </p:nvSpPr>
        <p:spPr bwMode="auto">
          <a:xfrm>
            <a:off x="2776538" y="3687763"/>
            <a:ext cx="1289050" cy="117475"/>
          </a:xfrm>
          <a:custGeom>
            <a:avLst/>
            <a:gdLst>
              <a:gd name="T0" fmla="*/ 0 w 812"/>
              <a:gd name="T1" fmla="*/ 2147483647 h 74"/>
              <a:gd name="T2" fmla="*/ 2147483647 w 812"/>
              <a:gd name="T3" fmla="*/ 2147483647 h 74"/>
              <a:gd name="T4" fmla="*/ 2147483647 w 812"/>
              <a:gd name="T5" fmla="*/ 2147483647 h 74"/>
              <a:gd name="T6" fmla="*/ 2147483647 w 812"/>
              <a:gd name="T7" fmla="*/ 2147483647 h 74"/>
              <a:gd name="T8" fmla="*/ 2147483647 w 812"/>
              <a:gd name="T9" fmla="*/ 2147483647 h 74"/>
              <a:gd name="T10" fmla="*/ 0 60000 65536"/>
              <a:gd name="T11" fmla="*/ 0 60000 65536"/>
              <a:gd name="T12" fmla="*/ 0 60000 65536"/>
              <a:gd name="T13" fmla="*/ 0 60000 65536"/>
              <a:gd name="T14" fmla="*/ 0 60000 65536"/>
              <a:gd name="T15" fmla="*/ 0 w 812"/>
              <a:gd name="T16" fmla="*/ 0 h 74"/>
              <a:gd name="T17" fmla="*/ 812 w 812"/>
              <a:gd name="T18" fmla="*/ 74 h 74"/>
            </a:gdLst>
            <a:ahLst/>
            <a:cxnLst>
              <a:cxn ang="T10">
                <a:pos x="T0" y="T1"/>
              </a:cxn>
              <a:cxn ang="T11">
                <a:pos x="T2" y="T3"/>
              </a:cxn>
              <a:cxn ang="T12">
                <a:pos x="T4" y="T5"/>
              </a:cxn>
              <a:cxn ang="T13">
                <a:pos x="T6" y="T7"/>
              </a:cxn>
              <a:cxn ang="T14">
                <a:pos x="T8" y="T9"/>
              </a:cxn>
            </a:cxnLst>
            <a:rect l="T15" t="T16" r="T17" b="T18"/>
            <a:pathLst>
              <a:path w="812" h="74">
                <a:moveTo>
                  <a:pt x="0" y="74"/>
                </a:moveTo>
                <a:cubicBezTo>
                  <a:pt x="27" y="67"/>
                  <a:pt x="110" y="41"/>
                  <a:pt x="172" y="29"/>
                </a:cubicBezTo>
                <a:cubicBezTo>
                  <a:pt x="234" y="17"/>
                  <a:pt x="302" y="0"/>
                  <a:pt x="372" y="2"/>
                </a:cubicBezTo>
                <a:cubicBezTo>
                  <a:pt x="442" y="4"/>
                  <a:pt x="518" y="33"/>
                  <a:pt x="591" y="43"/>
                </a:cubicBezTo>
                <a:cubicBezTo>
                  <a:pt x="664" y="53"/>
                  <a:pt x="766" y="61"/>
                  <a:pt x="812" y="65"/>
                </a:cubicBezTo>
              </a:path>
            </a:pathLst>
          </a:custGeom>
          <a:noFill/>
          <a:ln w="127000">
            <a:solidFill>
              <a:srgbClr val="000099"/>
            </a:solidFill>
            <a:round/>
            <a:headEnd/>
            <a:tailEnd/>
          </a:ln>
        </p:spPr>
        <p:txBody>
          <a:bodyPr wrap="none" anchor="ctr"/>
          <a:lstStyle/>
          <a:p>
            <a:endParaRPr lang="zh-CN" altLang="en-US"/>
          </a:p>
        </p:txBody>
      </p:sp>
      <p:sp>
        <p:nvSpPr>
          <p:cNvPr id="22536" name="Freeform 8"/>
          <p:cNvSpPr>
            <a:spLocks/>
          </p:cNvSpPr>
          <p:nvPr/>
        </p:nvSpPr>
        <p:spPr bwMode="auto">
          <a:xfrm>
            <a:off x="2743200" y="3505200"/>
            <a:ext cx="1295400" cy="157163"/>
          </a:xfrm>
          <a:custGeom>
            <a:avLst/>
            <a:gdLst>
              <a:gd name="T0" fmla="*/ 0 w 816"/>
              <a:gd name="T1" fmla="*/ 2147483647 h 99"/>
              <a:gd name="T2" fmla="*/ 2147483647 w 816"/>
              <a:gd name="T3" fmla="*/ 2147483647 h 99"/>
              <a:gd name="T4" fmla="*/ 2147483647 w 816"/>
              <a:gd name="T5" fmla="*/ 2147483647 h 99"/>
              <a:gd name="T6" fmla="*/ 2147483647 w 816"/>
              <a:gd name="T7" fmla="*/ 2147483647 h 99"/>
              <a:gd name="T8" fmla="*/ 2147483647 w 816"/>
              <a:gd name="T9" fmla="*/ 0 h 99"/>
              <a:gd name="T10" fmla="*/ 0 60000 65536"/>
              <a:gd name="T11" fmla="*/ 0 60000 65536"/>
              <a:gd name="T12" fmla="*/ 0 60000 65536"/>
              <a:gd name="T13" fmla="*/ 0 60000 65536"/>
              <a:gd name="T14" fmla="*/ 0 60000 65536"/>
              <a:gd name="T15" fmla="*/ 0 w 816"/>
              <a:gd name="T16" fmla="*/ 0 h 99"/>
              <a:gd name="T17" fmla="*/ 816 w 816"/>
              <a:gd name="T18" fmla="*/ 99 h 99"/>
            </a:gdLst>
            <a:ahLst/>
            <a:cxnLst>
              <a:cxn ang="T10">
                <a:pos x="T0" y="T1"/>
              </a:cxn>
              <a:cxn ang="T11">
                <a:pos x="T2" y="T3"/>
              </a:cxn>
              <a:cxn ang="T12">
                <a:pos x="T4" y="T5"/>
              </a:cxn>
              <a:cxn ang="T13">
                <a:pos x="T6" y="T7"/>
              </a:cxn>
              <a:cxn ang="T14">
                <a:pos x="T8" y="T9"/>
              </a:cxn>
            </a:cxnLst>
            <a:rect l="T15" t="T16" r="T17" b="T18"/>
            <a:pathLst>
              <a:path w="816" h="99">
                <a:moveTo>
                  <a:pt x="0" y="34"/>
                </a:moveTo>
                <a:cubicBezTo>
                  <a:pt x="29" y="36"/>
                  <a:pt x="109" y="34"/>
                  <a:pt x="176" y="44"/>
                </a:cubicBezTo>
                <a:cubicBezTo>
                  <a:pt x="243" y="54"/>
                  <a:pt x="328" y="93"/>
                  <a:pt x="403" y="96"/>
                </a:cubicBezTo>
                <a:cubicBezTo>
                  <a:pt x="478" y="99"/>
                  <a:pt x="555" y="77"/>
                  <a:pt x="624" y="61"/>
                </a:cubicBezTo>
                <a:cubicBezTo>
                  <a:pt x="693" y="45"/>
                  <a:pt x="776" y="13"/>
                  <a:pt x="816" y="0"/>
                </a:cubicBezTo>
              </a:path>
            </a:pathLst>
          </a:custGeom>
          <a:noFill/>
          <a:ln w="127000">
            <a:solidFill>
              <a:srgbClr val="000099"/>
            </a:solidFill>
            <a:round/>
            <a:headEnd/>
            <a:tailEnd/>
          </a:ln>
        </p:spPr>
        <p:txBody>
          <a:bodyPr wrap="none" anchor="ctr"/>
          <a:lstStyle/>
          <a:p>
            <a:endParaRPr lang="zh-CN" altLang="en-US"/>
          </a:p>
        </p:txBody>
      </p:sp>
      <p:sp>
        <p:nvSpPr>
          <p:cNvPr id="22537" name="Oval 9"/>
          <p:cNvSpPr>
            <a:spLocks noChangeArrowheads="1"/>
          </p:cNvSpPr>
          <p:nvPr/>
        </p:nvSpPr>
        <p:spPr bwMode="auto">
          <a:xfrm rot="-125055">
            <a:off x="3351213" y="3598863"/>
            <a:ext cx="138112" cy="166687"/>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2538" name="Freeform 10"/>
          <p:cNvSpPr>
            <a:spLocks/>
          </p:cNvSpPr>
          <p:nvPr/>
        </p:nvSpPr>
        <p:spPr bwMode="auto">
          <a:xfrm>
            <a:off x="4565650" y="3690938"/>
            <a:ext cx="1874838" cy="119062"/>
          </a:xfrm>
          <a:custGeom>
            <a:avLst/>
            <a:gdLst>
              <a:gd name="T0" fmla="*/ 0 w 1181"/>
              <a:gd name="T1" fmla="*/ 2147483647 h 75"/>
              <a:gd name="T2" fmla="*/ 2147483647 w 1181"/>
              <a:gd name="T3" fmla="*/ 2147483647 h 75"/>
              <a:gd name="T4" fmla="*/ 2147483647 w 1181"/>
              <a:gd name="T5" fmla="*/ 2147483647 h 75"/>
              <a:gd name="T6" fmla="*/ 2147483647 w 1181"/>
              <a:gd name="T7" fmla="*/ 2147483647 h 75"/>
              <a:gd name="T8" fmla="*/ 2147483647 w 1181"/>
              <a:gd name="T9" fmla="*/ 2147483647 h 75"/>
              <a:gd name="T10" fmla="*/ 0 60000 65536"/>
              <a:gd name="T11" fmla="*/ 0 60000 65536"/>
              <a:gd name="T12" fmla="*/ 0 60000 65536"/>
              <a:gd name="T13" fmla="*/ 0 60000 65536"/>
              <a:gd name="T14" fmla="*/ 0 60000 65536"/>
              <a:gd name="T15" fmla="*/ 0 w 1181"/>
              <a:gd name="T16" fmla="*/ 0 h 75"/>
              <a:gd name="T17" fmla="*/ 1181 w 1181"/>
              <a:gd name="T18" fmla="*/ 75 h 75"/>
            </a:gdLst>
            <a:ahLst/>
            <a:cxnLst>
              <a:cxn ang="T10">
                <a:pos x="T0" y="T1"/>
              </a:cxn>
              <a:cxn ang="T11">
                <a:pos x="T2" y="T3"/>
              </a:cxn>
              <a:cxn ang="T12">
                <a:pos x="T4" y="T5"/>
              </a:cxn>
              <a:cxn ang="T13">
                <a:pos x="T6" y="T7"/>
              </a:cxn>
              <a:cxn ang="T14">
                <a:pos x="T8" y="T9"/>
              </a:cxn>
            </a:cxnLst>
            <a:rect l="T15" t="T16" r="T17" b="T18"/>
            <a:pathLst>
              <a:path w="1181" h="75">
                <a:moveTo>
                  <a:pt x="0" y="67"/>
                </a:moveTo>
                <a:cubicBezTo>
                  <a:pt x="44" y="63"/>
                  <a:pt x="180" y="54"/>
                  <a:pt x="273" y="43"/>
                </a:cubicBezTo>
                <a:cubicBezTo>
                  <a:pt x="366" y="32"/>
                  <a:pt x="457" y="0"/>
                  <a:pt x="558" y="3"/>
                </a:cubicBezTo>
                <a:cubicBezTo>
                  <a:pt x="658" y="7"/>
                  <a:pt x="771" y="56"/>
                  <a:pt x="875" y="65"/>
                </a:cubicBezTo>
                <a:cubicBezTo>
                  <a:pt x="979" y="75"/>
                  <a:pt x="1117" y="61"/>
                  <a:pt x="1181" y="60"/>
                </a:cubicBezTo>
              </a:path>
            </a:pathLst>
          </a:custGeom>
          <a:noFill/>
          <a:ln w="127000">
            <a:solidFill>
              <a:srgbClr val="FF0000"/>
            </a:solidFill>
            <a:round/>
            <a:headEnd/>
            <a:tailEnd/>
          </a:ln>
        </p:spPr>
        <p:txBody>
          <a:bodyPr wrap="none" anchor="ctr"/>
          <a:lstStyle/>
          <a:p>
            <a:endParaRPr lang="zh-CN" altLang="en-US"/>
          </a:p>
        </p:txBody>
      </p:sp>
      <p:sp>
        <p:nvSpPr>
          <p:cNvPr id="22539" name="Freeform 11"/>
          <p:cNvSpPr>
            <a:spLocks/>
          </p:cNvSpPr>
          <p:nvPr/>
        </p:nvSpPr>
        <p:spPr bwMode="auto">
          <a:xfrm>
            <a:off x="4546600" y="3521075"/>
            <a:ext cx="1906588" cy="198438"/>
          </a:xfrm>
          <a:custGeom>
            <a:avLst/>
            <a:gdLst>
              <a:gd name="T0" fmla="*/ 0 w 1201"/>
              <a:gd name="T1" fmla="*/ 0 h 125"/>
              <a:gd name="T2" fmla="*/ 2147483647 w 1201"/>
              <a:gd name="T3" fmla="*/ 2147483647 h 125"/>
              <a:gd name="T4" fmla="*/ 2147483647 w 1201"/>
              <a:gd name="T5" fmla="*/ 2147483647 h 125"/>
              <a:gd name="T6" fmla="*/ 2147483647 w 1201"/>
              <a:gd name="T7" fmla="*/ 2147483647 h 125"/>
              <a:gd name="T8" fmla="*/ 2147483647 w 1201"/>
              <a:gd name="T9" fmla="*/ 2147483647 h 125"/>
              <a:gd name="T10" fmla="*/ 0 60000 65536"/>
              <a:gd name="T11" fmla="*/ 0 60000 65536"/>
              <a:gd name="T12" fmla="*/ 0 60000 65536"/>
              <a:gd name="T13" fmla="*/ 0 60000 65536"/>
              <a:gd name="T14" fmla="*/ 0 60000 65536"/>
              <a:gd name="T15" fmla="*/ 0 w 1201"/>
              <a:gd name="T16" fmla="*/ 0 h 125"/>
              <a:gd name="T17" fmla="*/ 1201 w 1201"/>
              <a:gd name="T18" fmla="*/ 125 h 125"/>
            </a:gdLst>
            <a:ahLst/>
            <a:cxnLst>
              <a:cxn ang="T10">
                <a:pos x="T0" y="T1"/>
              </a:cxn>
              <a:cxn ang="T11">
                <a:pos x="T2" y="T3"/>
              </a:cxn>
              <a:cxn ang="T12">
                <a:pos x="T4" y="T5"/>
              </a:cxn>
              <a:cxn ang="T13">
                <a:pos x="T6" y="T7"/>
              </a:cxn>
              <a:cxn ang="T14">
                <a:pos x="T8" y="T9"/>
              </a:cxn>
            </a:cxnLst>
            <a:rect l="T15" t="T16" r="T17" b="T18"/>
            <a:pathLst>
              <a:path w="1201" h="125">
                <a:moveTo>
                  <a:pt x="0" y="0"/>
                </a:moveTo>
                <a:cubicBezTo>
                  <a:pt x="47" y="7"/>
                  <a:pt x="188" y="14"/>
                  <a:pt x="283" y="35"/>
                </a:cubicBezTo>
                <a:cubicBezTo>
                  <a:pt x="378" y="55"/>
                  <a:pt x="474" y="121"/>
                  <a:pt x="568" y="123"/>
                </a:cubicBezTo>
                <a:cubicBezTo>
                  <a:pt x="662" y="125"/>
                  <a:pt x="745" y="68"/>
                  <a:pt x="850" y="49"/>
                </a:cubicBezTo>
                <a:cubicBezTo>
                  <a:pt x="955" y="30"/>
                  <a:pt x="1128" y="17"/>
                  <a:pt x="1201" y="8"/>
                </a:cubicBezTo>
              </a:path>
            </a:pathLst>
          </a:custGeom>
          <a:noFill/>
          <a:ln w="127000">
            <a:solidFill>
              <a:srgbClr val="FF0000"/>
            </a:solidFill>
            <a:round/>
            <a:headEnd/>
            <a:tailEnd/>
          </a:ln>
        </p:spPr>
        <p:txBody>
          <a:bodyPr wrap="none" anchor="ctr"/>
          <a:lstStyle/>
          <a:p>
            <a:endParaRPr lang="zh-CN" altLang="en-US"/>
          </a:p>
        </p:txBody>
      </p:sp>
      <p:sp>
        <p:nvSpPr>
          <p:cNvPr id="22540" name="Oval 12"/>
          <p:cNvSpPr>
            <a:spLocks noChangeArrowheads="1"/>
          </p:cNvSpPr>
          <p:nvPr/>
        </p:nvSpPr>
        <p:spPr bwMode="auto">
          <a:xfrm rot="-212741">
            <a:off x="5387975" y="3619500"/>
            <a:ext cx="136525" cy="16668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2541" name="Freeform 13"/>
          <p:cNvSpPr>
            <a:spLocks/>
          </p:cNvSpPr>
          <p:nvPr/>
        </p:nvSpPr>
        <p:spPr bwMode="auto">
          <a:xfrm rot="4075735">
            <a:off x="5148263" y="2463800"/>
            <a:ext cx="779462" cy="1754188"/>
          </a:xfrm>
          <a:custGeom>
            <a:avLst/>
            <a:gdLst>
              <a:gd name="T0" fmla="*/ 0 w 568"/>
              <a:gd name="T1" fmla="*/ 2147483647 h 1553"/>
              <a:gd name="T2" fmla="*/ 2147483647 w 568"/>
              <a:gd name="T3" fmla="*/ 2147483647 h 1553"/>
              <a:gd name="T4" fmla="*/ 2147483647 w 568"/>
              <a:gd name="T5" fmla="*/ 2147483647 h 1553"/>
              <a:gd name="T6" fmla="*/ 2147483647 w 568"/>
              <a:gd name="T7" fmla="*/ 2147483647 h 1553"/>
              <a:gd name="T8" fmla="*/ 2147483647 w 568"/>
              <a:gd name="T9" fmla="*/ 0 h 1553"/>
              <a:gd name="T10" fmla="*/ 0 60000 65536"/>
              <a:gd name="T11" fmla="*/ 0 60000 65536"/>
              <a:gd name="T12" fmla="*/ 0 60000 65536"/>
              <a:gd name="T13" fmla="*/ 0 60000 65536"/>
              <a:gd name="T14" fmla="*/ 0 60000 65536"/>
              <a:gd name="T15" fmla="*/ 0 w 568"/>
              <a:gd name="T16" fmla="*/ 0 h 1553"/>
              <a:gd name="T17" fmla="*/ 568 w 568"/>
              <a:gd name="T18" fmla="*/ 1553 h 1553"/>
            </a:gdLst>
            <a:ahLst/>
            <a:cxnLst>
              <a:cxn ang="T10">
                <a:pos x="T0" y="T1"/>
              </a:cxn>
              <a:cxn ang="T11">
                <a:pos x="T2" y="T3"/>
              </a:cxn>
              <a:cxn ang="T12">
                <a:pos x="T4" y="T5"/>
              </a:cxn>
              <a:cxn ang="T13">
                <a:pos x="T6" y="T7"/>
              </a:cxn>
              <a:cxn ang="T14">
                <a:pos x="T8" y="T9"/>
              </a:cxn>
            </a:cxnLst>
            <a:rect l="T15" t="T16" r="T17" b="T18"/>
            <a:pathLst>
              <a:path w="568" h="1553">
                <a:moveTo>
                  <a:pt x="0" y="1553"/>
                </a:moveTo>
                <a:cubicBezTo>
                  <a:pt x="22" y="1493"/>
                  <a:pt x="98" y="1315"/>
                  <a:pt x="134" y="1191"/>
                </a:cubicBezTo>
                <a:cubicBezTo>
                  <a:pt x="170" y="1067"/>
                  <a:pt x="169" y="935"/>
                  <a:pt x="218" y="811"/>
                </a:cubicBezTo>
                <a:cubicBezTo>
                  <a:pt x="267" y="687"/>
                  <a:pt x="369" y="582"/>
                  <a:pt x="427" y="446"/>
                </a:cubicBezTo>
                <a:cubicBezTo>
                  <a:pt x="485" y="311"/>
                  <a:pt x="538" y="93"/>
                  <a:pt x="568" y="0"/>
                </a:cubicBezTo>
              </a:path>
            </a:pathLst>
          </a:custGeom>
          <a:noFill/>
          <a:ln w="127000">
            <a:solidFill>
              <a:srgbClr val="000099"/>
            </a:solidFill>
            <a:round/>
            <a:headEnd/>
            <a:tailEnd/>
          </a:ln>
        </p:spPr>
        <p:txBody>
          <a:bodyPr wrap="none" anchor="ctr"/>
          <a:lstStyle/>
          <a:p>
            <a:endParaRPr lang="zh-CN" altLang="en-US"/>
          </a:p>
        </p:txBody>
      </p:sp>
      <p:sp>
        <p:nvSpPr>
          <p:cNvPr id="22542" name="Freeform 14"/>
          <p:cNvSpPr>
            <a:spLocks/>
          </p:cNvSpPr>
          <p:nvPr/>
        </p:nvSpPr>
        <p:spPr bwMode="auto">
          <a:xfrm>
            <a:off x="4597400" y="3087688"/>
            <a:ext cx="1839913" cy="192087"/>
          </a:xfrm>
          <a:custGeom>
            <a:avLst/>
            <a:gdLst>
              <a:gd name="T0" fmla="*/ 0 w 1159"/>
              <a:gd name="T1" fmla="*/ 2147483647 h 121"/>
              <a:gd name="T2" fmla="*/ 2147483647 w 1159"/>
              <a:gd name="T3" fmla="*/ 2147483647 h 121"/>
              <a:gd name="T4" fmla="*/ 2147483647 w 1159"/>
              <a:gd name="T5" fmla="*/ 2147483647 h 121"/>
              <a:gd name="T6" fmla="*/ 2147483647 w 1159"/>
              <a:gd name="T7" fmla="*/ 2147483647 h 121"/>
              <a:gd name="T8" fmla="*/ 2147483647 w 1159"/>
              <a:gd name="T9" fmla="*/ 0 h 121"/>
              <a:gd name="T10" fmla="*/ 0 60000 65536"/>
              <a:gd name="T11" fmla="*/ 0 60000 65536"/>
              <a:gd name="T12" fmla="*/ 0 60000 65536"/>
              <a:gd name="T13" fmla="*/ 0 60000 65536"/>
              <a:gd name="T14" fmla="*/ 0 60000 65536"/>
              <a:gd name="T15" fmla="*/ 0 w 1159"/>
              <a:gd name="T16" fmla="*/ 0 h 121"/>
              <a:gd name="T17" fmla="*/ 1159 w 1159"/>
              <a:gd name="T18" fmla="*/ 121 h 121"/>
            </a:gdLst>
            <a:ahLst/>
            <a:cxnLst>
              <a:cxn ang="T10">
                <a:pos x="T0" y="T1"/>
              </a:cxn>
              <a:cxn ang="T11">
                <a:pos x="T2" y="T3"/>
              </a:cxn>
              <a:cxn ang="T12">
                <a:pos x="T4" y="T5"/>
              </a:cxn>
              <a:cxn ang="T13">
                <a:pos x="T6" y="T7"/>
              </a:cxn>
              <a:cxn ang="T14">
                <a:pos x="T8" y="T9"/>
              </a:cxn>
            </a:cxnLst>
            <a:rect l="T15" t="T16" r="T17" b="T18"/>
            <a:pathLst>
              <a:path w="1159" h="121">
                <a:moveTo>
                  <a:pt x="0" y="31"/>
                </a:moveTo>
                <a:cubicBezTo>
                  <a:pt x="45" y="30"/>
                  <a:pt x="185" y="19"/>
                  <a:pt x="271" y="34"/>
                </a:cubicBezTo>
                <a:cubicBezTo>
                  <a:pt x="357" y="49"/>
                  <a:pt x="410" y="121"/>
                  <a:pt x="515" y="121"/>
                </a:cubicBezTo>
                <a:cubicBezTo>
                  <a:pt x="620" y="121"/>
                  <a:pt x="793" y="51"/>
                  <a:pt x="900" y="31"/>
                </a:cubicBezTo>
                <a:cubicBezTo>
                  <a:pt x="1007" y="11"/>
                  <a:pt x="1105" y="6"/>
                  <a:pt x="1159" y="0"/>
                </a:cubicBezTo>
              </a:path>
            </a:pathLst>
          </a:custGeom>
          <a:noFill/>
          <a:ln w="127000">
            <a:solidFill>
              <a:srgbClr val="000099"/>
            </a:solidFill>
            <a:round/>
            <a:headEnd/>
            <a:tailEnd/>
          </a:ln>
        </p:spPr>
        <p:txBody>
          <a:bodyPr wrap="none" anchor="ctr"/>
          <a:lstStyle/>
          <a:p>
            <a:endParaRPr lang="zh-CN" altLang="en-US"/>
          </a:p>
        </p:txBody>
      </p:sp>
      <p:sp>
        <p:nvSpPr>
          <p:cNvPr id="22543" name="Oval 15"/>
          <p:cNvSpPr>
            <a:spLocks noChangeArrowheads="1"/>
          </p:cNvSpPr>
          <p:nvPr/>
        </p:nvSpPr>
        <p:spPr bwMode="auto">
          <a:xfrm rot="-145515">
            <a:off x="5375275" y="3168650"/>
            <a:ext cx="142875" cy="17303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2544" name="Freeform 16"/>
          <p:cNvSpPr>
            <a:spLocks/>
          </p:cNvSpPr>
          <p:nvPr/>
        </p:nvSpPr>
        <p:spPr bwMode="auto">
          <a:xfrm>
            <a:off x="4648200" y="1981200"/>
            <a:ext cx="762000" cy="1143000"/>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22545" name="Freeform 17"/>
          <p:cNvSpPr>
            <a:spLocks/>
          </p:cNvSpPr>
          <p:nvPr/>
        </p:nvSpPr>
        <p:spPr bwMode="auto">
          <a:xfrm>
            <a:off x="3429000" y="1981200"/>
            <a:ext cx="685800" cy="1219200"/>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22546" name="Freeform 18"/>
          <p:cNvSpPr>
            <a:spLocks/>
          </p:cNvSpPr>
          <p:nvPr/>
        </p:nvSpPr>
        <p:spPr bwMode="auto">
          <a:xfrm>
            <a:off x="3429000" y="3810000"/>
            <a:ext cx="762000" cy="838200"/>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22547" name="Freeform 19"/>
          <p:cNvSpPr>
            <a:spLocks/>
          </p:cNvSpPr>
          <p:nvPr/>
        </p:nvSpPr>
        <p:spPr bwMode="auto">
          <a:xfrm>
            <a:off x="4648200" y="3810000"/>
            <a:ext cx="762000" cy="990600"/>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sp>
        <p:nvSpPr>
          <p:cNvPr id="22548" name="Freeform 20"/>
          <p:cNvSpPr>
            <a:spLocks/>
          </p:cNvSpPr>
          <p:nvPr/>
        </p:nvSpPr>
        <p:spPr bwMode="auto">
          <a:xfrm>
            <a:off x="3200400" y="1828800"/>
            <a:ext cx="838200" cy="609600"/>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22549" name="Freeform 21"/>
          <p:cNvSpPr>
            <a:spLocks/>
          </p:cNvSpPr>
          <p:nvPr/>
        </p:nvSpPr>
        <p:spPr bwMode="auto">
          <a:xfrm>
            <a:off x="4800600" y="1828800"/>
            <a:ext cx="762000" cy="457200"/>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22550" name="Freeform 22"/>
          <p:cNvSpPr>
            <a:spLocks/>
          </p:cNvSpPr>
          <p:nvPr/>
        </p:nvSpPr>
        <p:spPr bwMode="auto">
          <a:xfrm>
            <a:off x="3048000" y="4495800"/>
            <a:ext cx="966788" cy="455613"/>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22551" name="Freeform 23"/>
          <p:cNvSpPr>
            <a:spLocks/>
          </p:cNvSpPr>
          <p:nvPr/>
        </p:nvSpPr>
        <p:spPr bwMode="auto">
          <a:xfrm>
            <a:off x="5029200" y="4419600"/>
            <a:ext cx="685800" cy="457200"/>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22552" name="Group 24"/>
          <p:cNvGrpSpPr>
            <a:grpSpLocks/>
          </p:cNvGrpSpPr>
          <p:nvPr/>
        </p:nvGrpSpPr>
        <p:grpSpPr bwMode="auto">
          <a:xfrm>
            <a:off x="3962400" y="1447800"/>
            <a:ext cx="949325" cy="457200"/>
            <a:chOff x="4320" y="1872"/>
            <a:chExt cx="384" cy="200"/>
          </a:xfrm>
        </p:grpSpPr>
        <p:grpSp>
          <p:nvGrpSpPr>
            <p:cNvPr id="22563" name="Group 25"/>
            <p:cNvGrpSpPr>
              <a:grpSpLocks/>
            </p:cNvGrpSpPr>
            <p:nvPr/>
          </p:nvGrpSpPr>
          <p:grpSpPr bwMode="auto">
            <a:xfrm>
              <a:off x="4320" y="1872"/>
              <a:ext cx="336" cy="200"/>
              <a:chOff x="4320" y="1872"/>
              <a:chExt cx="336" cy="200"/>
            </a:xfrm>
          </p:grpSpPr>
          <p:sp>
            <p:nvSpPr>
              <p:cNvPr id="22565" name="Line 26"/>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22566" name="Line 27"/>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22567" name="Line 28"/>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22568" name="Line 29"/>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22569" name="Line 30"/>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22570" name="Line 31"/>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22564" name="Line 32"/>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grpSp>
        <p:nvGrpSpPr>
          <p:cNvPr id="22553" name="Group 33"/>
          <p:cNvGrpSpPr>
            <a:grpSpLocks/>
          </p:cNvGrpSpPr>
          <p:nvPr/>
        </p:nvGrpSpPr>
        <p:grpSpPr bwMode="auto">
          <a:xfrm>
            <a:off x="4038600" y="4800600"/>
            <a:ext cx="949325" cy="439738"/>
            <a:chOff x="4368" y="3312"/>
            <a:chExt cx="384" cy="192"/>
          </a:xfrm>
        </p:grpSpPr>
        <p:sp>
          <p:nvSpPr>
            <p:cNvPr id="22556" name="Line 34"/>
            <p:cNvSpPr>
              <a:spLocks noChangeShapeType="1"/>
            </p:cNvSpPr>
            <p:nvPr/>
          </p:nvSpPr>
          <p:spPr bwMode="auto">
            <a:xfrm flipV="1">
              <a:off x="4416" y="3408"/>
              <a:ext cx="96" cy="48"/>
            </a:xfrm>
            <a:prstGeom prst="line">
              <a:avLst/>
            </a:prstGeom>
            <a:noFill/>
            <a:ln w="9525">
              <a:solidFill>
                <a:schemeClr val="tx1"/>
              </a:solidFill>
              <a:prstDash val="sysDot"/>
              <a:round/>
              <a:headEnd/>
              <a:tailEnd/>
            </a:ln>
          </p:spPr>
          <p:txBody>
            <a:bodyPr/>
            <a:lstStyle/>
            <a:p>
              <a:endParaRPr lang="zh-CN" altLang="en-US"/>
            </a:p>
          </p:txBody>
        </p:sp>
        <p:sp>
          <p:nvSpPr>
            <p:cNvPr id="22557" name="Line 35"/>
            <p:cNvSpPr>
              <a:spLocks noChangeShapeType="1"/>
            </p:cNvSpPr>
            <p:nvPr/>
          </p:nvSpPr>
          <p:spPr bwMode="auto">
            <a:xfrm>
              <a:off x="4646" y="3428"/>
              <a:ext cx="58" cy="28"/>
            </a:xfrm>
            <a:prstGeom prst="line">
              <a:avLst/>
            </a:prstGeom>
            <a:noFill/>
            <a:ln w="9525">
              <a:solidFill>
                <a:schemeClr val="tx1"/>
              </a:solidFill>
              <a:prstDash val="sysDot"/>
              <a:round/>
              <a:headEnd/>
              <a:tailEnd/>
            </a:ln>
          </p:spPr>
          <p:txBody>
            <a:bodyPr/>
            <a:lstStyle/>
            <a:p>
              <a:endParaRPr lang="zh-CN" altLang="en-US"/>
            </a:p>
          </p:txBody>
        </p:sp>
        <p:sp>
          <p:nvSpPr>
            <p:cNvPr id="22558" name="Line 36"/>
            <p:cNvSpPr>
              <a:spLocks noChangeShapeType="1"/>
            </p:cNvSpPr>
            <p:nvPr/>
          </p:nvSpPr>
          <p:spPr bwMode="auto">
            <a:xfrm>
              <a:off x="4512" y="3312"/>
              <a:ext cx="0" cy="104"/>
            </a:xfrm>
            <a:prstGeom prst="line">
              <a:avLst/>
            </a:prstGeom>
            <a:noFill/>
            <a:ln w="76200">
              <a:solidFill>
                <a:srgbClr val="364956"/>
              </a:solidFill>
              <a:round/>
              <a:headEnd/>
              <a:tailEnd/>
            </a:ln>
          </p:spPr>
          <p:txBody>
            <a:bodyPr/>
            <a:lstStyle/>
            <a:p>
              <a:endParaRPr lang="zh-CN" altLang="en-US"/>
            </a:p>
          </p:txBody>
        </p:sp>
        <p:sp>
          <p:nvSpPr>
            <p:cNvPr id="22559" name="Line 37"/>
            <p:cNvSpPr>
              <a:spLocks noChangeShapeType="1"/>
            </p:cNvSpPr>
            <p:nvPr/>
          </p:nvSpPr>
          <p:spPr bwMode="auto">
            <a:xfrm>
              <a:off x="4560" y="3360"/>
              <a:ext cx="96" cy="0"/>
            </a:xfrm>
            <a:prstGeom prst="line">
              <a:avLst/>
            </a:prstGeom>
            <a:noFill/>
            <a:ln w="76200">
              <a:solidFill>
                <a:srgbClr val="364956"/>
              </a:solidFill>
              <a:round/>
              <a:headEnd/>
              <a:tailEnd/>
            </a:ln>
          </p:spPr>
          <p:txBody>
            <a:bodyPr/>
            <a:lstStyle/>
            <a:p>
              <a:endParaRPr lang="zh-CN" altLang="en-US"/>
            </a:p>
          </p:txBody>
        </p:sp>
        <p:sp>
          <p:nvSpPr>
            <p:cNvPr id="22560" name="Line 38"/>
            <p:cNvSpPr>
              <a:spLocks noChangeShapeType="1"/>
            </p:cNvSpPr>
            <p:nvPr/>
          </p:nvSpPr>
          <p:spPr bwMode="auto">
            <a:xfrm>
              <a:off x="4368" y="3360"/>
              <a:ext cx="48" cy="0"/>
            </a:xfrm>
            <a:prstGeom prst="line">
              <a:avLst/>
            </a:prstGeom>
            <a:noFill/>
            <a:ln w="9525">
              <a:solidFill>
                <a:schemeClr val="tx1"/>
              </a:solidFill>
              <a:round/>
              <a:headEnd/>
              <a:tailEnd/>
            </a:ln>
          </p:spPr>
          <p:txBody>
            <a:bodyPr/>
            <a:lstStyle/>
            <a:p>
              <a:endParaRPr lang="zh-CN" altLang="en-US"/>
            </a:p>
          </p:txBody>
        </p:sp>
        <p:sp>
          <p:nvSpPr>
            <p:cNvPr id="22561" name="Line 39"/>
            <p:cNvSpPr>
              <a:spLocks noChangeShapeType="1"/>
            </p:cNvSpPr>
            <p:nvPr/>
          </p:nvSpPr>
          <p:spPr bwMode="auto">
            <a:xfrm>
              <a:off x="4704" y="3360"/>
              <a:ext cx="48" cy="0"/>
            </a:xfrm>
            <a:prstGeom prst="line">
              <a:avLst/>
            </a:prstGeom>
            <a:noFill/>
            <a:ln w="9525">
              <a:solidFill>
                <a:schemeClr val="tx1"/>
              </a:solidFill>
              <a:round/>
              <a:headEnd/>
              <a:tailEnd/>
            </a:ln>
          </p:spPr>
          <p:txBody>
            <a:bodyPr/>
            <a:lstStyle/>
            <a:p>
              <a:endParaRPr lang="zh-CN" altLang="en-US"/>
            </a:p>
          </p:txBody>
        </p:sp>
        <p:sp>
          <p:nvSpPr>
            <p:cNvPr id="22562" name="Line 40"/>
            <p:cNvSpPr>
              <a:spLocks noChangeShapeType="1"/>
            </p:cNvSpPr>
            <p:nvPr/>
          </p:nvSpPr>
          <p:spPr bwMode="auto">
            <a:xfrm>
              <a:off x="4560" y="3408"/>
              <a:ext cx="0" cy="96"/>
            </a:xfrm>
            <a:prstGeom prst="line">
              <a:avLst/>
            </a:prstGeom>
            <a:noFill/>
            <a:ln w="9525">
              <a:solidFill>
                <a:schemeClr val="tx1"/>
              </a:solidFill>
              <a:round/>
              <a:headEnd/>
              <a:tailEnd/>
            </a:ln>
          </p:spPr>
          <p:txBody>
            <a:bodyPr/>
            <a:lstStyle/>
            <a:p>
              <a:endParaRPr lang="zh-CN" altLang="en-US"/>
            </a:p>
          </p:txBody>
        </p:sp>
      </p:grpSp>
      <p:sp>
        <p:nvSpPr>
          <p:cNvPr id="22554" name="Text Box 41"/>
          <p:cNvSpPr txBox="1">
            <a:spLocks noChangeArrowheads="1"/>
          </p:cNvSpPr>
          <p:nvPr/>
        </p:nvSpPr>
        <p:spPr bwMode="auto">
          <a:xfrm>
            <a:off x="990600" y="685800"/>
            <a:ext cx="915988" cy="5607050"/>
          </a:xfrm>
          <a:prstGeom prst="rect">
            <a:avLst/>
          </a:prstGeom>
          <a:noFill/>
          <a:ln w="9525">
            <a:noFill/>
            <a:miter lim="800000"/>
            <a:headEnd/>
            <a:tailEnd/>
          </a:ln>
        </p:spPr>
        <p:txBody>
          <a:bodyPr vert="eaVert" wrap="none">
            <a:spAutoFit/>
          </a:bodyPr>
          <a:lstStyle/>
          <a:p>
            <a:pPr algn="l"/>
            <a:r>
              <a:rPr kumimoji="0" lang="zh-CN" altLang="en-US" sz="4800" b="1">
                <a:ea typeface="隶书" pitchFamily="49" charset="-122"/>
              </a:rPr>
              <a:t>减数第</a:t>
            </a:r>
            <a:r>
              <a:rPr kumimoji="0" lang="zh-CN" altLang="en-US" sz="4800" b="1">
                <a:solidFill>
                  <a:srgbClr val="FF3300"/>
                </a:solidFill>
                <a:ea typeface="隶书" pitchFamily="49" charset="-122"/>
              </a:rPr>
              <a:t>一</a:t>
            </a:r>
            <a:r>
              <a:rPr kumimoji="0" lang="zh-CN" altLang="en-US" sz="4800" b="1">
                <a:ea typeface="隶书" pitchFamily="49" charset="-122"/>
              </a:rPr>
              <a:t>次分裂</a:t>
            </a:r>
            <a:r>
              <a:rPr kumimoji="0" lang="zh-CN" altLang="en-US" sz="4800" b="1">
                <a:solidFill>
                  <a:srgbClr val="FF3300"/>
                </a:solidFill>
                <a:ea typeface="隶书" pitchFamily="49" charset="-122"/>
              </a:rPr>
              <a:t>中期</a:t>
            </a:r>
            <a:endParaRPr kumimoji="0" lang="en-US" altLang="zh-CN" sz="4800" b="1">
              <a:solidFill>
                <a:srgbClr val="FF3300"/>
              </a:solidFill>
              <a:ea typeface="隶书" pitchFamily="49" charset="-122"/>
            </a:endParaRPr>
          </a:p>
        </p:txBody>
      </p:sp>
      <p:sp>
        <p:nvSpPr>
          <p:cNvPr id="12330" name="AutoShape 42"/>
          <p:cNvSpPr>
            <a:spLocks noChangeArrowheads="1"/>
          </p:cNvSpPr>
          <p:nvPr/>
        </p:nvSpPr>
        <p:spPr bwMode="auto">
          <a:xfrm>
            <a:off x="6096000" y="5257800"/>
            <a:ext cx="3048000" cy="1600200"/>
          </a:xfrm>
          <a:prstGeom prst="roundRect">
            <a:avLst>
              <a:gd name="adj" fmla="val 13690"/>
            </a:avLst>
          </a:prstGeom>
          <a:solidFill>
            <a:srgbClr val="F5F4DF"/>
          </a:solidFill>
          <a:ln w="28575">
            <a:solidFill>
              <a:srgbClr val="630705"/>
            </a:solidFill>
            <a:round/>
            <a:headEnd/>
            <a:tailEnd/>
          </a:ln>
          <a:effectLst>
            <a:outerShdw dist="53882" dir="2700000" algn="ctr" rotWithShape="0">
              <a:srgbClr val="630705"/>
            </a:outerShdw>
          </a:effectLst>
        </p:spPr>
        <p:txBody>
          <a:bodyPr wrap="none" anchor="ctr"/>
          <a:lstStyle/>
          <a:p>
            <a:pPr algn="l">
              <a:defRPr/>
            </a:pPr>
            <a:r>
              <a:rPr lang="zh-CN" altLang="en-US" sz="3200" b="1">
                <a:solidFill>
                  <a:srgbClr val="630705"/>
                </a:solidFill>
                <a:ea typeface="黑体" pitchFamily="2" charset="-122"/>
              </a:rPr>
              <a:t>   </a:t>
            </a:r>
            <a:r>
              <a:rPr lang="zh-CN" altLang="en-US" sz="3200" b="1">
                <a:solidFill>
                  <a:schemeClr val="accent2"/>
                </a:solidFill>
                <a:ea typeface="黑体" pitchFamily="2" charset="-122"/>
              </a:rPr>
              <a:t>同源染色体</a:t>
            </a:r>
          </a:p>
          <a:p>
            <a:pPr algn="l">
              <a:defRPr/>
            </a:pPr>
            <a:r>
              <a:rPr lang="zh-CN" altLang="en-US" sz="3200" b="1">
                <a:solidFill>
                  <a:schemeClr val="accent2"/>
                </a:solidFill>
                <a:ea typeface="黑体" pitchFamily="2" charset="-122"/>
              </a:rPr>
              <a:t>排列在赤道板上</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2330"/>
                                        </p:tgtEl>
                                        <p:attrNameLst>
                                          <p:attrName>style.visibility</p:attrName>
                                        </p:attrNameLst>
                                      </p:cBhvr>
                                      <p:to>
                                        <p:strVal val="visible"/>
                                      </p:to>
                                    </p:set>
                                    <p:anim calcmode="lin" valueType="num">
                                      <p:cBhvr>
                                        <p:cTn id="7" dur="500" fill="hold"/>
                                        <p:tgtEl>
                                          <p:spTgt spid="12330"/>
                                        </p:tgtEl>
                                        <p:attrNameLst>
                                          <p:attrName>ppt_w</p:attrName>
                                        </p:attrNameLst>
                                      </p:cBhvr>
                                      <p:tavLst>
                                        <p:tav tm="0">
                                          <p:val>
                                            <p:strVal val="2/3*#ppt_w"/>
                                          </p:val>
                                        </p:tav>
                                        <p:tav tm="100000">
                                          <p:val>
                                            <p:strVal val="#ppt_w"/>
                                          </p:val>
                                        </p:tav>
                                      </p:tavLst>
                                    </p:anim>
                                    <p:anim calcmode="lin" valueType="num">
                                      <p:cBhvr>
                                        <p:cTn id="8" dur="500" fill="hold"/>
                                        <p:tgtEl>
                                          <p:spTgt spid="12330"/>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30"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val 3"/>
          <p:cNvSpPr>
            <a:spLocks noChangeArrowheads="1"/>
          </p:cNvSpPr>
          <p:nvPr/>
        </p:nvSpPr>
        <p:spPr bwMode="auto">
          <a:xfrm>
            <a:off x="1905000" y="838200"/>
            <a:ext cx="5181600" cy="5181600"/>
          </a:xfrm>
          <a:prstGeom prst="ellipse">
            <a:avLst/>
          </a:prstGeom>
          <a:gradFill rotWithShape="0">
            <a:gsLst>
              <a:gs pos="0">
                <a:srgbClr val="FFFFFF"/>
              </a:gs>
              <a:gs pos="100000">
                <a:srgbClr val="0066FF"/>
              </a:gs>
            </a:gsLst>
            <a:path path="shape">
              <a:fillToRect l="50000" t="50000" r="50000" b="50000"/>
            </a:path>
          </a:gradFill>
          <a:ln w="9525">
            <a:noFill/>
            <a:round/>
            <a:headEnd/>
            <a:tailEnd/>
          </a:ln>
        </p:spPr>
        <p:txBody>
          <a:bodyPr wrap="none" anchor="ctr"/>
          <a:lstStyle/>
          <a:p>
            <a:endParaRPr lang="zh-CN" altLang="en-US"/>
          </a:p>
        </p:txBody>
      </p:sp>
      <p:sp>
        <p:nvSpPr>
          <p:cNvPr id="23555" name="Freeform 4"/>
          <p:cNvSpPr>
            <a:spLocks/>
          </p:cNvSpPr>
          <p:nvPr/>
        </p:nvSpPr>
        <p:spPr bwMode="auto">
          <a:xfrm>
            <a:off x="3300413" y="2205038"/>
            <a:ext cx="690562" cy="750887"/>
          </a:xfrm>
          <a:custGeom>
            <a:avLst/>
            <a:gdLst>
              <a:gd name="T0" fmla="*/ 0 w 435"/>
              <a:gd name="T1" fmla="*/ 2147483647 h 473"/>
              <a:gd name="T2" fmla="*/ 2147483647 w 435"/>
              <a:gd name="T3" fmla="*/ 2147483647 h 473"/>
              <a:gd name="T4" fmla="*/ 2147483647 w 435"/>
              <a:gd name="T5" fmla="*/ 2147483647 h 473"/>
              <a:gd name="T6" fmla="*/ 2147483647 w 435"/>
              <a:gd name="T7" fmla="*/ 2147483647 h 473"/>
              <a:gd name="T8" fmla="*/ 2147483647 w 435"/>
              <a:gd name="T9" fmla="*/ 2147483647 h 473"/>
              <a:gd name="T10" fmla="*/ 0 60000 65536"/>
              <a:gd name="T11" fmla="*/ 0 60000 65536"/>
              <a:gd name="T12" fmla="*/ 0 60000 65536"/>
              <a:gd name="T13" fmla="*/ 0 60000 65536"/>
              <a:gd name="T14" fmla="*/ 0 60000 65536"/>
              <a:gd name="T15" fmla="*/ 0 w 435"/>
              <a:gd name="T16" fmla="*/ 0 h 473"/>
              <a:gd name="T17" fmla="*/ 435 w 435"/>
              <a:gd name="T18" fmla="*/ 473 h 473"/>
            </a:gdLst>
            <a:ahLst/>
            <a:cxnLst>
              <a:cxn ang="T10">
                <a:pos x="T0" y="T1"/>
              </a:cxn>
              <a:cxn ang="T11">
                <a:pos x="T2" y="T3"/>
              </a:cxn>
              <a:cxn ang="T12">
                <a:pos x="T4" y="T5"/>
              </a:cxn>
              <a:cxn ang="T13">
                <a:pos x="T6" y="T7"/>
              </a:cxn>
              <a:cxn ang="T14">
                <a:pos x="T8" y="T9"/>
              </a:cxn>
            </a:cxnLst>
            <a:rect l="T15" t="T16" r="T17" b="T18"/>
            <a:pathLst>
              <a:path w="435" h="473">
                <a:moveTo>
                  <a:pt x="0" y="421"/>
                </a:moveTo>
                <a:cubicBezTo>
                  <a:pt x="21" y="390"/>
                  <a:pt x="67" y="314"/>
                  <a:pt x="124" y="245"/>
                </a:cubicBezTo>
                <a:cubicBezTo>
                  <a:pt x="181" y="176"/>
                  <a:pt x="294" y="0"/>
                  <a:pt x="342" y="7"/>
                </a:cubicBezTo>
                <a:cubicBezTo>
                  <a:pt x="390" y="14"/>
                  <a:pt x="399" y="209"/>
                  <a:pt x="414" y="287"/>
                </a:cubicBezTo>
                <a:cubicBezTo>
                  <a:pt x="429" y="365"/>
                  <a:pt x="431" y="434"/>
                  <a:pt x="435" y="473"/>
                </a:cubicBezTo>
              </a:path>
            </a:pathLst>
          </a:custGeom>
          <a:noFill/>
          <a:ln w="127000">
            <a:solidFill>
              <a:srgbClr val="FF0000"/>
            </a:solidFill>
            <a:round/>
            <a:headEnd/>
            <a:tailEnd/>
          </a:ln>
        </p:spPr>
        <p:txBody>
          <a:bodyPr wrap="none" anchor="ctr"/>
          <a:lstStyle/>
          <a:p>
            <a:endParaRPr lang="zh-CN" altLang="en-US"/>
          </a:p>
        </p:txBody>
      </p:sp>
      <p:sp>
        <p:nvSpPr>
          <p:cNvPr id="23556" name="Freeform 5"/>
          <p:cNvSpPr>
            <a:spLocks/>
          </p:cNvSpPr>
          <p:nvPr/>
        </p:nvSpPr>
        <p:spPr bwMode="auto">
          <a:xfrm>
            <a:off x="3119438" y="2185988"/>
            <a:ext cx="1122362" cy="671512"/>
          </a:xfrm>
          <a:custGeom>
            <a:avLst/>
            <a:gdLst>
              <a:gd name="T0" fmla="*/ 0 w 707"/>
              <a:gd name="T1" fmla="*/ 2147483647 h 423"/>
              <a:gd name="T2" fmla="*/ 2147483647 w 707"/>
              <a:gd name="T3" fmla="*/ 2147483647 h 423"/>
              <a:gd name="T4" fmla="*/ 2147483647 w 707"/>
              <a:gd name="T5" fmla="*/ 2147483647 h 423"/>
              <a:gd name="T6" fmla="*/ 2147483647 w 707"/>
              <a:gd name="T7" fmla="*/ 2147483647 h 423"/>
              <a:gd name="T8" fmla="*/ 2147483647 w 707"/>
              <a:gd name="T9" fmla="*/ 2147483647 h 423"/>
              <a:gd name="T10" fmla="*/ 0 60000 65536"/>
              <a:gd name="T11" fmla="*/ 0 60000 65536"/>
              <a:gd name="T12" fmla="*/ 0 60000 65536"/>
              <a:gd name="T13" fmla="*/ 0 60000 65536"/>
              <a:gd name="T14" fmla="*/ 0 60000 65536"/>
              <a:gd name="T15" fmla="*/ 0 w 707"/>
              <a:gd name="T16" fmla="*/ 0 h 423"/>
              <a:gd name="T17" fmla="*/ 707 w 707"/>
              <a:gd name="T18" fmla="*/ 423 h 423"/>
            </a:gdLst>
            <a:ahLst/>
            <a:cxnLst>
              <a:cxn ang="T10">
                <a:pos x="T0" y="T1"/>
              </a:cxn>
              <a:cxn ang="T11">
                <a:pos x="T2" y="T3"/>
              </a:cxn>
              <a:cxn ang="T12">
                <a:pos x="T4" y="T5"/>
              </a:cxn>
              <a:cxn ang="T13">
                <a:pos x="T6" y="T7"/>
              </a:cxn>
              <a:cxn ang="T14">
                <a:pos x="T8" y="T9"/>
              </a:cxn>
            </a:cxnLst>
            <a:rect l="T15" t="T16" r="T17" b="T18"/>
            <a:pathLst>
              <a:path w="707" h="423">
                <a:moveTo>
                  <a:pt x="0" y="319"/>
                </a:moveTo>
                <a:cubicBezTo>
                  <a:pt x="35" y="291"/>
                  <a:pt x="135" y="204"/>
                  <a:pt x="207" y="154"/>
                </a:cubicBezTo>
                <a:cubicBezTo>
                  <a:pt x="279" y="104"/>
                  <a:pt x="359" y="0"/>
                  <a:pt x="435" y="19"/>
                </a:cubicBezTo>
                <a:cubicBezTo>
                  <a:pt x="511" y="38"/>
                  <a:pt x="617" y="201"/>
                  <a:pt x="662" y="268"/>
                </a:cubicBezTo>
                <a:cubicBezTo>
                  <a:pt x="707" y="335"/>
                  <a:pt x="695" y="391"/>
                  <a:pt x="704" y="423"/>
                </a:cubicBezTo>
              </a:path>
            </a:pathLst>
          </a:custGeom>
          <a:noFill/>
          <a:ln w="127000">
            <a:solidFill>
              <a:srgbClr val="FF0000"/>
            </a:solidFill>
            <a:round/>
            <a:headEnd/>
            <a:tailEnd/>
          </a:ln>
        </p:spPr>
        <p:txBody>
          <a:bodyPr wrap="none" anchor="ctr"/>
          <a:lstStyle/>
          <a:p>
            <a:endParaRPr lang="zh-CN" altLang="en-US"/>
          </a:p>
        </p:txBody>
      </p:sp>
      <p:sp>
        <p:nvSpPr>
          <p:cNvPr id="23557" name="Oval 6"/>
          <p:cNvSpPr>
            <a:spLocks noChangeArrowheads="1"/>
          </p:cNvSpPr>
          <p:nvPr/>
        </p:nvSpPr>
        <p:spPr bwMode="auto">
          <a:xfrm rot="35310">
            <a:off x="3733800" y="2133600"/>
            <a:ext cx="141288" cy="17621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3558" name="Freeform 7"/>
          <p:cNvSpPr>
            <a:spLocks/>
          </p:cNvSpPr>
          <p:nvPr/>
        </p:nvSpPr>
        <p:spPr bwMode="auto">
          <a:xfrm>
            <a:off x="4495800" y="4006850"/>
            <a:ext cx="1677988" cy="698500"/>
          </a:xfrm>
          <a:custGeom>
            <a:avLst/>
            <a:gdLst>
              <a:gd name="T0" fmla="*/ 0 w 1057"/>
              <a:gd name="T1" fmla="*/ 2147483647 h 440"/>
              <a:gd name="T2" fmla="*/ 2147483647 w 1057"/>
              <a:gd name="T3" fmla="*/ 2147483647 h 440"/>
              <a:gd name="T4" fmla="*/ 2147483647 w 1057"/>
              <a:gd name="T5" fmla="*/ 2147483647 h 440"/>
              <a:gd name="T6" fmla="*/ 2147483647 w 1057"/>
              <a:gd name="T7" fmla="*/ 2147483647 h 440"/>
              <a:gd name="T8" fmla="*/ 2147483647 w 1057"/>
              <a:gd name="T9" fmla="*/ 0 h 440"/>
              <a:gd name="T10" fmla="*/ 0 60000 65536"/>
              <a:gd name="T11" fmla="*/ 0 60000 65536"/>
              <a:gd name="T12" fmla="*/ 0 60000 65536"/>
              <a:gd name="T13" fmla="*/ 0 60000 65536"/>
              <a:gd name="T14" fmla="*/ 0 60000 65536"/>
              <a:gd name="T15" fmla="*/ 0 w 1057"/>
              <a:gd name="T16" fmla="*/ 0 h 440"/>
              <a:gd name="T17" fmla="*/ 1057 w 1057"/>
              <a:gd name="T18" fmla="*/ 440 h 440"/>
            </a:gdLst>
            <a:ahLst/>
            <a:cxnLst>
              <a:cxn ang="T10">
                <a:pos x="T0" y="T1"/>
              </a:cxn>
              <a:cxn ang="T11">
                <a:pos x="T2" y="T3"/>
              </a:cxn>
              <a:cxn ang="T12">
                <a:pos x="T4" y="T5"/>
              </a:cxn>
              <a:cxn ang="T13">
                <a:pos x="T6" y="T7"/>
              </a:cxn>
              <a:cxn ang="T14">
                <a:pos x="T8" y="T9"/>
              </a:cxn>
            </a:cxnLst>
            <a:rect l="T15" t="T16" r="T17" b="T18"/>
            <a:pathLst>
              <a:path w="1057" h="440">
                <a:moveTo>
                  <a:pt x="0" y="117"/>
                </a:moveTo>
                <a:cubicBezTo>
                  <a:pt x="38" y="144"/>
                  <a:pt x="133" y="229"/>
                  <a:pt x="228" y="282"/>
                </a:cubicBezTo>
                <a:cubicBezTo>
                  <a:pt x="323" y="335"/>
                  <a:pt x="474" y="440"/>
                  <a:pt x="571" y="434"/>
                </a:cubicBezTo>
                <a:cubicBezTo>
                  <a:pt x="668" y="428"/>
                  <a:pt x="728" y="320"/>
                  <a:pt x="809" y="248"/>
                </a:cubicBezTo>
                <a:cubicBezTo>
                  <a:pt x="890" y="176"/>
                  <a:pt x="1005" y="52"/>
                  <a:pt x="1057" y="0"/>
                </a:cubicBezTo>
              </a:path>
            </a:pathLst>
          </a:custGeom>
          <a:noFill/>
          <a:ln w="127000">
            <a:solidFill>
              <a:srgbClr val="FF0000"/>
            </a:solidFill>
            <a:round/>
            <a:headEnd/>
            <a:tailEnd/>
          </a:ln>
        </p:spPr>
        <p:txBody>
          <a:bodyPr wrap="none" anchor="ctr"/>
          <a:lstStyle/>
          <a:p>
            <a:endParaRPr lang="zh-CN" altLang="en-US"/>
          </a:p>
        </p:txBody>
      </p:sp>
      <p:sp>
        <p:nvSpPr>
          <p:cNvPr id="23559" name="Freeform 8"/>
          <p:cNvSpPr>
            <a:spLocks/>
          </p:cNvSpPr>
          <p:nvPr/>
        </p:nvSpPr>
        <p:spPr bwMode="auto">
          <a:xfrm>
            <a:off x="3235325" y="4268788"/>
            <a:ext cx="1066800" cy="460375"/>
          </a:xfrm>
          <a:custGeom>
            <a:avLst/>
            <a:gdLst>
              <a:gd name="T0" fmla="*/ 0 w 672"/>
              <a:gd name="T1" fmla="*/ 0 h 290"/>
              <a:gd name="T2" fmla="*/ 2147483647 w 672"/>
              <a:gd name="T3" fmla="*/ 2147483647 h 290"/>
              <a:gd name="T4" fmla="*/ 2147483647 w 672"/>
              <a:gd name="T5" fmla="*/ 2147483647 h 290"/>
              <a:gd name="T6" fmla="*/ 2147483647 w 672"/>
              <a:gd name="T7" fmla="*/ 2147483647 h 290"/>
              <a:gd name="T8" fmla="*/ 2147483647 w 672"/>
              <a:gd name="T9" fmla="*/ 2147483647 h 290"/>
              <a:gd name="T10" fmla="*/ 0 60000 65536"/>
              <a:gd name="T11" fmla="*/ 0 60000 65536"/>
              <a:gd name="T12" fmla="*/ 0 60000 65536"/>
              <a:gd name="T13" fmla="*/ 0 60000 65536"/>
              <a:gd name="T14" fmla="*/ 0 60000 65536"/>
              <a:gd name="T15" fmla="*/ 0 w 672"/>
              <a:gd name="T16" fmla="*/ 0 h 290"/>
              <a:gd name="T17" fmla="*/ 672 w 672"/>
              <a:gd name="T18" fmla="*/ 290 h 290"/>
            </a:gdLst>
            <a:ahLst/>
            <a:cxnLst>
              <a:cxn ang="T10">
                <a:pos x="T0" y="T1"/>
              </a:cxn>
              <a:cxn ang="T11">
                <a:pos x="T2" y="T3"/>
              </a:cxn>
              <a:cxn ang="T12">
                <a:pos x="T4" y="T5"/>
              </a:cxn>
              <a:cxn ang="T13">
                <a:pos x="T6" y="T7"/>
              </a:cxn>
              <a:cxn ang="T14">
                <a:pos x="T8" y="T9"/>
              </a:cxn>
            </a:cxnLst>
            <a:rect l="T15" t="T16" r="T17" b="T18"/>
            <a:pathLst>
              <a:path w="672" h="290">
                <a:moveTo>
                  <a:pt x="0" y="0"/>
                </a:moveTo>
                <a:cubicBezTo>
                  <a:pt x="17" y="24"/>
                  <a:pt x="44" y="97"/>
                  <a:pt x="103" y="145"/>
                </a:cubicBezTo>
                <a:cubicBezTo>
                  <a:pt x="162" y="193"/>
                  <a:pt x="281" y="290"/>
                  <a:pt x="352" y="290"/>
                </a:cubicBezTo>
                <a:cubicBezTo>
                  <a:pt x="423" y="290"/>
                  <a:pt x="474" y="191"/>
                  <a:pt x="527" y="145"/>
                </a:cubicBezTo>
                <a:cubicBezTo>
                  <a:pt x="580" y="99"/>
                  <a:pt x="642" y="39"/>
                  <a:pt x="672" y="11"/>
                </a:cubicBezTo>
              </a:path>
            </a:pathLst>
          </a:custGeom>
          <a:noFill/>
          <a:ln w="127000">
            <a:solidFill>
              <a:srgbClr val="000099"/>
            </a:solidFill>
            <a:round/>
            <a:headEnd/>
            <a:tailEnd/>
          </a:ln>
        </p:spPr>
        <p:txBody>
          <a:bodyPr wrap="none" anchor="ctr"/>
          <a:lstStyle/>
          <a:p>
            <a:endParaRPr lang="zh-CN" altLang="en-US"/>
          </a:p>
        </p:txBody>
      </p:sp>
      <p:sp>
        <p:nvSpPr>
          <p:cNvPr id="23560" name="Freeform 9"/>
          <p:cNvSpPr>
            <a:spLocks/>
          </p:cNvSpPr>
          <p:nvPr/>
        </p:nvSpPr>
        <p:spPr bwMode="auto">
          <a:xfrm>
            <a:off x="3416300" y="3989388"/>
            <a:ext cx="704850" cy="660400"/>
          </a:xfrm>
          <a:custGeom>
            <a:avLst/>
            <a:gdLst>
              <a:gd name="T0" fmla="*/ 0 w 444"/>
              <a:gd name="T1" fmla="*/ 2147483647 h 416"/>
              <a:gd name="T2" fmla="*/ 2147483647 w 444"/>
              <a:gd name="T3" fmla="*/ 2147483647 h 416"/>
              <a:gd name="T4" fmla="*/ 2147483647 w 444"/>
              <a:gd name="T5" fmla="*/ 2147483647 h 416"/>
              <a:gd name="T6" fmla="*/ 2147483647 w 444"/>
              <a:gd name="T7" fmla="*/ 2147483647 h 416"/>
              <a:gd name="T8" fmla="*/ 2147483647 w 444"/>
              <a:gd name="T9" fmla="*/ 0 h 416"/>
              <a:gd name="T10" fmla="*/ 0 60000 65536"/>
              <a:gd name="T11" fmla="*/ 0 60000 65536"/>
              <a:gd name="T12" fmla="*/ 0 60000 65536"/>
              <a:gd name="T13" fmla="*/ 0 60000 65536"/>
              <a:gd name="T14" fmla="*/ 0 60000 65536"/>
              <a:gd name="T15" fmla="*/ 0 w 444"/>
              <a:gd name="T16" fmla="*/ 0 h 416"/>
              <a:gd name="T17" fmla="*/ 444 w 444"/>
              <a:gd name="T18" fmla="*/ 416 h 416"/>
            </a:gdLst>
            <a:ahLst/>
            <a:cxnLst>
              <a:cxn ang="T10">
                <a:pos x="T0" y="T1"/>
              </a:cxn>
              <a:cxn ang="T11">
                <a:pos x="T2" y="T3"/>
              </a:cxn>
              <a:cxn ang="T12">
                <a:pos x="T4" y="T5"/>
              </a:cxn>
              <a:cxn ang="T13">
                <a:pos x="T6" y="T7"/>
              </a:cxn>
              <a:cxn ang="T14">
                <a:pos x="T8" y="T9"/>
              </a:cxn>
            </a:cxnLst>
            <a:rect l="T15" t="T16" r="T17" b="T18"/>
            <a:pathLst>
              <a:path w="444" h="416">
                <a:moveTo>
                  <a:pt x="0" y="11"/>
                </a:moveTo>
                <a:cubicBezTo>
                  <a:pt x="15" y="38"/>
                  <a:pt x="34" y="106"/>
                  <a:pt x="77" y="173"/>
                </a:cubicBezTo>
                <a:cubicBezTo>
                  <a:pt x="120" y="240"/>
                  <a:pt x="209" y="412"/>
                  <a:pt x="258" y="414"/>
                </a:cubicBezTo>
                <a:cubicBezTo>
                  <a:pt x="307" y="416"/>
                  <a:pt x="341" y="256"/>
                  <a:pt x="372" y="187"/>
                </a:cubicBezTo>
                <a:cubicBezTo>
                  <a:pt x="403" y="118"/>
                  <a:pt x="429" y="39"/>
                  <a:pt x="444" y="0"/>
                </a:cubicBezTo>
              </a:path>
            </a:pathLst>
          </a:custGeom>
          <a:noFill/>
          <a:ln w="127000">
            <a:solidFill>
              <a:srgbClr val="000099"/>
            </a:solidFill>
            <a:round/>
            <a:headEnd/>
            <a:tailEnd/>
          </a:ln>
        </p:spPr>
        <p:txBody>
          <a:bodyPr wrap="none" anchor="ctr"/>
          <a:lstStyle/>
          <a:p>
            <a:endParaRPr lang="zh-CN" altLang="en-US"/>
          </a:p>
        </p:txBody>
      </p:sp>
      <p:sp>
        <p:nvSpPr>
          <p:cNvPr id="23561" name="Oval 10"/>
          <p:cNvSpPr>
            <a:spLocks noChangeArrowheads="1"/>
          </p:cNvSpPr>
          <p:nvPr/>
        </p:nvSpPr>
        <p:spPr bwMode="auto">
          <a:xfrm rot="-125055">
            <a:off x="3733800" y="4648200"/>
            <a:ext cx="138113" cy="16668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3562" name="Freeform 11"/>
          <p:cNvSpPr>
            <a:spLocks/>
          </p:cNvSpPr>
          <p:nvPr/>
        </p:nvSpPr>
        <p:spPr bwMode="auto">
          <a:xfrm>
            <a:off x="4679950" y="3733800"/>
            <a:ext cx="1314450" cy="989013"/>
          </a:xfrm>
          <a:custGeom>
            <a:avLst/>
            <a:gdLst>
              <a:gd name="T0" fmla="*/ 0 w 828"/>
              <a:gd name="T1" fmla="*/ 2147483647 h 623"/>
              <a:gd name="T2" fmla="*/ 2147483647 w 828"/>
              <a:gd name="T3" fmla="*/ 2147483647 h 623"/>
              <a:gd name="T4" fmla="*/ 2147483647 w 828"/>
              <a:gd name="T5" fmla="*/ 2147483647 h 623"/>
              <a:gd name="T6" fmla="*/ 2147483647 w 828"/>
              <a:gd name="T7" fmla="*/ 2147483647 h 623"/>
              <a:gd name="T8" fmla="*/ 2147483647 w 828"/>
              <a:gd name="T9" fmla="*/ 0 h 623"/>
              <a:gd name="T10" fmla="*/ 0 60000 65536"/>
              <a:gd name="T11" fmla="*/ 0 60000 65536"/>
              <a:gd name="T12" fmla="*/ 0 60000 65536"/>
              <a:gd name="T13" fmla="*/ 0 60000 65536"/>
              <a:gd name="T14" fmla="*/ 0 60000 65536"/>
              <a:gd name="T15" fmla="*/ 0 w 828"/>
              <a:gd name="T16" fmla="*/ 0 h 623"/>
              <a:gd name="T17" fmla="*/ 828 w 828"/>
              <a:gd name="T18" fmla="*/ 623 h 623"/>
            </a:gdLst>
            <a:ahLst/>
            <a:cxnLst>
              <a:cxn ang="T10">
                <a:pos x="T0" y="T1"/>
              </a:cxn>
              <a:cxn ang="T11">
                <a:pos x="T2" y="T3"/>
              </a:cxn>
              <a:cxn ang="T12">
                <a:pos x="T4" y="T5"/>
              </a:cxn>
              <a:cxn ang="T13">
                <a:pos x="T6" y="T7"/>
              </a:cxn>
              <a:cxn ang="T14">
                <a:pos x="T8" y="T9"/>
              </a:cxn>
            </a:cxnLst>
            <a:rect l="T15" t="T16" r="T17" b="T18"/>
            <a:pathLst>
              <a:path w="828" h="623">
                <a:moveTo>
                  <a:pt x="0" y="120"/>
                </a:moveTo>
                <a:cubicBezTo>
                  <a:pt x="38" y="151"/>
                  <a:pt x="143" y="225"/>
                  <a:pt x="217" y="308"/>
                </a:cubicBezTo>
                <a:cubicBezTo>
                  <a:pt x="291" y="391"/>
                  <a:pt x="378" y="609"/>
                  <a:pt x="445" y="616"/>
                </a:cubicBezTo>
                <a:cubicBezTo>
                  <a:pt x="512" y="623"/>
                  <a:pt x="557" y="451"/>
                  <a:pt x="621" y="348"/>
                </a:cubicBezTo>
                <a:cubicBezTo>
                  <a:pt x="685" y="245"/>
                  <a:pt x="785" y="72"/>
                  <a:pt x="828" y="0"/>
                </a:cubicBezTo>
              </a:path>
            </a:pathLst>
          </a:custGeom>
          <a:noFill/>
          <a:ln w="127000">
            <a:solidFill>
              <a:srgbClr val="FF0000"/>
            </a:solidFill>
            <a:round/>
            <a:headEnd/>
            <a:tailEnd/>
          </a:ln>
        </p:spPr>
        <p:txBody>
          <a:bodyPr wrap="none" anchor="ctr"/>
          <a:lstStyle/>
          <a:p>
            <a:endParaRPr lang="zh-CN" altLang="en-US"/>
          </a:p>
        </p:txBody>
      </p:sp>
      <p:sp>
        <p:nvSpPr>
          <p:cNvPr id="23563" name="Oval 12"/>
          <p:cNvSpPr>
            <a:spLocks noChangeArrowheads="1"/>
          </p:cNvSpPr>
          <p:nvPr/>
        </p:nvSpPr>
        <p:spPr bwMode="auto">
          <a:xfrm rot="-212741">
            <a:off x="5257800" y="4648200"/>
            <a:ext cx="136525" cy="16668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3564" name="Freeform 13"/>
          <p:cNvSpPr>
            <a:spLocks/>
          </p:cNvSpPr>
          <p:nvPr/>
        </p:nvSpPr>
        <p:spPr bwMode="auto">
          <a:xfrm>
            <a:off x="4664075" y="2181225"/>
            <a:ext cx="1493838" cy="823913"/>
          </a:xfrm>
          <a:custGeom>
            <a:avLst/>
            <a:gdLst>
              <a:gd name="T0" fmla="*/ 0 w 941"/>
              <a:gd name="T1" fmla="*/ 2147483647 h 519"/>
              <a:gd name="T2" fmla="*/ 2147483647 w 941"/>
              <a:gd name="T3" fmla="*/ 2147483647 h 519"/>
              <a:gd name="T4" fmla="*/ 2147483647 w 941"/>
              <a:gd name="T5" fmla="*/ 2147483647 h 519"/>
              <a:gd name="T6" fmla="*/ 2147483647 w 941"/>
              <a:gd name="T7" fmla="*/ 2147483647 h 519"/>
              <a:gd name="T8" fmla="*/ 2147483647 w 941"/>
              <a:gd name="T9" fmla="*/ 2147483647 h 519"/>
              <a:gd name="T10" fmla="*/ 0 60000 65536"/>
              <a:gd name="T11" fmla="*/ 0 60000 65536"/>
              <a:gd name="T12" fmla="*/ 0 60000 65536"/>
              <a:gd name="T13" fmla="*/ 0 60000 65536"/>
              <a:gd name="T14" fmla="*/ 0 60000 65536"/>
              <a:gd name="T15" fmla="*/ 0 w 941"/>
              <a:gd name="T16" fmla="*/ 0 h 519"/>
              <a:gd name="T17" fmla="*/ 941 w 941"/>
              <a:gd name="T18" fmla="*/ 519 h 519"/>
            </a:gdLst>
            <a:ahLst/>
            <a:cxnLst>
              <a:cxn ang="T10">
                <a:pos x="T0" y="T1"/>
              </a:cxn>
              <a:cxn ang="T11">
                <a:pos x="T2" y="T3"/>
              </a:cxn>
              <a:cxn ang="T12">
                <a:pos x="T4" y="T5"/>
              </a:cxn>
              <a:cxn ang="T13">
                <a:pos x="T6" y="T7"/>
              </a:cxn>
              <a:cxn ang="T14">
                <a:pos x="T8" y="T9"/>
              </a:cxn>
            </a:cxnLst>
            <a:rect l="T15" t="T16" r="T17" b="T18"/>
            <a:pathLst>
              <a:path w="941" h="519">
                <a:moveTo>
                  <a:pt x="0" y="519"/>
                </a:moveTo>
                <a:cubicBezTo>
                  <a:pt x="28" y="474"/>
                  <a:pt x="98" y="336"/>
                  <a:pt x="165" y="250"/>
                </a:cubicBezTo>
                <a:cubicBezTo>
                  <a:pt x="232" y="164"/>
                  <a:pt x="308" y="4"/>
                  <a:pt x="403" y="2"/>
                </a:cubicBezTo>
                <a:cubicBezTo>
                  <a:pt x="498" y="0"/>
                  <a:pt x="644" y="188"/>
                  <a:pt x="734" y="240"/>
                </a:cubicBezTo>
                <a:cubicBezTo>
                  <a:pt x="824" y="292"/>
                  <a:pt x="898" y="297"/>
                  <a:pt x="941" y="312"/>
                </a:cubicBezTo>
              </a:path>
            </a:pathLst>
          </a:custGeom>
          <a:noFill/>
          <a:ln w="127000">
            <a:solidFill>
              <a:srgbClr val="000099"/>
            </a:solidFill>
            <a:round/>
            <a:headEnd/>
            <a:tailEnd/>
          </a:ln>
        </p:spPr>
        <p:txBody>
          <a:bodyPr wrap="none" anchor="ctr"/>
          <a:lstStyle/>
          <a:p>
            <a:endParaRPr lang="zh-CN" altLang="en-US"/>
          </a:p>
        </p:txBody>
      </p:sp>
      <p:sp>
        <p:nvSpPr>
          <p:cNvPr id="23565" name="Freeform 14"/>
          <p:cNvSpPr>
            <a:spLocks/>
          </p:cNvSpPr>
          <p:nvPr/>
        </p:nvSpPr>
        <p:spPr bwMode="auto">
          <a:xfrm>
            <a:off x="4860925" y="2176463"/>
            <a:ext cx="1182688" cy="960437"/>
          </a:xfrm>
          <a:custGeom>
            <a:avLst/>
            <a:gdLst>
              <a:gd name="T0" fmla="*/ 0 w 745"/>
              <a:gd name="T1" fmla="*/ 2147483647 h 605"/>
              <a:gd name="T2" fmla="*/ 2147483647 w 745"/>
              <a:gd name="T3" fmla="*/ 2147483647 h 605"/>
              <a:gd name="T4" fmla="*/ 2147483647 w 745"/>
              <a:gd name="T5" fmla="*/ 2147483647 h 605"/>
              <a:gd name="T6" fmla="*/ 2147483647 w 745"/>
              <a:gd name="T7" fmla="*/ 2147483647 h 605"/>
              <a:gd name="T8" fmla="*/ 2147483647 w 745"/>
              <a:gd name="T9" fmla="*/ 2147483647 h 605"/>
              <a:gd name="T10" fmla="*/ 0 60000 65536"/>
              <a:gd name="T11" fmla="*/ 0 60000 65536"/>
              <a:gd name="T12" fmla="*/ 0 60000 65536"/>
              <a:gd name="T13" fmla="*/ 0 60000 65536"/>
              <a:gd name="T14" fmla="*/ 0 60000 65536"/>
              <a:gd name="T15" fmla="*/ 0 w 745"/>
              <a:gd name="T16" fmla="*/ 0 h 605"/>
              <a:gd name="T17" fmla="*/ 745 w 745"/>
              <a:gd name="T18" fmla="*/ 605 h 605"/>
            </a:gdLst>
            <a:ahLst/>
            <a:cxnLst>
              <a:cxn ang="T10">
                <a:pos x="T0" y="T1"/>
              </a:cxn>
              <a:cxn ang="T11">
                <a:pos x="T2" y="T3"/>
              </a:cxn>
              <a:cxn ang="T12">
                <a:pos x="T4" y="T5"/>
              </a:cxn>
              <a:cxn ang="T13">
                <a:pos x="T6" y="T7"/>
              </a:cxn>
              <a:cxn ang="T14">
                <a:pos x="T8" y="T9"/>
              </a:cxn>
            </a:cxnLst>
            <a:rect l="T15" t="T16" r="T17" b="T18"/>
            <a:pathLst>
              <a:path w="745" h="605">
                <a:moveTo>
                  <a:pt x="0" y="605"/>
                </a:moveTo>
                <a:cubicBezTo>
                  <a:pt x="22" y="571"/>
                  <a:pt x="78" y="506"/>
                  <a:pt x="124" y="408"/>
                </a:cubicBezTo>
                <a:cubicBezTo>
                  <a:pt x="170" y="310"/>
                  <a:pt x="214" y="30"/>
                  <a:pt x="279" y="15"/>
                </a:cubicBezTo>
                <a:cubicBezTo>
                  <a:pt x="344" y="0"/>
                  <a:pt x="439" y="234"/>
                  <a:pt x="517" y="315"/>
                </a:cubicBezTo>
                <a:cubicBezTo>
                  <a:pt x="595" y="396"/>
                  <a:pt x="698" y="462"/>
                  <a:pt x="745" y="501"/>
                </a:cubicBezTo>
              </a:path>
            </a:pathLst>
          </a:custGeom>
          <a:noFill/>
          <a:ln w="127000">
            <a:solidFill>
              <a:srgbClr val="000099"/>
            </a:solidFill>
            <a:round/>
            <a:headEnd/>
            <a:tailEnd/>
          </a:ln>
        </p:spPr>
        <p:txBody>
          <a:bodyPr wrap="none" anchor="ctr"/>
          <a:lstStyle/>
          <a:p>
            <a:endParaRPr lang="zh-CN" altLang="en-US"/>
          </a:p>
        </p:txBody>
      </p:sp>
      <p:sp>
        <p:nvSpPr>
          <p:cNvPr id="23566" name="Oval 15"/>
          <p:cNvSpPr>
            <a:spLocks noChangeArrowheads="1"/>
          </p:cNvSpPr>
          <p:nvPr/>
        </p:nvSpPr>
        <p:spPr bwMode="auto">
          <a:xfrm rot="-145515">
            <a:off x="5181600" y="2057400"/>
            <a:ext cx="142875" cy="17303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3567" name="Freeform 16"/>
          <p:cNvSpPr>
            <a:spLocks/>
          </p:cNvSpPr>
          <p:nvPr/>
        </p:nvSpPr>
        <p:spPr bwMode="auto">
          <a:xfrm>
            <a:off x="3352800" y="1601788"/>
            <a:ext cx="890588" cy="303212"/>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23568" name="Freeform 17"/>
          <p:cNvSpPr>
            <a:spLocks/>
          </p:cNvSpPr>
          <p:nvPr/>
        </p:nvSpPr>
        <p:spPr bwMode="auto">
          <a:xfrm>
            <a:off x="3886200" y="1681163"/>
            <a:ext cx="514350" cy="528637"/>
          </a:xfrm>
          <a:custGeom>
            <a:avLst/>
            <a:gdLst>
              <a:gd name="T0" fmla="*/ 0 w 78"/>
              <a:gd name="T1" fmla="*/ 2147483647 h 318"/>
              <a:gd name="T2" fmla="*/ 2147483647 w 78"/>
              <a:gd name="T3" fmla="*/ 0 h 318"/>
              <a:gd name="T4" fmla="*/ 0 60000 65536"/>
              <a:gd name="T5" fmla="*/ 0 60000 65536"/>
              <a:gd name="T6" fmla="*/ 0 w 78"/>
              <a:gd name="T7" fmla="*/ 0 h 318"/>
              <a:gd name="T8" fmla="*/ 78 w 78"/>
              <a:gd name="T9" fmla="*/ 318 h 318"/>
            </a:gdLst>
            <a:ahLst/>
            <a:cxnLst>
              <a:cxn ang="T4">
                <a:pos x="T0" y="T1"/>
              </a:cxn>
              <a:cxn ang="T5">
                <a:pos x="T2" y="T3"/>
              </a:cxn>
            </a:cxnLst>
            <a:rect l="T6" t="T7" r="T8" b="T9"/>
            <a:pathLst>
              <a:path w="78" h="318">
                <a:moveTo>
                  <a:pt x="0" y="318"/>
                </a:moveTo>
                <a:cubicBezTo>
                  <a:pt x="13" y="265"/>
                  <a:pt x="62" y="66"/>
                  <a:pt x="78" y="0"/>
                </a:cubicBezTo>
              </a:path>
            </a:pathLst>
          </a:custGeom>
          <a:noFill/>
          <a:ln w="9525">
            <a:solidFill>
              <a:schemeClr val="tx1"/>
            </a:solidFill>
            <a:prstDash val="sysDot"/>
            <a:round/>
            <a:headEnd/>
            <a:tailEnd/>
          </a:ln>
        </p:spPr>
        <p:txBody>
          <a:bodyPr/>
          <a:lstStyle/>
          <a:p>
            <a:endParaRPr lang="zh-CN" altLang="en-US"/>
          </a:p>
        </p:txBody>
      </p:sp>
      <p:sp>
        <p:nvSpPr>
          <p:cNvPr id="23569" name="Freeform 18"/>
          <p:cNvSpPr>
            <a:spLocks/>
          </p:cNvSpPr>
          <p:nvPr/>
        </p:nvSpPr>
        <p:spPr bwMode="auto">
          <a:xfrm>
            <a:off x="4541838" y="1595438"/>
            <a:ext cx="639762" cy="538162"/>
          </a:xfrm>
          <a:custGeom>
            <a:avLst/>
            <a:gdLst>
              <a:gd name="T0" fmla="*/ 2147483647 w 157"/>
              <a:gd name="T1" fmla="*/ 2147483647 h 379"/>
              <a:gd name="T2" fmla="*/ 0 w 157"/>
              <a:gd name="T3" fmla="*/ 0 h 379"/>
              <a:gd name="T4" fmla="*/ 0 60000 65536"/>
              <a:gd name="T5" fmla="*/ 0 60000 65536"/>
              <a:gd name="T6" fmla="*/ 0 w 157"/>
              <a:gd name="T7" fmla="*/ 0 h 379"/>
              <a:gd name="T8" fmla="*/ 157 w 157"/>
              <a:gd name="T9" fmla="*/ 379 h 379"/>
            </a:gdLst>
            <a:ahLst/>
            <a:cxnLst>
              <a:cxn ang="T4">
                <a:pos x="T0" y="T1"/>
              </a:cxn>
              <a:cxn ang="T5">
                <a:pos x="T2" y="T3"/>
              </a:cxn>
            </a:cxnLst>
            <a:rect l="T6" t="T7" r="T8" b="T9"/>
            <a:pathLst>
              <a:path w="157" h="379">
                <a:moveTo>
                  <a:pt x="157" y="379"/>
                </a:moveTo>
                <a:cubicBezTo>
                  <a:pt x="134" y="319"/>
                  <a:pt x="33" y="79"/>
                  <a:pt x="0" y="0"/>
                </a:cubicBezTo>
              </a:path>
            </a:pathLst>
          </a:custGeom>
          <a:noFill/>
          <a:ln w="9525">
            <a:solidFill>
              <a:schemeClr val="tx1"/>
            </a:solidFill>
            <a:prstDash val="sysDot"/>
            <a:round/>
            <a:headEnd/>
            <a:tailEnd/>
          </a:ln>
        </p:spPr>
        <p:txBody>
          <a:bodyPr/>
          <a:lstStyle/>
          <a:p>
            <a:endParaRPr lang="zh-CN" altLang="en-US"/>
          </a:p>
        </p:txBody>
      </p:sp>
      <p:sp>
        <p:nvSpPr>
          <p:cNvPr id="23570" name="Freeform 19"/>
          <p:cNvSpPr>
            <a:spLocks/>
          </p:cNvSpPr>
          <p:nvPr/>
        </p:nvSpPr>
        <p:spPr bwMode="auto">
          <a:xfrm>
            <a:off x="4724400" y="1524000"/>
            <a:ext cx="914400" cy="381000"/>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23571" name="Freeform 20"/>
          <p:cNvSpPr>
            <a:spLocks/>
          </p:cNvSpPr>
          <p:nvPr/>
        </p:nvSpPr>
        <p:spPr bwMode="auto">
          <a:xfrm>
            <a:off x="3276600" y="5029200"/>
            <a:ext cx="817563" cy="115888"/>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23572" name="Freeform 21"/>
          <p:cNvSpPr>
            <a:spLocks/>
          </p:cNvSpPr>
          <p:nvPr/>
        </p:nvSpPr>
        <p:spPr bwMode="auto">
          <a:xfrm>
            <a:off x="3886200" y="4724400"/>
            <a:ext cx="457200" cy="304800"/>
          </a:xfrm>
          <a:custGeom>
            <a:avLst/>
            <a:gdLst>
              <a:gd name="T0" fmla="*/ 0 w 118"/>
              <a:gd name="T1" fmla="*/ 0 h 173"/>
              <a:gd name="T2" fmla="*/ 2147483647 w 118"/>
              <a:gd name="T3" fmla="*/ 2147483647 h 173"/>
              <a:gd name="T4" fmla="*/ 0 60000 65536"/>
              <a:gd name="T5" fmla="*/ 0 60000 65536"/>
              <a:gd name="T6" fmla="*/ 0 w 118"/>
              <a:gd name="T7" fmla="*/ 0 h 173"/>
              <a:gd name="T8" fmla="*/ 118 w 118"/>
              <a:gd name="T9" fmla="*/ 173 h 173"/>
            </a:gdLst>
            <a:ahLst/>
            <a:cxnLst>
              <a:cxn ang="T4">
                <a:pos x="T0" y="T1"/>
              </a:cxn>
              <a:cxn ang="T5">
                <a:pos x="T2" y="T3"/>
              </a:cxn>
            </a:cxnLst>
            <a:rect l="T6" t="T7" r="T8" b="T9"/>
            <a:pathLst>
              <a:path w="118" h="173">
                <a:moveTo>
                  <a:pt x="0" y="0"/>
                </a:moveTo>
                <a:cubicBezTo>
                  <a:pt x="18" y="31"/>
                  <a:pt x="94" y="137"/>
                  <a:pt x="118" y="173"/>
                </a:cubicBezTo>
              </a:path>
            </a:pathLst>
          </a:custGeom>
          <a:noFill/>
          <a:ln w="9525">
            <a:solidFill>
              <a:schemeClr val="tx1"/>
            </a:solidFill>
            <a:prstDash val="sysDot"/>
            <a:round/>
            <a:headEnd/>
            <a:tailEnd/>
          </a:ln>
        </p:spPr>
        <p:txBody>
          <a:bodyPr/>
          <a:lstStyle/>
          <a:p>
            <a:endParaRPr lang="zh-CN" altLang="en-US"/>
          </a:p>
        </p:txBody>
      </p:sp>
      <p:sp>
        <p:nvSpPr>
          <p:cNvPr id="23573" name="Freeform 22"/>
          <p:cNvSpPr>
            <a:spLocks/>
          </p:cNvSpPr>
          <p:nvPr/>
        </p:nvSpPr>
        <p:spPr bwMode="auto">
          <a:xfrm>
            <a:off x="4800600" y="4800600"/>
            <a:ext cx="457200" cy="304800"/>
          </a:xfrm>
          <a:custGeom>
            <a:avLst/>
            <a:gdLst>
              <a:gd name="T0" fmla="*/ 2147483647 w 99"/>
              <a:gd name="T1" fmla="*/ 0 h 233"/>
              <a:gd name="T2" fmla="*/ 0 w 99"/>
              <a:gd name="T3" fmla="*/ 2147483647 h 233"/>
              <a:gd name="T4" fmla="*/ 0 60000 65536"/>
              <a:gd name="T5" fmla="*/ 0 60000 65536"/>
              <a:gd name="T6" fmla="*/ 0 w 99"/>
              <a:gd name="T7" fmla="*/ 0 h 233"/>
              <a:gd name="T8" fmla="*/ 99 w 99"/>
              <a:gd name="T9" fmla="*/ 233 h 233"/>
            </a:gdLst>
            <a:ahLst/>
            <a:cxnLst>
              <a:cxn ang="T4">
                <a:pos x="T0" y="T1"/>
              </a:cxn>
              <a:cxn ang="T5">
                <a:pos x="T2" y="T3"/>
              </a:cxn>
            </a:cxnLst>
            <a:rect l="T6" t="T7" r="T8" b="T9"/>
            <a:pathLst>
              <a:path w="99" h="233">
                <a:moveTo>
                  <a:pt x="99" y="0"/>
                </a:moveTo>
                <a:cubicBezTo>
                  <a:pt x="83" y="40"/>
                  <a:pt x="21" y="184"/>
                  <a:pt x="0" y="233"/>
                </a:cubicBezTo>
              </a:path>
            </a:pathLst>
          </a:custGeom>
          <a:noFill/>
          <a:ln w="9525">
            <a:solidFill>
              <a:schemeClr val="tx1"/>
            </a:solidFill>
            <a:prstDash val="sysDot"/>
            <a:round/>
            <a:headEnd/>
            <a:tailEnd/>
          </a:ln>
        </p:spPr>
        <p:txBody>
          <a:bodyPr/>
          <a:lstStyle/>
          <a:p>
            <a:endParaRPr lang="zh-CN" altLang="en-US"/>
          </a:p>
        </p:txBody>
      </p:sp>
      <p:sp>
        <p:nvSpPr>
          <p:cNvPr id="23574" name="Freeform 23"/>
          <p:cNvSpPr>
            <a:spLocks/>
          </p:cNvSpPr>
          <p:nvPr/>
        </p:nvSpPr>
        <p:spPr bwMode="auto">
          <a:xfrm>
            <a:off x="4953000" y="5105400"/>
            <a:ext cx="685800" cy="76200"/>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23575" name="Group 24"/>
          <p:cNvGrpSpPr>
            <a:grpSpLocks/>
          </p:cNvGrpSpPr>
          <p:nvPr/>
        </p:nvGrpSpPr>
        <p:grpSpPr bwMode="auto">
          <a:xfrm>
            <a:off x="3998913" y="1066800"/>
            <a:ext cx="869950" cy="550863"/>
            <a:chOff x="4320" y="1872"/>
            <a:chExt cx="384" cy="200"/>
          </a:xfrm>
        </p:grpSpPr>
        <p:grpSp>
          <p:nvGrpSpPr>
            <p:cNvPr id="23585" name="Group 25"/>
            <p:cNvGrpSpPr>
              <a:grpSpLocks/>
            </p:cNvGrpSpPr>
            <p:nvPr/>
          </p:nvGrpSpPr>
          <p:grpSpPr bwMode="auto">
            <a:xfrm>
              <a:off x="4320" y="1872"/>
              <a:ext cx="336" cy="200"/>
              <a:chOff x="4320" y="1872"/>
              <a:chExt cx="336" cy="200"/>
            </a:xfrm>
          </p:grpSpPr>
          <p:sp>
            <p:nvSpPr>
              <p:cNvPr id="23587" name="Line 26"/>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23588" name="Line 27"/>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23589" name="Line 28"/>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23590" name="Line 29"/>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23591" name="Line 30"/>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23592" name="Line 31"/>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23586" name="Line 32"/>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sp>
        <p:nvSpPr>
          <p:cNvPr id="23576" name="Line 33"/>
          <p:cNvSpPr>
            <a:spLocks noChangeShapeType="1"/>
          </p:cNvSpPr>
          <p:nvPr/>
        </p:nvSpPr>
        <p:spPr bwMode="auto">
          <a:xfrm flipV="1">
            <a:off x="4216400" y="5299075"/>
            <a:ext cx="217488" cy="131763"/>
          </a:xfrm>
          <a:prstGeom prst="line">
            <a:avLst/>
          </a:prstGeom>
          <a:noFill/>
          <a:ln w="9525">
            <a:solidFill>
              <a:schemeClr val="tx1"/>
            </a:solidFill>
            <a:prstDash val="sysDot"/>
            <a:round/>
            <a:headEnd/>
            <a:tailEnd/>
          </a:ln>
        </p:spPr>
        <p:txBody>
          <a:bodyPr/>
          <a:lstStyle/>
          <a:p>
            <a:endParaRPr lang="zh-CN" altLang="en-US"/>
          </a:p>
        </p:txBody>
      </p:sp>
      <p:sp>
        <p:nvSpPr>
          <p:cNvPr id="23577" name="Line 34"/>
          <p:cNvSpPr>
            <a:spLocks noChangeShapeType="1"/>
          </p:cNvSpPr>
          <p:nvPr/>
        </p:nvSpPr>
        <p:spPr bwMode="auto">
          <a:xfrm>
            <a:off x="4737100" y="5353050"/>
            <a:ext cx="131763" cy="77788"/>
          </a:xfrm>
          <a:prstGeom prst="line">
            <a:avLst/>
          </a:prstGeom>
          <a:noFill/>
          <a:ln w="9525">
            <a:solidFill>
              <a:schemeClr val="tx1"/>
            </a:solidFill>
            <a:prstDash val="sysDot"/>
            <a:round/>
            <a:headEnd/>
            <a:tailEnd/>
          </a:ln>
        </p:spPr>
        <p:txBody>
          <a:bodyPr/>
          <a:lstStyle/>
          <a:p>
            <a:endParaRPr lang="zh-CN" altLang="en-US"/>
          </a:p>
        </p:txBody>
      </p:sp>
      <p:sp>
        <p:nvSpPr>
          <p:cNvPr id="23578" name="Line 35"/>
          <p:cNvSpPr>
            <a:spLocks noChangeShapeType="1"/>
          </p:cNvSpPr>
          <p:nvPr/>
        </p:nvSpPr>
        <p:spPr bwMode="auto">
          <a:xfrm>
            <a:off x="4433888" y="5033963"/>
            <a:ext cx="0" cy="285750"/>
          </a:xfrm>
          <a:prstGeom prst="line">
            <a:avLst/>
          </a:prstGeom>
          <a:noFill/>
          <a:ln w="76200">
            <a:solidFill>
              <a:srgbClr val="364956"/>
            </a:solidFill>
            <a:round/>
            <a:headEnd/>
            <a:tailEnd/>
          </a:ln>
        </p:spPr>
        <p:txBody>
          <a:bodyPr/>
          <a:lstStyle/>
          <a:p>
            <a:endParaRPr lang="zh-CN" altLang="en-US"/>
          </a:p>
        </p:txBody>
      </p:sp>
      <p:sp>
        <p:nvSpPr>
          <p:cNvPr id="23579" name="Line 36"/>
          <p:cNvSpPr>
            <a:spLocks noChangeShapeType="1"/>
          </p:cNvSpPr>
          <p:nvPr/>
        </p:nvSpPr>
        <p:spPr bwMode="auto">
          <a:xfrm>
            <a:off x="4541838" y="5165725"/>
            <a:ext cx="217487" cy="0"/>
          </a:xfrm>
          <a:prstGeom prst="line">
            <a:avLst/>
          </a:prstGeom>
          <a:noFill/>
          <a:ln w="76200">
            <a:solidFill>
              <a:srgbClr val="364956"/>
            </a:solidFill>
            <a:round/>
            <a:headEnd/>
            <a:tailEnd/>
          </a:ln>
        </p:spPr>
        <p:txBody>
          <a:bodyPr/>
          <a:lstStyle/>
          <a:p>
            <a:endParaRPr lang="zh-CN" altLang="en-US"/>
          </a:p>
        </p:txBody>
      </p:sp>
      <p:sp>
        <p:nvSpPr>
          <p:cNvPr id="23580" name="Line 37"/>
          <p:cNvSpPr>
            <a:spLocks noChangeShapeType="1"/>
          </p:cNvSpPr>
          <p:nvPr/>
        </p:nvSpPr>
        <p:spPr bwMode="auto">
          <a:xfrm>
            <a:off x="4106863" y="5165725"/>
            <a:ext cx="109537" cy="0"/>
          </a:xfrm>
          <a:prstGeom prst="line">
            <a:avLst/>
          </a:prstGeom>
          <a:noFill/>
          <a:ln w="9525">
            <a:solidFill>
              <a:schemeClr val="tx1"/>
            </a:solidFill>
            <a:round/>
            <a:headEnd/>
            <a:tailEnd/>
          </a:ln>
        </p:spPr>
        <p:txBody>
          <a:bodyPr/>
          <a:lstStyle/>
          <a:p>
            <a:endParaRPr lang="zh-CN" altLang="en-US"/>
          </a:p>
        </p:txBody>
      </p:sp>
      <p:sp>
        <p:nvSpPr>
          <p:cNvPr id="23581" name="Line 38"/>
          <p:cNvSpPr>
            <a:spLocks noChangeShapeType="1"/>
          </p:cNvSpPr>
          <p:nvPr/>
        </p:nvSpPr>
        <p:spPr bwMode="auto">
          <a:xfrm>
            <a:off x="4868863" y="5165725"/>
            <a:ext cx="107950" cy="0"/>
          </a:xfrm>
          <a:prstGeom prst="line">
            <a:avLst/>
          </a:prstGeom>
          <a:noFill/>
          <a:ln w="9525">
            <a:solidFill>
              <a:schemeClr val="tx1"/>
            </a:solidFill>
            <a:round/>
            <a:headEnd/>
            <a:tailEnd/>
          </a:ln>
        </p:spPr>
        <p:txBody>
          <a:bodyPr/>
          <a:lstStyle/>
          <a:p>
            <a:endParaRPr lang="zh-CN" altLang="en-US"/>
          </a:p>
        </p:txBody>
      </p:sp>
      <p:sp>
        <p:nvSpPr>
          <p:cNvPr id="23582" name="Line 39"/>
          <p:cNvSpPr>
            <a:spLocks noChangeShapeType="1"/>
          </p:cNvSpPr>
          <p:nvPr/>
        </p:nvSpPr>
        <p:spPr bwMode="auto">
          <a:xfrm>
            <a:off x="4541838" y="5299075"/>
            <a:ext cx="0" cy="263525"/>
          </a:xfrm>
          <a:prstGeom prst="line">
            <a:avLst/>
          </a:prstGeom>
          <a:noFill/>
          <a:ln w="9525">
            <a:solidFill>
              <a:schemeClr val="tx1"/>
            </a:solidFill>
            <a:round/>
            <a:headEnd/>
            <a:tailEnd/>
          </a:ln>
        </p:spPr>
        <p:txBody>
          <a:bodyPr/>
          <a:lstStyle/>
          <a:p>
            <a:endParaRPr lang="zh-CN" altLang="en-US"/>
          </a:p>
        </p:txBody>
      </p:sp>
      <p:sp>
        <p:nvSpPr>
          <p:cNvPr id="23583" name="Text Box 40"/>
          <p:cNvSpPr txBox="1">
            <a:spLocks noChangeArrowheads="1"/>
          </p:cNvSpPr>
          <p:nvPr/>
        </p:nvSpPr>
        <p:spPr bwMode="auto">
          <a:xfrm>
            <a:off x="990600" y="685800"/>
            <a:ext cx="915988" cy="5478463"/>
          </a:xfrm>
          <a:prstGeom prst="rect">
            <a:avLst/>
          </a:prstGeom>
          <a:noFill/>
          <a:ln w="9525">
            <a:noFill/>
            <a:miter lim="800000"/>
            <a:headEnd/>
            <a:tailEnd/>
          </a:ln>
        </p:spPr>
        <p:txBody>
          <a:bodyPr vert="eaVert" wrap="none">
            <a:spAutoFit/>
          </a:bodyPr>
          <a:lstStyle/>
          <a:p>
            <a:pPr algn="l"/>
            <a:r>
              <a:rPr kumimoji="0" lang="zh-CN" altLang="en-US" sz="4800" b="1">
                <a:ea typeface="隶书" pitchFamily="49" charset="-122"/>
                <a:hlinkClick r:id="rId2" action="ppaction://hlinksldjump"/>
              </a:rPr>
              <a:t>减数第</a:t>
            </a:r>
            <a:r>
              <a:rPr kumimoji="0" lang="zh-CN" altLang="en-US" sz="4800" b="1">
                <a:solidFill>
                  <a:srgbClr val="FF3300"/>
                </a:solidFill>
                <a:ea typeface="隶书" pitchFamily="49" charset="-122"/>
                <a:hlinkClick r:id="rId2" action="ppaction://hlinksldjump"/>
              </a:rPr>
              <a:t>一</a:t>
            </a:r>
            <a:r>
              <a:rPr kumimoji="0" lang="zh-CN" altLang="en-US" sz="4800" b="1">
                <a:ea typeface="隶书" pitchFamily="49" charset="-122"/>
                <a:hlinkClick r:id="rId2" action="ppaction://hlinksldjump"/>
              </a:rPr>
              <a:t>次分裂</a:t>
            </a:r>
            <a:r>
              <a:rPr kumimoji="0" lang="zh-CN" altLang="en-US" sz="4800" b="1">
                <a:solidFill>
                  <a:srgbClr val="FF3300"/>
                </a:solidFill>
                <a:ea typeface="隶书" pitchFamily="49" charset="-122"/>
                <a:hlinkClick r:id="rId2" action="ppaction://hlinksldjump"/>
              </a:rPr>
              <a:t>后期</a:t>
            </a:r>
            <a:endParaRPr kumimoji="0" lang="en-US" altLang="zh-CN" sz="4800" b="1">
              <a:solidFill>
                <a:srgbClr val="FF3300"/>
              </a:solidFill>
              <a:ea typeface="隶书" pitchFamily="49" charset="-122"/>
            </a:endParaRPr>
          </a:p>
        </p:txBody>
      </p:sp>
      <p:sp>
        <p:nvSpPr>
          <p:cNvPr id="13353" name="AutoShape 41"/>
          <p:cNvSpPr>
            <a:spLocks noChangeArrowheads="1"/>
          </p:cNvSpPr>
          <p:nvPr/>
        </p:nvSpPr>
        <p:spPr bwMode="auto">
          <a:xfrm>
            <a:off x="6477000" y="4267200"/>
            <a:ext cx="2667000" cy="2590800"/>
          </a:xfrm>
          <a:prstGeom prst="roundRect">
            <a:avLst>
              <a:gd name="adj" fmla="val 13690"/>
            </a:avLst>
          </a:prstGeom>
          <a:solidFill>
            <a:srgbClr val="F5F4DF"/>
          </a:solidFill>
          <a:ln w="28575">
            <a:solidFill>
              <a:srgbClr val="630705"/>
            </a:solidFill>
            <a:round/>
            <a:headEnd/>
            <a:tailEnd/>
          </a:ln>
          <a:effectLst>
            <a:outerShdw dist="53882" dir="2700000" algn="ctr" rotWithShape="0">
              <a:srgbClr val="630705"/>
            </a:outerShdw>
          </a:effectLst>
        </p:spPr>
        <p:txBody>
          <a:bodyPr wrap="none" anchor="ctr"/>
          <a:lstStyle/>
          <a:p>
            <a:pPr algn="l">
              <a:defRPr/>
            </a:pPr>
            <a:r>
              <a:rPr lang="zh-CN" altLang="en-US" sz="3200" b="1">
                <a:solidFill>
                  <a:schemeClr val="accent2"/>
                </a:solidFill>
                <a:ea typeface="黑体" pitchFamily="2" charset="-122"/>
              </a:rPr>
              <a:t> </a:t>
            </a:r>
            <a:r>
              <a:rPr lang="zh-CN" altLang="en-US" sz="3200" b="1">
                <a:solidFill>
                  <a:schemeClr val="accent2"/>
                </a:solidFill>
                <a:ea typeface="黑体" pitchFamily="2" charset="-122"/>
                <a:hlinkClick r:id="rId3" action="ppaction://hlinksldjump"/>
              </a:rPr>
              <a:t>同源染色体</a:t>
            </a:r>
          </a:p>
          <a:p>
            <a:pPr algn="l">
              <a:defRPr/>
            </a:pPr>
            <a:r>
              <a:rPr lang="zh-CN" altLang="en-US" sz="3200" b="1">
                <a:solidFill>
                  <a:srgbClr val="FF3300"/>
                </a:solidFill>
                <a:ea typeface="黑体" pitchFamily="2" charset="-122"/>
                <a:hlinkClick r:id="rId3" action="ppaction://hlinksldjump"/>
              </a:rPr>
              <a:t> 分开，</a:t>
            </a:r>
          </a:p>
          <a:p>
            <a:pPr algn="l">
              <a:defRPr/>
            </a:pPr>
            <a:r>
              <a:rPr lang="zh-CN" altLang="en-US" sz="3200" b="1">
                <a:solidFill>
                  <a:schemeClr val="accent2"/>
                </a:solidFill>
                <a:ea typeface="黑体" pitchFamily="2" charset="-122"/>
                <a:hlinkClick r:id="rId3" action="ppaction://hlinksldjump"/>
              </a:rPr>
              <a:t>非同源染色体</a:t>
            </a:r>
          </a:p>
          <a:p>
            <a:pPr algn="l">
              <a:defRPr/>
            </a:pPr>
            <a:r>
              <a:rPr lang="zh-CN" altLang="en-US" sz="3200" b="1">
                <a:solidFill>
                  <a:srgbClr val="FF3300"/>
                </a:solidFill>
                <a:ea typeface="黑体" pitchFamily="2" charset="-122"/>
                <a:hlinkClick r:id="rId3" action="ppaction://hlinksldjump"/>
              </a:rPr>
              <a:t>自由组合</a:t>
            </a:r>
            <a:endParaRPr lang="zh-CN" altLang="en-US" sz="3200" b="1">
              <a:solidFill>
                <a:srgbClr val="FF3300"/>
              </a:solidFill>
              <a:ea typeface="黑体" pitchFamily="2"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3353"/>
                                        </p:tgtEl>
                                        <p:attrNameLst>
                                          <p:attrName>style.visibility</p:attrName>
                                        </p:attrNameLst>
                                      </p:cBhvr>
                                      <p:to>
                                        <p:strVal val="visible"/>
                                      </p:to>
                                    </p:set>
                                    <p:anim calcmode="lin" valueType="num">
                                      <p:cBhvr>
                                        <p:cTn id="7" dur="500" fill="hold"/>
                                        <p:tgtEl>
                                          <p:spTgt spid="13353"/>
                                        </p:tgtEl>
                                        <p:attrNameLst>
                                          <p:attrName>ppt_w</p:attrName>
                                        </p:attrNameLst>
                                      </p:cBhvr>
                                      <p:tavLst>
                                        <p:tav tm="0">
                                          <p:val>
                                            <p:strVal val="2/3*#ppt_w"/>
                                          </p:val>
                                        </p:tav>
                                        <p:tav tm="100000">
                                          <p:val>
                                            <p:strVal val="#ppt_w"/>
                                          </p:val>
                                        </p:tav>
                                      </p:tavLst>
                                    </p:anim>
                                    <p:anim calcmode="lin" valueType="num">
                                      <p:cBhvr>
                                        <p:cTn id="8" dur="500" fill="hold"/>
                                        <p:tgtEl>
                                          <p:spTgt spid="13353"/>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3"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4"/>
          <p:cNvSpPr>
            <a:spLocks noChangeArrowheads="1"/>
          </p:cNvSpPr>
          <p:nvPr/>
        </p:nvSpPr>
        <p:spPr bwMode="auto">
          <a:xfrm>
            <a:off x="2895600" y="228600"/>
            <a:ext cx="3352800" cy="3276600"/>
          </a:xfrm>
          <a:prstGeom prst="ellipse">
            <a:avLst/>
          </a:prstGeom>
          <a:solidFill>
            <a:srgbClr val="3399FF"/>
          </a:solidFill>
          <a:ln w="9525">
            <a:noFill/>
            <a:round/>
            <a:headEnd/>
            <a:tailEnd/>
          </a:ln>
        </p:spPr>
        <p:txBody>
          <a:bodyPr wrap="none" anchor="ctr"/>
          <a:lstStyle/>
          <a:p>
            <a:endParaRPr lang="zh-CN" altLang="en-US"/>
          </a:p>
        </p:txBody>
      </p:sp>
      <p:sp>
        <p:nvSpPr>
          <p:cNvPr id="24579" name="Oval 5"/>
          <p:cNvSpPr>
            <a:spLocks noChangeArrowheads="1"/>
          </p:cNvSpPr>
          <p:nvPr/>
        </p:nvSpPr>
        <p:spPr bwMode="auto">
          <a:xfrm>
            <a:off x="2971800" y="3352800"/>
            <a:ext cx="3276600" cy="3352800"/>
          </a:xfrm>
          <a:prstGeom prst="ellipse">
            <a:avLst/>
          </a:prstGeom>
          <a:solidFill>
            <a:srgbClr val="3399FF"/>
          </a:solidFill>
          <a:ln w="9525">
            <a:noFill/>
            <a:round/>
            <a:headEnd/>
            <a:tailEnd/>
          </a:ln>
        </p:spPr>
        <p:txBody>
          <a:bodyPr wrap="none" anchor="ctr"/>
          <a:lstStyle/>
          <a:p>
            <a:endParaRPr lang="zh-CN" altLang="en-US"/>
          </a:p>
        </p:txBody>
      </p:sp>
      <p:sp>
        <p:nvSpPr>
          <p:cNvPr id="24580" name="Freeform 6"/>
          <p:cNvSpPr>
            <a:spLocks/>
          </p:cNvSpPr>
          <p:nvPr/>
        </p:nvSpPr>
        <p:spPr bwMode="auto">
          <a:xfrm>
            <a:off x="3497263" y="1679575"/>
            <a:ext cx="623887" cy="619125"/>
          </a:xfrm>
          <a:custGeom>
            <a:avLst/>
            <a:gdLst>
              <a:gd name="T0" fmla="*/ 0 w 393"/>
              <a:gd name="T1" fmla="*/ 2147483647 h 390"/>
              <a:gd name="T2" fmla="*/ 2147483647 w 393"/>
              <a:gd name="T3" fmla="*/ 2147483647 h 390"/>
              <a:gd name="T4" fmla="*/ 2147483647 w 393"/>
              <a:gd name="T5" fmla="*/ 2147483647 h 390"/>
              <a:gd name="T6" fmla="*/ 2147483647 w 393"/>
              <a:gd name="T7" fmla="*/ 2147483647 h 390"/>
              <a:gd name="T8" fmla="*/ 2147483647 w 393"/>
              <a:gd name="T9" fmla="*/ 2147483647 h 390"/>
              <a:gd name="T10" fmla="*/ 0 60000 65536"/>
              <a:gd name="T11" fmla="*/ 0 60000 65536"/>
              <a:gd name="T12" fmla="*/ 0 60000 65536"/>
              <a:gd name="T13" fmla="*/ 0 60000 65536"/>
              <a:gd name="T14" fmla="*/ 0 60000 65536"/>
              <a:gd name="T15" fmla="*/ 0 w 393"/>
              <a:gd name="T16" fmla="*/ 0 h 390"/>
              <a:gd name="T17" fmla="*/ 393 w 393"/>
              <a:gd name="T18" fmla="*/ 390 h 390"/>
            </a:gdLst>
            <a:ahLst/>
            <a:cxnLst>
              <a:cxn ang="T10">
                <a:pos x="T0" y="T1"/>
              </a:cxn>
              <a:cxn ang="T11">
                <a:pos x="T2" y="T3"/>
              </a:cxn>
              <a:cxn ang="T12">
                <a:pos x="T4" y="T5"/>
              </a:cxn>
              <a:cxn ang="T13">
                <a:pos x="T6" y="T7"/>
              </a:cxn>
              <a:cxn ang="T14">
                <a:pos x="T8" y="T9"/>
              </a:cxn>
            </a:cxnLst>
            <a:rect l="T15" t="T16" r="T17" b="T18"/>
            <a:pathLst>
              <a:path w="393" h="390">
                <a:moveTo>
                  <a:pt x="0" y="338"/>
                </a:moveTo>
                <a:cubicBezTo>
                  <a:pt x="24" y="319"/>
                  <a:pt x="92" y="290"/>
                  <a:pt x="135" y="235"/>
                </a:cubicBezTo>
                <a:cubicBezTo>
                  <a:pt x="178" y="180"/>
                  <a:pt x="225" y="14"/>
                  <a:pt x="259" y="7"/>
                </a:cubicBezTo>
                <a:cubicBezTo>
                  <a:pt x="293" y="0"/>
                  <a:pt x="320" y="130"/>
                  <a:pt x="342" y="194"/>
                </a:cubicBezTo>
                <a:cubicBezTo>
                  <a:pt x="364" y="258"/>
                  <a:pt x="383" y="349"/>
                  <a:pt x="393" y="390"/>
                </a:cubicBezTo>
              </a:path>
            </a:pathLst>
          </a:custGeom>
          <a:noFill/>
          <a:ln w="127000">
            <a:solidFill>
              <a:srgbClr val="FF0000"/>
            </a:solidFill>
            <a:round/>
            <a:headEnd/>
            <a:tailEnd/>
          </a:ln>
        </p:spPr>
        <p:txBody>
          <a:bodyPr wrap="none" anchor="ctr"/>
          <a:lstStyle/>
          <a:p>
            <a:endParaRPr lang="zh-CN" altLang="en-US"/>
          </a:p>
        </p:txBody>
      </p:sp>
      <p:sp>
        <p:nvSpPr>
          <p:cNvPr id="24581" name="Freeform 7"/>
          <p:cNvSpPr>
            <a:spLocks/>
          </p:cNvSpPr>
          <p:nvPr/>
        </p:nvSpPr>
        <p:spPr bwMode="auto">
          <a:xfrm>
            <a:off x="3333750" y="1627188"/>
            <a:ext cx="1035050" cy="441325"/>
          </a:xfrm>
          <a:custGeom>
            <a:avLst/>
            <a:gdLst>
              <a:gd name="T0" fmla="*/ 0 w 652"/>
              <a:gd name="T1" fmla="*/ 2147483647 h 278"/>
              <a:gd name="T2" fmla="*/ 2147483647 w 652"/>
              <a:gd name="T3" fmla="*/ 2147483647 h 278"/>
              <a:gd name="T4" fmla="*/ 2147483647 w 652"/>
              <a:gd name="T5" fmla="*/ 2147483647 h 278"/>
              <a:gd name="T6" fmla="*/ 2147483647 w 652"/>
              <a:gd name="T7" fmla="*/ 2147483647 h 278"/>
              <a:gd name="T8" fmla="*/ 2147483647 w 652"/>
              <a:gd name="T9" fmla="*/ 2147483647 h 278"/>
              <a:gd name="T10" fmla="*/ 0 60000 65536"/>
              <a:gd name="T11" fmla="*/ 0 60000 65536"/>
              <a:gd name="T12" fmla="*/ 0 60000 65536"/>
              <a:gd name="T13" fmla="*/ 0 60000 65536"/>
              <a:gd name="T14" fmla="*/ 0 60000 65536"/>
              <a:gd name="T15" fmla="*/ 0 w 652"/>
              <a:gd name="T16" fmla="*/ 0 h 278"/>
              <a:gd name="T17" fmla="*/ 652 w 652"/>
              <a:gd name="T18" fmla="*/ 278 h 278"/>
            </a:gdLst>
            <a:ahLst/>
            <a:cxnLst>
              <a:cxn ang="T10">
                <a:pos x="T0" y="T1"/>
              </a:cxn>
              <a:cxn ang="T11">
                <a:pos x="T2" y="T3"/>
              </a:cxn>
              <a:cxn ang="T12">
                <a:pos x="T4" y="T5"/>
              </a:cxn>
              <a:cxn ang="T13">
                <a:pos x="T6" y="T7"/>
              </a:cxn>
              <a:cxn ang="T14">
                <a:pos x="T8" y="T9"/>
              </a:cxn>
            </a:cxnLst>
            <a:rect l="T15" t="T16" r="T17" b="T18"/>
            <a:pathLst>
              <a:path w="652" h="278">
                <a:moveTo>
                  <a:pt x="0" y="268"/>
                </a:moveTo>
                <a:cubicBezTo>
                  <a:pt x="34" y="246"/>
                  <a:pt x="147" y="187"/>
                  <a:pt x="207" y="144"/>
                </a:cubicBezTo>
                <a:cubicBezTo>
                  <a:pt x="267" y="101"/>
                  <a:pt x="314" y="18"/>
                  <a:pt x="362" y="9"/>
                </a:cubicBezTo>
                <a:cubicBezTo>
                  <a:pt x="410" y="0"/>
                  <a:pt x="448" y="47"/>
                  <a:pt x="496" y="92"/>
                </a:cubicBezTo>
                <a:cubicBezTo>
                  <a:pt x="544" y="137"/>
                  <a:pt x="620" y="239"/>
                  <a:pt x="652" y="278"/>
                </a:cubicBezTo>
              </a:path>
            </a:pathLst>
          </a:custGeom>
          <a:noFill/>
          <a:ln w="127000">
            <a:solidFill>
              <a:srgbClr val="FF0000"/>
            </a:solidFill>
            <a:round/>
            <a:headEnd/>
            <a:tailEnd/>
          </a:ln>
        </p:spPr>
        <p:txBody>
          <a:bodyPr wrap="none" anchor="ctr"/>
          <a:lstStyle/>
          <a:p>
            <a:endParaRPr lang="zh-CN" altLang="en-US"/>
          </a:p>
        </p:txBody>
      </p:sp>
      <p:sp>
        <p:nvSpPr>
          <p:cNvPr id="24582" name="Oval 8"/>
          <p:cNvSpPr>
            <a:spLocks noChangeArrowheads="1"/>
          </p:cNvSpPr>
          <p:nvPr/>
        </p:nvSpPr>
        <p:spPr bwMode="auto">
          <a:xfrm rot="35310">
            <a:off x="3810000" y="1524000"/>
            <a:ext cx="141288" cy="17621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4583" name="Freeform 9"/>
          <p:cNvSpPr>
            <a:spLocks/>
          </p:cNvSpPr>
          <p:nvPr/>
        </p:nvSpPr>
        <p:spPr bwMode="auto">
          <a:xfrm>
            <a:off x="3448050" y="4529138"/>
            <a:ext cx="788988" cy="692150"/>
          </a:xfrm>
          <a:custGeom>
            <a:avLst/>
            <a:gdLst>
              <a:gd name="T0" fmla="*/ 0 w 497"/>
              <a:gd name="T1" fmla="*/ 2147483647 h 436"/>
              <a:gd name="T2" fmla="*/ 2147483647 w 497"/>
              <a:gd name="T3" fmla="*/ 2147483647 h 436"/>
              <a:gd name="T4" fmla="*/ 2147483647 w 497"/>
              <a:gd name="T5" fmla="*/ 2147483647 h 436"/>
              <a:gd name="T6" fmla="*/ 2147483647 w 497"/>
              <a:gd name="T7" fmla="*/ 2147483647 h 436"/>
              <a:gd name="T8" fmla="*/ 2147483647 w 497"/>
              <a:gd name="T9" fmla="*/ 0 h 436"/>
              <a:gd name="T10" fmla="*/ 0 60000 65536"/>
              <a:gd name="T11" fmla="*/ 0 60000 65536"/>
              <a:gd name="T12" fmla="*/ 0 60000 65536"/>
              <a:gd name="T13" fmla="*/ 0 60000 65536"/>
              <a:gd name="T14" fmla="*/ 0 60000 65536"/>
              <a:gd name="T15" fmla="*/ 0 w 497"/>
              <a:gd name="T16" fmla="*/ 0 h 436"/>
              <a:gd name="T17" fmla="*/ 497 w 497"/>
              <a:gd name="T18" fmla="*/ 436 h 436"/>
            </a:gdLst>
            <a:ahLst/>
            <a:cxnLst>
              <a:cxn ang="T10">
                <a:pos x="T0" y="T1"/>
              </a:cxn>
              <a:cxn ang="T11">
                <a:pos x="T2" y="T3"/>
              </a:cxn>
              <a:cxn ang="T12">
                <a:pos x="T4" y="T5"/>
              </a:cxn>
              <a:cxn ang="T13">
                <a:pos x="T6" y="T7"/>
              </a:cxn>
              <a:cxn ang="T14">
                <a:pos x="T8" y="T9"/>
              </a:cxn>
            </a:cxnLst>
            <a:rect l="T15" t="T16" r="T17" b="T18"/>
            <a:pathLst>
              <a:path w="497" h="436">
                <a:moveTo>
                  <a:pt x="0" y="393"/>
                </a:moveTo>
                <a:cubicBezTo>
                  <a:pt x="36" y="396"/>
                  <a:pt x="143" y="411"/>
                  <a:pt x="207" y="413"/>
                </a:cubicBezTo>
                <a:cubicBezTo>
                  <a:pt x="271" y="415"/>
                  <a:pt x="343" y="436"/>
                  <a:pt x="383" y="403"/>
                </a:cubicBezTo>
                <a:cubicBezTo>
                  <a:pt x="423" y="370"/>
                  <a:pt x="426" y="284"/>
                  <a:pt x="445" y="217"/>
                </a:cubicBezTo>
                <a:cubicBezTo>
                  <a:pt x="464" y="150"/>
                  <a:pt x="486" y="45"/>
                  <a:pt x="497" y="0"/>
                </a:cubicBezTo>
              </a:path>
            </a:pathLst>
          </a:custGeom>
          <a:noFill/>
          <a:ln w="127000">
            <a:solidFill>
              <a:srgbClr val="000099"/>
            </a:solidFill>
            <a:round/>
            <a:headEnd/>
            <a:tailEnd/>
          </a:ln>
        </p:spPr>
        <p:txBody>
          <a:bodyPr wrap="none" anchor="ctr"/>
          <a:lstStyle/>
          <a:p>
            <a:endParaRPr lang="zh-CN" altLang="en-US"/>
          </a:p>
        </p:txBody>
      </p:sp>
      <p:sp>
        <p:nvSpPr>
          <p:cNvPr id="24584" name="Freeform 10"/>
          <p:cNvSpPr>
            <a:spLocks/>
          </p:cNvSpPr>
          <p:nvPr/>
        </p:nvSpPr>
        <p:spPr bwMode="auto">
          <a:xfrm>
            <a:off x="3530600" y="4495800"/>
            <a:ext cx="539750" cy="665163"/>
          </a:xfrm>
          <a:custGeom>
            <a:avLst/>
            <a:gdLst>
              <a:gd name="T0" fmla="*/ 0 w 340"/>
              <a:gd name="T1" fmla="*/ 2147483647 h 419"/>
              <a:gd name="T2" fmla="*/ 2147483647 w 340"/>
              <a:gd name="T3" fmla="*/ 2147483647 h 419"/>
              <a:gd name="T4" fmla="*/ 2147483647 w 340"/>
              <a:gd name="T5" fmla="*/ 2147483647 h 419"/>
              <a:gd name="T6" fmla="*/ 2147483647 w 340"/>
              <a:gd name="T7" fmla="*/ 2147483647 h 419"/>
              <a:gd name="T8" fmla="*/ 2147483647 w 340"/>
              <a:gd name="T9" fmla="*/ 0 h 419"/>
              <a:gd name="T10" fmla="*/ 0 60000 65536"/>
              <a:gd name="T11" fmla="*/ 0 60000 65536"/>
              <a:gd name="T12" fmla="*/ 0 60000 65536"/>
              <a:gd name="T13" fmla="*/ 0 60000 65536"/>
              <a:gd name="T14" fmla="*/ 0 60000 65536"/>
              <a:gd name="T15" fmla="*/ 0 w 340"/>
              <a:gd name="T16" fmla="*/ 0 h 419"/>
              <a:gd name="T17" fmla="*/ 340 w 340"/>
              <a:gd name="T18" fmla="*/ 419 h 419"/>
            </a:gdLst>
            <a:ahLst/>
            <a:cxnLst>
              <a:cxn ang="T10">
                <a:pos x="T0" y="T1"/>
              </a:cxn>
              <a:cxn ang="T11">
                <a:pos x="T2" y="T3"/>
              </a:cxn>
              <a:cxn ang="T12">
                <a:pos x="T4" y="T5"/>
              </a:cxn>
              <a:cxn ang="T13">
                <a:pos x="T6" y="T7"/>
              </a:cxn>
              <a:cxn ang="T14">
                <a:pos x="T8" y="T9"/>
              </a:cxn>
            </a:cxnLst>
            <a:rect l="T15" t="T16" r="T17" b="T18"/>
            <a:pathLst>
              <a:path w="340" h="419">
                <a:moveTo>
                  <a:pt x="0" y="269"/>
                </a:moveTo>
                <a:cubicBezTo>
                  <a:pt x="28" y="279"/>
                  <a:pt x="112" y="299"/>
                  <a:pt x="166" y="321"/>
                </a:cubicBezTo>
                <a:cubicBezTo>
                  <a:pt x="220" y="343"/>
                  <a:pt x="302" y="419"/>
                  <a:pt x="321" y="403"/>
                </a:cubicBezTo>
                <a:cubicBezTo>
                  <a:pt x="340" y="387"/>
                  <a:pt x="286" y="295"/>
                  <a:pt x="279" y="228"/>
                </a:cubicBezTo>
                <a:cubicBezTo>
                  <a:pt x="272" y="161"/>
                  <a:pt x="279" y="47"/>
                  <a:pt x="279" y="0"/>
                </a:cubicBezTo>
              </a:path>
            </a:pathLst>
          </a:custGeom>
          <a:noFill/>
          <a:ln w="127000">
            <a:solidFill>
              <a:srgbClr val="000099"/>
            </a:solidFill>
            <a:round/>
            <a:headEnd/>
            <a:tailEnd/>
          </a:ln>
        </p:spPr>
        <p:txBody>
          <a:bodyPr wrap="none" anchor="ctr"/>
          <a:lstStyle/>
          <a:p>
            <a:endParaRPr lang="zh-CN" altLang="en-US"/>
          </a:p>
        </p:txBody>
      </p:sp>
      <p:sp>
        <p:nvSpPr>
          <p:cNvPr id="24585" name="Oval 11"/>
          <p:cNvSpPr>
            <a:spLocks noChangeArrowheads="1"/>
          </p:cNvSpPr>
          <p:nvPr/>
        </p:nvSpPr>
        <p:spPr bwMode="auto">
          <a:xfrm rot="-125055">
            <a:off x="3962400" y="5053013"/>
            <a:ext cx="138113" cy="166687"/>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4586" name="Freeform 12"/>
          <p:cNvSpPr>
            <a:spLocks/>
          </p:cNvSpPr>
          <p:nvPr/>
        </p:nvSpPr>
        <p:spPr bwMode="auto">
          <a:xfrm>
            <a:off x="4581525" y="4351338"/>
            <a:ext cx="1198563" cy="768350"/>
          </a:xfrm>
          <a:custGeom>
            <a:avLst/>
            <a:gdLst>
              <a:gd name="T0" fmla="*/ 0 w 755"/>
              <a:gd name="T1" fmla="*/ 2147483647 h 484"/>
              <a:gd name="T2" fmla="*/ 2147483647 w 755"/>
              <a:gd name="T3" fmla="*/ 2147483647 h 484"/>
              <a:gd name="T4" fmla="*/ 2147483647 w 755"/>
              <a:gd name="T5" fmla="*/ 2147483647 h 484"/>
              <a:gd name="T6" fmla="*/ 2147483647 w 755"/>
              <a:gd name="T7" fmla="*/ 2147483647 h 484"/>
              <a:gd name="T8" fmla="*/ 2147483647 w 755"/>
              <a:gd name="T9" fmla="*/ 0 h 484"/>
              <a:gd name="T10" fmla="*/ 0 60000 65536"/>
              <a:gd name="T11" fmla="*/ 0 60000 65536"/>
              <a:gd name="T12" fmla="*/ 0 60000 65536"/>
              <a:gd name="T13" fmla="*/ 0 60000 65536"/>
              <a:gd name="T14" fmla="*/ 0 60000 65536"/>
              <a:gd name="T15" fmla="*/ 0 w 755"/>
              <a:gd name="T16" fmla="*/ 0 h 484"/>
              <a:gd name="T17" fmla="*/ 755 w 755"/>
              <a:gd name="T18" fmla="*/ 484 h 484"/>
            </a:gdLst>
            <a:ahLst/>
            <a:cxnLst>
              <a:cxn ang="T10">
                <a:pos x="T0" y="T1"/>
              </a:cxn>
              <a:cxn ang="T11">
                <a:pos x="T2" y="T3"/>
              </a:cxn>
              <a:cxn ang="T12">
                <a:pos x="T4" y="T5"/>
              </a:cxn>
              <a:cxn ang="T13">
                <a:pos x="T6" y="T7"/>
              </a:cxn>
              <a:cxn ang="T14">
                <a:pos x="T8" y="T9"/>
              </a:cxn>
            </a:cxnLst>
            <a:rect l="T15" t="T16" r="T17" b="T18"/>
            <a:pathLst>
              <a:path w="755" h="484">
                <a:moveTo>
                  <a:pt x="0" y="176"/>
                </a:moveTo>
                <a:cubicBezTo>
                  <a:pt x="33" y="210"/>
                  <a:pt x="133" y="324"/>
                  <a:pt x="197" y="372"/>
                </a:cubicBezTo>
                <a:cubicBezTo>
                  <a:pt x="261" y="420"/>
                  <a:pt x="325" y="484"/>
                  <a:pt x="383" y="465"/>
                </a:cubicBezTo>
                <a:cubicBezTo>
                  <a:pt x="441" y="446"/>
                  <a:pt x="486" y="337"/>
                  <a:pt x="548" y="259"/>
                </a:cubicBezTo>
                <a:cubicBezTo>
                  <a:pt x="610" y="181"/>
                  <a:pt x="712" y="54"/>
                  <a:pt x="755" y="0"/>
                </a:cubicBezTo>
              </a:path>
            </a:pathLst>
          </a:custGeom>
          <a:noFill/>
          <a:ln w="127000">
            <a:solidFill>
              <a:srgbClr val="FF0000"/>
            </a:solidFill>
            <a:round/>
            <a:headEnd/>
            <a:tailEnd/>
          </a:ln>
        </p:spPr>
        <p:txBody>
          <a:bodyPr wrap="none" anchor="ctr"/>
          <a:lstStyle/>
          <a:p>
            <a:endParaRPr lang="zh-CN" altLang="en-US"/>
          </a:p>
        </p:txBody>
      </p:sp>
      <p:sp>
        <p:nvSpPr>
          <p:cNvPr id="24587" name="Freeform 13"/>
          <p:cNvSpPr>
            <a:spLocks/>
          </p:cNvSpPr>
          <p:nvPr/>
        </p:nvSpPr>
        <p:spPr bwMode="auto">
          <a:xfrm>
            <a:off x="4713288" y="4514850"/>
            <a:ext cx="1312862" cy="708025"/>
          </a:xfrm>
          <a:custGeom>
            <a:avLst/>
            <a:gdLst>
              <a:gd name="T0" fmla="*/ 0 w 827"/>
              <a:gd name="T1" fmla="*/ 0 h 446"/>
              <a:gd name="T2" fmla="*/ 2147483647 w 827"/>
              <a:gd name="T3" fmla="*/ 2147483647 h 446"/>
              <a:gd name="T4" fmla="*/ 2147483647 w 827"/>
              <a:gd name="T5" fmla="*/ 2147483647 h 446"/>
              <a:gd name="T6" fmla="*/ 2147483647 w 827"/>
              <a:gd name="T7" fmla="*/ 2147483647 h 446"/>
              <a:gd name="T8" fmla="*/ 2147483647 w 827"/>
              <a:gd name="T9" fmla="*/ 2147483647 h 446"/>
              <a:gd name="T10" fmla="*/ 0 60000 65536"/>
              <a:gd name="T11" fmla="*/ 0 60000 65536"/>
              <a:gd name="T12" fmla="*/ 0 60000 65536"/>
              <a:gd name="T13" fmla="*/ 0 60000 65536"/>
              <a:gd name="T14" fmla="*/ 0 60000 65536"/>
              <a:gd name="T15" fmla="*/ 0 w 827"/>
              <a:gd name="T16" fmla="*/ 0 h 446"/>
              <a:gd name="T17" fmla="*/ 827 w 827"/>
              <a:gd name="T18" fmla="*/ 446 h 446"/>
            </a:gdLst>
            <a:ahLst/>
            <a:cxnLst>
              <a:cxn ang="T10">
                <a:pos x="T0" y="T1"/>
              </a:cxn>
              <a:cxn ang="T11">
                <a:pos x="T2" y="T3"/>
              </a:cxn>
              <a:cxn ang="T12">
                <a:pos x="T4" y="T5"/>
              </a:cxn>
              <a:cxn ang="T13">
                <a:pos x="T6" y="T7"/>
              </a:cxn>
              <a:cxn ang="T14">
                <a:pos x="T8" y="T9"/>
              </a:cxn>
            </a:cxnLst>
            <a:rect l="T15" t="T16" r="T17" b="T18"/>
            <a:pathLst>
              <a:path w="827" h="446">
                <a:moveTo>
                  <a:pt x="0" y="0"/>
                </a:moveTo>
                <a:cubicBezTo>
                  <a:pt x="22" y="19"/>
                  <a:pt x="87" y="43"/>
                  <a:pt x="134" y="114"/>
                </a:cubicBezTo>
                <a:cubicBezTo>
                  <a:pt x="181" y="185"/>
                  <a:pt x="214" y="402"/>
                  <a:pt x="279" y="424"/>
                </a:cubicBezTo>
                <a:cubicBezTo>
                  <a:pt x="344" y="446"/>
                  <a:pt x="436" y="318"/>
                  <a:pt x="527" y="249"/>
                </a:cubicBezTo>
                <a:cubicBezTo>
                  <a:pt x="618" y="180"/>
                  <a:pt x="765" y="61"/>
                  <a:pt x="827" y="11"/>
                </a:cubicBezTo>
              </a:path>
            </a:pathLst>
          </a:custGeom>
          <a:noFill/>
          <a:ln w="127000">
            <a:solidFill>
              <a:srgbClr val="FF0000"/>
            </a:solidFill>
            <a:round/>
            <a:headEnd/>
            <a:tailEnd/>
          </a:ln>
        </p:spPr>
        <p:txBody>
          <a:bodyPr wrap="none" anchor="ctr"/>
          <a:lstStyle/>
          <a:p>
            <a:endParaRPr lang="zh-CN" altLang="en-US"/>
          </a:p>
        </p:txBody>
      </p:sp>
      <p:sp>
        <p:nvSpPr>
          <p:cNvPr id="24588" name="Oval 14"/>
          <p:cNvSpPr>
            <a:spLocks noChangeArrowheads="1"/>
          </p:cNvSpPr>
          <p:nvPr/>
        </p:nvSpPr>
        <p:spPr bwMode="auto">
          <a:xfrm rot="-212741">
            <a:off x="5105400" y="5105400"/>
            <a:ext cx="136525" cy="16668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4589" name="Freeform 15"/>
          <p:cNvSpPr>
            <a:spLocks/>
          </p:cNvSpPr>
          <p:nvPr/>
        </p:nvSpPr>
        <p:spPr bwMode="auto">
          <a:xfrm>
            <a:off x="4745038" y="1600200"/>
            <a:ext cx="1265237" cy="796925"/>
          </a:xfrm>
          <a:custGeom>
            <a:avLst/>
            <a:gdLst>
              <a:gd name="T0" fmla="*/ 0 w 797"/>
              <a:gd name="T1" fmla="*/ 2147483647 h 502"/>
              <a:gd name="T2" fmla="*/ 2147483647 w 797"/>
              <a:gd name="T3" fmla="*/ 2147483647 h 502"/>
              <a:gd name="T4" fmla="*/ 2147483647 w 797"/>
              <a:gd name="T5" fmla="*/ 2147483647 h 502"/>
              <a:gd name="T6" fmla="*/ 2147483647 w 797"/>
              <a:gd name="T7" fmla="*/ 2147483647 h 502"/>
              <a:gd name="T8" fmla="*/ 2147483647 w 797"/>
              <a:gd name="T9" fmla="*/ 2147483647 h 502"/>
              <a:gd name="T10" fmla="*/ 0 60000 65536"/>
              <a:gd name="T11" fmla="*/ 0 60000 65536"/>
              <a:gd name="T12" fmla="*/ 0 60000 65536"/>
              <a:gd name="T13" fmla="*/ 0 60000 65536"/>
              <a:gd name="T14" fmla="*/ 0 60000 65536"/>
              <a:gd name="T15" fmla="*/ 0 w 797"/>
              <a:gd name="T16" fmla="*/ 0 h 502"/>
              <a:gd name="T17" fmla="*/ 797 w 797"/>
              <a:gd name="T18" fmla="*/ 502 h 502"/>
            </a:gdLst>
            <a:ahLst/>
            <a:cxnLst>
              <a:cxn ang="T10">
                <a:pos x="T0" y="T1"/>
              </a:cxn>
              <a:cxn ang="T11">
                <a:pos x="T2" y="T3"/>
              </a:cxn>
              <a:cxn ang="T12">
                <a:pos x="T4" y="T5"/>
              </a:cxn>
              <a:cxn ang="T13">
                <a:pos x="T6" y="T7"/>
              </a:cxn>
              <a:cxn ang="T14">
                <a:pos x="T8" y="T9"/>
              </a:cxn>
            </a:cxnLst>
            <a:rect l="T15" t="T16" r="T17" b="T18"/>
            <a:pathLst>
              <a:path w="797" h="502">
                <a:moveTo>
                  <a:pt x="0" y="502"/>
                </a:moveTo>
                <a:cubicBezTo>
                  <a:pt x="22" y="456"/>
                  <a:pt x="88" y="312"/>
                  <a:pt x="135" y="233"/>
                </a:cubicBezTo>
                <a:cubicBezTo>
                  <a:pt x="182" y="154"/>
                  <a:pt x="209" y="52"/>
                  <a:pt x="280" y="26"/>
                </a:cubicBezTo>
                <a:cubicBezTo>
                  <a:pt x="351" y="0"/>
                  <a:pt x="473" y="57"/>
                  <a:pt x="559" y="78"/>
                </a:cubicBezTo>
                <a:cubicBezTo>
                  <a:pt x="645" y="99"/>
                  <a:pt x="748" y="135"/>
                  <a:pt x="797" y="150"/>
                </a:cubicBezTo>
              </a:path>
            </a:pathLst>
          </a:custGeom>
          <a:noFill/>
          <a:ln w="127000">
            <a:solidFill>
              <a:srgbClr val="000099"/>
            </a:solidFill>
            <a:round/>
            <a:headEnd/>
            <a:tailEnd/>
          </a:ln>
        </p:spPr>
        <p:txBody>
          <a:bodyPr wrap="none" anchor="ctr"/>
          <a:lstStyle/>
          <a:p>
            <a:endParaRPr lang="zh-CN" altLang="en-US"/>
          </a:p>
        </p:txBody>
      </p:sp>
      <p:sp>
        <p:nvSpPr>
          <p:cNvPr id="24590" name="Freeform 16"/>
          <p:cNvSpPr>
            <a:spLocks/>
          </p:cNvSpPr>
          <p:nvPr/>
        </p:nvSpPr>
        <p:spPr bwMode="auto">
          <a:xfrm>
            <a:off x="4953000" y="1600200"/>
            <a:ext cx="936625" cy="942975"/>
          </a:xfrm>
          <a:custGeom>
            <a:avLst/>
            <a:gdLst>
              <a:gd name="T0" fmla="*/ 0 w 590"/>
              <a:gd name="T1" fmla="*/ 2147483647 h 594"/>
              <a:gd name="T2" fmla="*/ 2147483647 w 590"/>
              <a:gd name="T3" fmla="*/ 2147483647 h 594"/>
              <a:gd name="T4" fmla="*/ 2147483647 w 590"/>
              <a:gd name="T5" fmla="*/ 2147483647 h 594"/>
              <a:gd name="T6" fmla="*/ 2147483647 w 590"/>
              <a:gd name="T7" fmla="*/ 2147483647 h 594"/>
              <a:gd name="T8" fmla="*/ 2147483647 w 590"/>
              <a:gd name="T9" fmla="*/ 2147483647 h 594"/>
              <a:gd name="T10" fmla="*/ 0 60000 65536"/>
              <a:gd name="T11" fmla="*/ 0 60000 65536"/>
              <a:gd name="T12" fmla="*/ 0 60000 65536"/>
              <a:gd name="T13" fmla="*/ 0 60000 65536"/>
              <a:gd name="T14" fmla="*/ 0 60000 65536"/>
              <a:gd name="T15" fmla="*/ 0 w 590"/>
              <a:gd name="T16" fmla="*/ 0 h 594"/>
              <a:gd name="T17" fmla="*/ 590 w 590"/>
              <a:gd name="T18" fmla="*/ 594 h 594"/>
            </a:gdLst>
            <a:ahLst/>
            <a:cxnLst>
              <a:cxn ang="T10">
                <a:pos x="T0" y="T1"/>
              </a:cxn>
              <a:cxn ang="T11">
                <a:pos x="T2" y="T3"/>
              </a:cxn>
              <a:cxn ang="T12">
                <a:pos x="T4" y="T5"/>
              </a:cxn>
              <a:cxn ang="T13">
                <a:pos x="T6" y="T7"/>
              </a:cxn>
              <a:cxn ang="T14">
                <a:pos x="T8" y="T9"/>
              </a:cxn>
            </a:cxnLst>
            <a:rect l="T15" t="T16" r="T17" b="T18"/>
            <a:pathLst>
              <a:path w="590" h="594">
                <a:moveTo>
                  <a:pt x="0" y="594"/>
                </a:moveTo>
                <a:cubicBezTo>
                  <a:pt x="13" y="565"/>
                  <a:pt x="50" y="502"/>
                  <a:pt x="79" y="407"/>
                </a:cubicBezTo>
                <a:cubicBezTo>
                  <a:pt x="108" y="312"/>
                  <a:pt x="123" y="48"/>
                  <a:pt x="172" y="24"/>
                </a:cubicBezTo>
                <a:cubicBezTo>
                  <a:pt x="221" y="0"/>
                  <a:pt x="302" y="199"/>
                  <a:pt x="372" y="263"/>
                </a:cubicBezTo>
                <a:cubicBezTo>
                  <a:pt x="442" y="327"/>
                  <a:pt x="545" y="377"/>
                  <a:pt x="590" y="407"/>
                </a:cubicBezTo>
              </a:path>
            </a:pathLst>
          </a:custGeom>
          <a:noFill/>
          <a:ln w="127000">
            <a:solidFill>
              <a:srgbClr val="000099"/>
            </a:solidFill>
            <a:round/>
            <a:headEnd/>
            <a:tailEnd/>
          </a:ln>
        </p:spPr>
        <p:txBody>
          <a:bodyPr wrap="none" anchor="ctr"/>
          <a:lstStyle/>
          <a:p>
            <a:endParaRPr lang="zh-CN" altLang="en-US"/>
          </a:p>
        </p:txBody>
      </p:sp>
      <p:sp>
        <p:nvSpPr>
          <p:cNvPr id="24591" name="Oval 17"/>
          <p:cNvSpPr>
            <a:spLocks noChangeArrowheads="1"/>
          </p:cNvSpPr>
          <p:nvPr/>
        </p:nvSpPr>
        <p:spPr bwMode="auto">
          <a:xfrm rot="-145515">
            <a:off x="5105400" y="1524000"/>
            <a:ext cx="142875" cy="17303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4592" name="Text Box 43"/>
          <p:cNvSpPr txBox="1">
            <a:spLocks noChangeArrowheads="1"/>
          </p:cNvSpPr>
          <p:nvPr/>
        </p:nvSpPr>
        <p:spPr bwMode="auto">
          <a:xfrm>
            <a:off x="1295400" y="609600"/>
            <a:ext cx="915988" cy="5607050"/>
          </a:xfrm>
          <a:prstGeom prst="rect">
            <a:avLst/>
          </a:prstGeom>
          <a:noFill/>
          <a:ln w="9525">
            <a:noFill/>
            <a:miter lim="800000"/>
            <a:headEnd/>
            <a:tailEnd/>
          </a:ln>
        </p:spPr>
        <p:txBody>
          <a:bodyPr vert="eaVert" wrap="none">
            <a:spAutoFit/>
          </a:bodyPr>
          <a:lstStyle/>
          <a:p>
            <a:pPr algn="l"/>
            <a:r>
              <a:rPr kumimoji="0" lang="zh-CN" altLang="en-US" sz="4800" b="1">
                <a:ea typeface="隶书" pitchFamily="49" charset="-122"/>
              </a:rPr>
              <a:t>减数第</a:t>
            </a:r>
            <a:r>
              <a:rPr kumimoji="0" lang="zh-CN" altLang="en-US" sz="4800" b="1">
                <a:solidFill>
                  <a:srgbClr val="FF3300"/>
                </a:solidFill>
                <a:ea typeface="隶书" pitchFamily="49" charset="-122"/>
              </a:rPr>
              <a:t>一</a:t>
            </a:r>
            <a:r>
              <a:rPr kumimoji="0" lang="zh-CN" altLang="en-US" sz="4800" b="1">
                <a:ea typeface="隶书" pitchFamily="49" charset="-122"/>
              </a:rPr>
              <a:t>次分裂</a:t>
            </a:r>
            <a:r>
              <a:rPr kumimoji="0" lang="zh-CN" altLang="en-US" sz="4800" b="1">
                <a:solidFill>
                  <a:schemeClr val="folHlink"/>
                </a:solidFill>
                <a:ea typeface="隶书" pitchFamily="49" charset="-122"/>
              </a:rPr>
              <a:t>末</a:t>
            </a:r>
            <a:r>
              <a:rPr kumimoji="0" lang="zh-CN" altLang="en-US" sz="4800" b="1">
                <a:solidFill>
                  <a:srgbClr val="FF3300"/>
                </a:solidFill>
                <a:ea typeface="隶书" pitchFamily="49" charset="-122"/>
              </a:rPr>
              <a:t>期</a:t>
            </a:r>
            <a:endParaRPr kumimoji="0" lang="en-US" altLang="zh-CN" sz="4800" b="1">
              <a:solidFill>
                <a:srgbClr val="FF3300"/>
              </a:solidFill>
              <a:ea typeface="隶书" pitchFamily="49" charset="-122"/>
            </a:endParaRPr>
          </a:p>
        </p:txBody>
      </p:sp>
      <p:sp>
        <p:nvSpPr>
          <p:cNvPr id="14380" name="AutoShape 44"/>
          <p:cNvSpPr>
            <a:spLocks noChangeArrowheads="1"/>
          </p:cNvSpPr>
          <p:nvPr/>
        </p:nvSpPr>
        <p:spPr bwMode="auto">
          <a:xfrm>
            <a:off x="6300788" y="1125538"/>
            <a:ext cx="2843212" cy="3382962"/>
          </a:xfrm>
          <a:prstGeom prst="roundRect">
            <a:avLst>
              <a:gd name="adj" fmla="val 13690"/>
            </a:avLst>
          </a:prstGeom>
          <a:solidFill>
            <a:srgbClr val="F5F4DF"/>
          </a:solidFill>
          <a:ln w="28575">
            <a:solidFill>
              <a:srgbClr val="630705"/>
            </a:solidFill>
            <a:round/>
            <a:headEnd/>
            <a:tailEnd/>
          </a:ln>
          <a:effectLst>
            <a:outerShdw dist="53882" dir="2700000" algn="ctr" rotWithShape="0">
              <a:srgbClr val="630705"/>
            </a:outerShdw>
          </a:effectLst>
        </p:spPr>
        <p:txBody>
          <a:bodyPr wrap="none" anchor="ctr"/>
          <a:lstStyle/>
          <a:p>
            <a:pPr algn="l">
              <a:defRPr/>
            </a:pPr>
            <a:r>
              <a:rPr lang="zh-CN" altLang="en-US" sz="3200" b="1">
                <a:solidFill>
                  <a:srgbClr val="630705"/>
                </a:solidFill>
                <a:ea typeface="黑体" pitchFamily="2" charset="-122"/>
              </a:rPr>
              <a:t>  </a:t>
            </a:r>
            <a:r>
              <a:rPr lang="zh-CN" altLang="en-US" sz="3200" b="1">
                <a:solidFill>
                  <a:schemeClr val="accent2"/>
                </a:solidFill>
                <a:ea typeface="黑体" pitchFamily="2" charset="-122"/>
              </a:rPr>
              <a:t>形成两个子</a:t>
            </a:r>
          </a:p>
          <a:p>
            <a:pPr algn="l">
              <a:defRPr/>
            </a:pPr>
            <a:r>
              <a:rPr lang="zh-CN" altLang="en-US" sz="3200" b="1">
                <a:solidFill>
                  <a:schemeClr val="accent2"/>
                </a:solidFill>
                <a:ea typeface="黑体" pitchFamily="2" charset="-122"/>
              </a:rPr>
              <a:t>细胞，染色体</a:t>
            </a:r>
          </a:p>
          <a:p>
            <a:pPr algn="l">
              <a:defRPr/>
            </a:pPr>
            <a:r>
              <a:rPr lang="zh-CN" altLang="en-US" sz="3200" b="1">
                <a:solidFill>
                  <a:schemeClr val="accent2"/>
                </a:solidFill>
                <a:ea typeface="黑体" pitchFamily="2" charset="-122"/>
              </a:rPr>
              <a:t> 数目</a:t>
            </a:r>
            <a:r>
              <a:rPr lang="zh-CN" altLang="en-US" sz="3200" b="1">
                <a:solidFill>
                  <a:srgbClr val="FF3300"/>
                </a:solidFill>
                <a:ea typeface="黑体" pitchFamily="2" charset="-122"/>
              </a:rPr>
              <a:t>减半，</a:t>
            </a:r>
            <a:r>
              <a:rPr lang="zh-CN" altLang="en-US" sz="3200" b="1">
                <a:solidFill>
                  <a:schemeClr val="accent2"/>
                </a:solidFill>
                <a:ea typeface="黑体" pitchFamily="2" charset="-122"/>
              </a:rPr>
              <a:t>由</a:t>
            </a:r>
          </a:p>
          <a:p>
            <a:pPr algn="l">
              <a:defRPr/>
            </a:pPr>
            <a:r>
              <a:rPr lang="zh-CN" altLang="en-US" sz="3200" b="1">
                <a:solidFill>
                  <a:schemeClr val="accent2"/>
                </a:solidFill>
                <a:ea typeface="黑体" pitchFamily="2" charset="-122"/>
              </a:rPr>
              <a:t>一个初级精母</a:t>
            </a:r>
          </a:p>
          <a:p>
            <a:pPr algn="l">
              <a:defRPr/>
            </a:pPr>
            <a:r>
              <a:rPr lang="zh-CN" altLang="en-US" sz="3200" b="1">
                <a:solidFill>
                  <a:schemeClr val="accent2"/>
                </a:solidFill>
                <a:ea typeface="黑体" pitchFamily="2" charset="-122"/>
              </a:rPr>
              <a:t>细胞变为</a:t>
            </a:r>
            <a:r>
              <a:rPr lang="zh-CN" altLang="en-US" sz="3200" b="1">
                <a:solidFill>
                  <a:srgbClr val="FF3300"/>
                </a:solidFill>
                <a:ea typeface="黑体" pitchFamily="2" charset="-122"/>
              </a:rPr>
              <a:t>俩个</a:t>
            </a:r>
          </a:p>
          <a:p>
            <a:pPr algn="l">
              <a:defRPr/>
            </a:pPr>
            <a:r>
              <a:rPr lang="zh-CN" altLang="en-US" sz="3200" b="1">
                <a:solidFill>
                  <a:schemeClr val="accent2"/>
                </a:solidFill>
                <a:ea typeface="黑体" pitchFamily="2" charset="-122"/>
              </a:rPr>
              <a:t>次级精母细胞</a:t>
            </a:r>
          </a:p>
        </p:txBody>
      </p:sp>
      <p:sp>
        <p:nvSpPr>
          <p:cNvPr id="24594" name="AutoShape 45">
            <a:hlinkClick r:id="rId2" action="ppaction://hlinksldjump"/>
          </p:cNvPr>
          <p:cNvSpPr>
            <a:spLocks noChangeArrowheads="1"/>
          </p:cNvSpPr>
          <p:nvPr/>
        </p:nvSpPr>
        <p:spPr bwMode="auto">
          <a:xfrm>
            <a:off x="7696200" y="457200"/>
            <a:ext cx="976313" cy="485775"/>
          </a:xfrm>
          <a:prstGeom prst="leftArrow">
            <a:avLst>
              <a:gd name="adj1" fmla="val 50000"/>
              <a:gd name="adj2" fmla="val 50245"/>
            </a:avLst>
          </a:prstGeom>
          <a:solidFill>
            <a:schemeClr val="accent1"/>
          </a:solidFill>
          <a:ln w="25400">
            <a:solidFill>
              <a:srgbClr val="339966"/>
            </a:solidFill>
            <a:miter lim="800000"/>
            <a:headEnd/>
            <a:tailEnd/>
          </a:ln>
        </p:spPr>
        <p:txBody>
          <a:bodyPr wrap="none" anchor="ctr"/>
          <a:lstStyle/>
          <a:p>
            <a:endParaRPr lang="zh-CN" altLang="en-US"/>
          </a:p>
        </p:txBody>
      </p:sp>
      <p:sp>
        <p:nvSpPr>
          <p:cNvPr id="24595" name="AutoShape 46">
            <a:hlinkClick r:id="" action="ppaction://hlinkshowjump?jump=nextslide" highlightClick="1"/>
          </p:cNvPr>
          <p:cNvSpPr>
            <a:spLocks noChangeArrowheads="1"/>
          </p:cNvSpPr>
          <p:nvPr/>
        </p:nvSpPr>
        <p:spPr bwMode="auto">
          <a:xfrm>
            <a:off x="6877050" y="5734050"/>
            <a:ext cx="1439863" cy="647700"/>
          </a:xfrm>
          <a:prstGeom prst="actionButtonForwardNext">
            <a:avLst/>
          </a:prstGeom>
          <a:noFill/>
          <a:ln w="25400">
            <a:noFill/>
            <a:miter lim="800000"/>
            <a:headEnd/>
            <a:tailEnd/>
          </a:ln>
        </p:spPr>
        <p:txBody>
          <a:bodyPr wrap="none" anchor="ctr"/>
          <a:lstStyle/>
          <a:p>
            <a:endParaRPr lang="zh-CN"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4380"/>
                                        </p:tgtEl>
                                        <p:attrNameLst>
                                          <p:attrName>style.visibility</p:attrName>
                                        </p:attrNameLst>
                                      </p:cBhvr>
                                      <p:to>
                                        <p:strVal val="visible"/>
                                      </p:to>
                                    </p:set>
                                    <p:anim calcmode="lin" valueType="num">
                                      <p:cBhvr>
                                        <p:cTn id="7" dur="500" fill="hold"/>
                                        <p:tgtEl>
                                          <p:spTgt spid="14380"/>
                                        </p:tgtEl>
                                        <p:attrNameLst>
                                          <p:attrName>ppt_w</p:attrName>
                                        </p:attrNameLst>
                                      </p:cBhvr>
                                      <p:tavLst>
                                        <p:tav tm="0">
                                          <p:val>
                                            <p:strVal val="2/3*#ppt_w"/>
                                          </p:val>
                                        </p:tav>
                                        <p:tav tm="100000">
                                          <p:val>
                                            <p:strVal val="#ppt_w"/>
                                          </p:val>
                                        </p:tav>
                                      </p:tavLst>
                                    </p:anim>
                                    <p:anim calcmode="lin" valueType="num">
                                      <p:cBhvr>
                                        <p:cTn id="8" dur="500" fill="hold"/>
                                        <p:tgtEl>
                                          <p:spTgt spid="14380"/>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80"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3"/>
          <p:cNvGrpSpPr>
            <a:grpSpLocks/>
          </p:cNvGrpSpPr>
          <p:nvPr/>
        </p:nvGrpSpPr>
        <p:grpSpPr bwMode="auto">
          <a:xfrm>
            <a:off x="3124200" y="381000"/>
            <a:ext cx="2971800" cy="6019800"/>
            <a:chOff x="1968" y="240"/>
            <a:chExt cx="1872" cy="3792"/>
          </a:xfrm>
        </p:grpSpPr>
        <p:sp>
          <p:nvSpPr>
            <p:cNvPr id="25617" name="Oval 4"/>
            <p:cNvSpPr>
              <a:spLocks noChangeArrowheads="1"/>
            </p:cNvSpPr>
            <p:nvPr/>
          </p:nvSpPr>
          <p:spPr bwMode="auto">
            <a:xfrm>
              <a:off x="1968" y="240"/>
              <a:ext cx="1872" cy="1872"/>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25618" name="Oval 5"/>
            <p:cNvSpPr>
              <a:spLocks noChangeArrowheads="1"/>
            </p:cNvSpPr>
            <p:nvPr/>
          </p:nvSpPr>
          <p:spPr bwMode="auto">
            <a:xfrm>
              <a:off x="1968" y="2160"/>
              <a:ext cx="1872" cy="1872"/>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grpSp>
      <p:sp>
        <p:nvSpPr>
          <p:cNvPr id="25603" name="Freeform 6"/>
          <p:cNvSpPr>
            <a:spLocks/>
          </p:cNvSpPr>
          <p:nvPr/>
        </p:nvSpPr>
        <p:spPr bwMode="auto">
          <a:xfrm>
            <a:off x="4283075" y="2133600"/>
            <a:ext cx="288925" cy="685800"/>
          </a:xfrm>
          <a:custGeom>
            <a:avLst/>
            <a:gdLst>
              <a:gd name="T0" fmla="*/ 0 w 310"/>
              <a:gd name="T1" fmla="*/ 2147483647 h 466"/>
              <a:gd name="T2" fmla="*/ 2147483647 w 310"/>
              <a:gd name="T3" fmla="*/ 2147483647 h 466"/>
              <a:gd name="T4" fmla="*/ 2147483647 w 310"/>
              <a:gd name="T5" fmla="*/ 2147483647 h 466"/>
              <a:gd name="T6" fmla="*/ 2147483647 w 310"/>
              <a:gd name="T7" fmla="*/ 2147483647 h 466"/>
              <a:gd name="T8" fmla="*/ 2147483647 w 310"/>
              <a:gd name="T9" fmla="*/ 0 h 466"/>
              <a:gd name="T10" fmla="*/ 0 60000 65536"/>
              <a:gd name="T11" fmla="*/ 0 60000 65536"/>
              <a:gd name="T12" fmla="*/ 0 60000 65536"/>
              <a:gd name="T13" fmla="*/ 0 60000 65536"/>
              <a:gd name="T14" fmla="*/ 0 60000 65536"/>
              <a:gd name="T15" fmla="*/ 0 w 310"/>
              <a:gd name="T16" fmla="*/ 0 h 466"/>
              <a:gd name="T17" fmla="*/ 310 w 310"/>
              <a:gd name="T18" fmla="*/ 466 h 466"/>
            </a:gdLst>
            <a:ahLst/>
            <a:cxnLst>
              <a:cxn ang="T10">
                <a:pos x="T0" y="T1"/>
              </a:cxn>
              <a:cxn ang="T11">
                <a:pos x="T2" y="T3"/>
              </a:cxn>
              <a:cxn ang="T12">
                <a:pos x="T4" y="T5"/>
              </a:cxn>
              <a:cxn ang="T13">
                <a:pos x="T6" y="T7"/>
              </a:cxn>
              <a:cxn ang="T14">
                <a:pos x="T8" y="T9"/>
              </a:cxn>
            </a:cxnLst>
            <a:rect l="T15" t="T16" r="T17" b="T18"/>
            <a:pathLst>
              <a:path w="310" h="466">
                <a:moveTo>
                  <a:pt x="0" y="466"/>
                </a:moveTo>
                <a:cubicBezTo>
                  <a:pt x="7" y="439"/>
                  <a:pt x="23" y="363"/>
                  <a:pt x="31" y="311"/>
                </a:cubicBezTo>
                <a:cubicBezTo>
                  <a:pt x="39" y="259"/>
                  <a:pt x="27" y="191"/>
                  <a:pt x="51" y="155"/>
                </a:cubicBezTo>
                <a:cubicBezTo>
                  <a:pt x="75" y="119"/>
                  <a:pt x="132" y="119"/>
                  <a:pt x="175" y="93"/>
                </a:cubicBezTo>
                <a:cubicBezTo>
                  <a:pt x="218" y="67"/>
                  <a:pt x="282" y="20"/>
                  <a:pt x="310" y="0"/>
                </a:cubicBezTo>
              </a:path>
            </a:pathLst>
          </a:custGeom>
          <a:noFill/>
          <a:ln w="127000">
            <a:solidFill>
              <a:srgbClr val="FF0000"/>
            </a:solidFill>
            <a:round/>
            <a:headEnd/>
            <a:tailEnd/>
          </a:ln>
        </p:spPr>
        <p:txBody>
          <a:bodyPr wrap="none" anchor="ctr"/>
          <a:lstStyle/>
          <a:p>
            <a:endParaRPr lang="zh-CN" altLang="en-US"/>
          </a:p>
        </p:txBody>
      </p:sp>
      <p:sp>
        <p:nvSpPr>
          <p:cNvPr id="25604" name="Freeform 7"/>
          <p:cNvSpPr>
            <a:spLocks/>
          </p:cNvSpPr>
          <p:nvPr/>
        </p:nvSpPr>
        <p:spPr bwMode="auto">
          <a:xfrm>
            <a:off x="4052888" y="1970088"/>
            <a:ext cx="258762" cy="750887"/>
          </a:xfrm>
          <a:custGeom>
            <a:avLst/>
            <a:gdLst>
              <a:gd name="T0" fmla="*/ 0 w 163"/>
              <a:gd name="T1" fmla="*/ 2147483647 h 473"/>
              <a:gd name="T2" fmla="*/ 2147483647 w 163"/>
              <a:gd name="T3" fmla="*/ 2147483647 h 473"/>
              <a:gd name="T4" fmla="*/ 2147483647 w 163"/>
              <a:gd name="T5" fmla="*/ 2147483647 h 473"/>
              <a:gd name="T6" fmla="*/ 2147483647 w 163"/>
              <a:gd name="T7" fmla="*/ 2147483647 h 473"/>
              <a:gd name="T8" fmla="*/ 2147483647 w 163"/>
              <a:gd name="T9" fmla="*/ 0 h 473"/>
              <a:gd name="T10" fmla="*/ 0 60000 65536"/>
              <a:gd name="T11" fmla="*/ 0 60000 65536"/>
              <a:gd name="T12" fmla="*/ 0 60000 65536"/>
              <a:gd name="T13" fmla="*/ 0 60000 65536"/>
              <a:gd name="T14" fmla="*/ 0 60000 65536"/>
              <a:gd name="T15" fmla="*/ 0 w 163"/>
              <a:gd name="T16" fmla="*/ 0 h 473"/>
              <a:gd name="T17" fmla="*/ 163 w 163"/>
              <a:gd name="T18" fmla="*/ 473 h 473"/>
            </a:gdLst>
            <a:ahLst/>
            <a:cxnLst>
              <a:cxn ang="T10">
                <a:pos x="T0" y="T1"/>
              </a:cxn>
              <a:cxn ang="T11">
                <a:pos x="T2" y="T3"/>
              </a:cxn>
              <a:cxn ang="T12">
                <a:pos x="T4" y="T5"/>
              </a:cxn>
              <a:cxn ang="T13">
                <a:pos x="T6" y="T7"/>
              </a:cxn>
              <a:cxn ang="T14">
                <a:pos x="T8" y="T9"/>
              </a:cxn>
            </a:cxnLst>
            <a:rect l="T15" t="T16" r="T17" b="T18"/>
            <a:pathLst>
              <a:path w="163" h="473">
                <a:moveTo>
                  <a:pt x="0" y="473"/>
                </a:moveTo>
                <a:cubicBezTo>
                  <a:pt x="8" y="451"/>
                  <a:pt x="22" y="380"/>
                  <a:pt x="42" y="339"/>
                </a:cubicBezTo>
                <a:cubicBezTo>
                  <a:pt x="62" y="297"/>
                  <a:pt x="103" y="260"/>
                  <a:pt x="122" y="224"/>
                </a:cubicBezTo>
                <a:cubicBezTo>
                  <a:pt x="141" y="188"/>
                  <a:pt x="151" y="161"/>
                  <a:pt x="157" y="124"/>
                </a:cubicBezTo>
                <a:cubicBezTo>
                  <a:pt x="163" y="87"/>
                  <a:pt x="157" y="26"/>
                  <a:pt x="157" y="0"/>
                </a:cubicBezTo>
              </a:path>
            </a:pathLst>
          </a:custGeom>
          <a:noFill/>
          <a:ln w="127000">
            <a:solidFill>
              <a:srgbClr val="FF0000"/>
            </a:solidFill>
            <a:round/>
            <a:headEnd/>
            <a:tailEnd/>
          </a:ln>
        </p:spPr>
        <p:txBody>
          <a:bodyPr wrap="none" anchor="ctr"/>
          <a:lstStyle/>
          <a:p>
            <a:endParaRPr lang="zh-CN" altLang="en-US"/>
          </a:p>
        </p:txBody>
      </p:sp>
      <p:sp>
        <p:nvSpPr>
          <p:cNvPr id="25605" name="Oval 8"/>
          <p:cNvSpPr>
            <a:spLocks noChangeArrowheads="1"/>
          </p:cNvSpPr>
          <p:nvPr/>
        </p:nvSpPr>
        <p:spPr bwMode="auto">
          <a:xfrm rot="35310">
            <a:off x="4175125" y="2300288"/>
            <a:ext cx="142875" cy="138112"/>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5606" name="Freeform 9"/>
          <p:cNvSpPr>
            <a:spLocks/>
          </p:cNvSpPr>
          <p:nvPr/>
        </p:nvSpPr>
        <p:spPr bwMode="auto">
          <a:xfrm>
            <a:off x="4324350" y="5221288"/>
            <a:ext cx="192088" cy="798512"/>
          </a:xfrm>
          <a:custGeom>
            <a:avLst/>
            <a:gdLst>
              <a:gd name="T0" fmla="*/ 2147483647 w 121"/>
              <a:gd name="T1" fmla="*/ 2147483647 h 503"/>
              <a:gd name="T2" fmla="*/ 2147483647 w 121"/>
              <a:gd name="T3" fmla="*/ 2147483647 h 503"/>
              <a:gd name="T4" fmla="*/ 2147483647 w 121"/>
              <a:gd name="T5" fmla="*/ 2147483647 h 503"/>
              <a:gd name="T6" fmla="*/ 2147483647 w 121"/>
              <a:gd name="T7" fmla="*/ 2147483647 h 503"/>
              <a:gd name="T8" fmla="*/ 2147483647 w 121"/>
              <a:gd name="T9" fmla="*/ 0 h 503"/>
              <a:gd name="T10" fmla="*/ 0 60000 65536"/>
              <a:gd name="T11" fmla="*/ 0 60000 65536"/>
              <a:gd name="T12" fmla="*/ 0 60000 65536"/>
              <a:gd name="T13" fmla="*/ 0 60000 65536"/>
              <a:gd name="T14" fmla="*/ 0 60000 65536"/>
              <a:gd name="T15" fmla="*/ 0 w 121"/>
              <a:gd name="T16" fmla="*/ 0 h 503"/>
              <a:gd name="T17" fmla="*/ 121 w 121"/>
              <a:gd name="T18" fmla="*/ 503 h 503"/>
            </a:gdLst>
            <a:ahLst/>
            <a:cxnLst>
              <a:cxn ang="T10">
                <a:pos x="T0" y="T1"/>
              </a:cxn>
              <a:cxn ang="T11">
                <a:pos x="T2" y="T3"/>
              </a:cxn>
              <a:cxn ang="T12">
                <a:pos x="T4" y="T5"/>
              </a:cxn>
              <a:cxn ang="T13">
                <a:pos x="T6" y="T7"/>
              </a:cxn>
              <a:cxn ang="T14">
                <a:pos x="T8" y="T9"/>
              </a:cxn>
            </a:cxnLst>
            <a:rect l="T15" t="T16" r="T17" b="T18"/>
            <a:pathLst>
              <a:path w="121" h="503">
                <a:moveTo>
                  <a:pt x="8" y="503"/>
                </a:moveTo>
                <a:cubicBezTo>
                  <a:pt x="12" y="484"/>
                  <a:pt x="27" y="420"/>
                  <a:pt x="27" y="372"/>
                </a:cubicBezTo>
                <a:cubicBezTo>
                  <a:pt x="27" y="324"/>
                  <a:pt x="0" y="266"/>
                  <a:pt x="7" y="217"/>
                </a:cubicBezTo>
                <a:cubicBezTo>
                  <a:pt x="14" y="168"/>
                  <a:pt x="51" y="116"/>
                  <a:pt x="70" y="80"/>
                </a:cubicBezTo>
                <a:cubicBezTo>
                  <a:pt x="89" y="44"/>
                  <a:pt x="111" y="17"/>
                  <a:pt x="121" y="0"/>
                </a:cubicBezTo>
              </a:path>
            </a:pathLst>
          </a:custGeom>
          <a:noFill/>
          <a:ln w="127000">
            <a:solidFill>
              <a:srgbClr val="000099"/>
            </a:solidFill>
            <a:round/>
            <a:headEnd/>
            <a:tailEnd/>
          </a:ln>
        </p:spPr>
        <p:txBody>
          <a:bodyPr wrap="none" anchor="ctr"/>
          <a:lstStyle/>
          <a:p>
            <a:endParaRPr lang="zh-CN" altLang="en-US"/>
          </a:p>
        </p:txBody>
      </p:sp>
      <p:sp>
        <p:nvSpPr>
          <p:cNvPr id="25607" name="Freeform 10"/>
          <p:cNvSpPr>
            <a:spLocks/>
          </p:cNvSpPr>
          <p:nvPr/>
        </p:nvSpPr>
        <p:spPr bwMode="auto">
          <a:xfrm>
            <a:off x="4154488" y="5172075"/>
            <a:ext cx="138112" cy="755650"/>
          </a:xfrm>
          <a:custGeom>
            <a:avLst/>
            <a:gdLst>
              <a:gd name="T0" fmla="*/ 0 w 87"/>
              <a:gd name="T1" fmla="*/ 2147483647 h 476"/>
              <a:gd name="T2" fmla="*/ 2147483647 w 87"/>
              <a:gd name="T3" fmla="*/ 2147483647 h 476"/>
              <a:gd name="T4" fmla="*/ 2147483647 w 87"/>
              <a:gd name="T5" fmla="*/ 2147483647 h 476"/>
              <a:gd name="T6" fmla="*/ 2147483647 w 87"/>
              <a:gd name="T7" fmla="*/ 2147483647 h 476"/>
              <a:gd name="T8" fmla="*/ 2147483647 w 87"/>
              <a:gd name="T9" fmla="*/ 0 h 476"/>
              <a:gd name="T10" fmla="*/ 0 60000 65536"/>
              <a:gd name="T11" fmla="*/ 0 60000 65536"/>
              <a:gd name="T12" fmla="*/ 0 60000 65536"/>
              <a:gd name="T13" fmla="*/ 0 60000 65536"/>
              <a:gd name="T14" fmla="*/ 0 60000 65536"/>
              <a:gd name="T15" fmla="*/ 0 w 87"/>
              <a:gd name="T16" fmla="*/ 0 h 476"/>
              <a:gd name="T17" fmla="*/ 87 w 87"/>
              <a:gd name="T18" fmla="*/ 476 h 476"/>
            </a:gdLst>
            <a:ahLst/>
            <a:cxnLst>
              <a:cxn ang="T10">
                <a:pos x="T0" y="T1"/>
              </a:cxn>
              <a:cxn ang="T11">
                <a:pos x="T2" y="T3"/>
              </a:cxn>
              <a:cxn ang="T12">
                <a:pos x="T4" y="T5"/>
              </a:cxn>
              <a:cxn ang="T13">
                <a:pos x="T6" y="T7"/>
              </a:cxn>
              <a:cxn ang="T14">
                <a:pos x="T8" y="T9"/>
              </a:cxn>
            </a:cxnLst>
            <a:rect l="T15" t="T16" r="T17" b="T18"/>
            <a:pathLst>
              <a:path w="87" h="476">
                <a:moveTo>
                  <a:pt x="0" y="476"/>
                </a:moveTo>
                <a:cubicBezTo>
                  <a:pt x="7" y="456"/>
                  <a:pt x="17" y="392"/>
                  <a:pt x="31" y="352"/>
                </a:cubicBezTo>
                <a:cubicBezTo>
                  <a:pt x="45" y="312"/>
                  <a:pt x="79" y="280"/>
                  <a:pt x="83" y="238"/>
                </a:cubicBezTo>
                <a:cubicBezTo>
                  <a:pt x="87" y="196"/>
                  <a:pt x="60" y="140"/>
                  <a:pt x="57" y="100"/>
                </a:cubicBezTo>
                <a:cubicBezTo>
                  <a:pt x="54" y="60"/>
                  <a:pt x="61" y="21"/>
                  <a:pt x="62" y="0"/>
                </a:cubicBezTo>
              </a:path>
            </a:pathLst>
          </a:custGeom>
          <a:noFill/>
          <a:ln w="127000">
            <a:solidFill>
              <a:srgbClr val="000099"/>
            </a:solidFill>
            <a:round/>
            <a:headEnd/>
            <a:tailEnd/>
          </a:ln>
        </p:spPr>
        <p:txBody>
          <a:bodyPr wrap="none" anchor="ctr"/>
          <a:lstStyle/>
          <a:p>
            <a:endParaRPr lang="zh-CN" altLang="en-US"/>
          </a:p>
        </p:txBody>
      </p:sp>
      <p:sp>
        <p:nvSpPr>
          <p:cNvPr id="25608" name="Oval 11"/>
          <p:cNvSpPr>
            <a:spLocks noChangeArrowheads="1"/>
          </p:cNvSpPr>
          <p:nvPr/>
        </p:nvSpPr>
        <p:spPr bwMode="auto">
          <a:xfrm rot="-125055">
            <a:off x="4217988" y="5486400"/>
            <a:ext cx="152400" cy="149225"/>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5609" name="Freeform 12"/>
          <p:cNvSpPr>
            <a:spLocks/>
          </p:cNvSpPr>
          <p:nvPr/>
        </p:nvSpPr>
        <p:spPr bwMode="auto">
          <a:xfrm>
            <a:off x="4757738" y="3925888"/>
            <a:ext cx="423862" cy="1308100"/>
          </a:xfrm>
          <a:custGeom>
            <a:avLst/>
            <a:gdLst>
              <a:gd name="T0" fmla="*/ 0 w 445"/>
              <a:gd name="T1" fmla="*/ 2147483647 h 848"/>
              <a:gd name="T2" fmla="*/ 2147483647 w 445"/>
              <a:gd name="T3" fmla="*/ 2147483647 h 848"/>
              <a:gd name="T4" fmla="*/ 2147483647 w 445"/>
              <a:gd name="T5" fmla="*/ 2147483647 h 848"/>
              <a:gd name="T6" fmla="*/ 2147483647 w 445"/>
              <a:gd name="T7" fmla="*/ 2147483647 h 848"/>
              <a:gd name="T8" fmla="*/ 2147483647 w 445"/>
              <a:gd name="T9" fmla="*/ 0 h 848"/>
              <a:gd name="T10" fmla="*/ 0 60000 65536"/>
              <a:gd name="T11" fmla="*/ 0 60000 65536"/>
              <a:gd name="T12" fmla="*/ 0 60000 65536"/>
              <a:gd name="T13" fmla="*/ 0 60000 65536"/>
              <a:gd name="T14" fmla="*/ 0 60000 65536"/>
              <a:gd name="T15" fmla="*/ 0 w 445"/>
              <a:gd name="T16" fmla="*/ 0 h 848"/>
              <a:gd name="T17" fmla="*/ 445 w 445"/>
              <a:gd name="T18" fmla="*/ 848 h 848"/>
            </a:gdLst>
            <a:ahLst/>
            <a:cxnLst>
              <a:cxn ang="T10">
                <a:pos x="T0" y="T1"/>
              </a:cxn>
              <a:cxn ang="T11">
                <a:pos x="T2" y="T3"/>
              </a:cxn>
              <a:cxn ang="T12">
                <a:pos x="T4" y="T5"/>
              </a:cxn>
              <a:cxn ang="T13">
                <a:pos x="T6" y="T7"/>
              </a:cxn>
              <a:cxn ang="T14">
                <a:pos x="T8" y="T9"/>
              </a:cxn>
            </a:cxnLst>
            <a:rect l="T15" t="T16" r="T17" b="T18"/>
            <a:pathLst>
              <a:path w="445" h="848">
                <a:moveTo>
                  <a:pt x="0" y="848"/>
                </a:moveTo>
                <a:cubicBezTo>
                  <a:pt x="15" y="809"/>
                  <a:pt x="77" y="688"/>
                  <a:pt x="103" y="611"/>
                </a:cubicBezTo>
                <a:cubicBezTo>
                  <a:pt x="129" y="534"/>
                  <a:pt x="122" y="450"/>
                  <a:pt x="155" y="383"/>
                </a:cubicBezTo>
                <a:cubicBezTo>
                  <a:pt x="188" y="316"/>
                  <a:pt x="252" y="271"/>
                  <a:pt x="300" y="207"/>
                </a:cubicBezTo>
                <a:cubicBezTo>
                  <a:pt x="348" y="143"/>
                  <a:pt x="415" y="43"/>
                  <a:pt x="445" y="0"/>
                </a:cubicBezTo>
              </a:path>
            </a:pathLst>
          </a:custGeom>
          <a:noFill/>
          <a:ln w="127000">
            <a:solidFill>
              <a:srgbClr val="FF0000"/>
            </a:solidFill>
            <a:round/>
            <a:headEnd/>
            <a:tailEnd/>
          </a:ln>
        </p:spPr>
        <p:txBody>
          <a:bodyPr wrap="none" anchor="ctr"/>
          <a:lstStyle/>
          <a:p>
            <a:endParaRPr lang="zh-CN" altLang="en-US"/>
          </a:p>
        </p:txBody>
      </p:sp>
      <p:sp>
        <p:nvSpPr>
          <p:cNvPr id="25610" name="Freeform 13"/>
          <p:cNvSpPr>
            <a:spLocks/>
          </p:cNvSpPr>
          <p:nvPr/>
        </p:nvSpPr>
        <p:spPr bwMode="auto">
          <a:xfrm>
            <a:off x="4495800" y="3875088"/>
            <a:ext cx="330200" cy="1179512"/>
          </a:xfrm>
          <a:custGeom>
            <a:avLst/>
            <a:gdLst>
              <a:gd name="T0" fmla="*/ 0 w 208"/>
              <a:gd name="T1" fmla="*/ 2147483647 h 743"/>
              <a:gd name="T2" fmla="*/ 2147483647 w 208"/>
              <a:gd name="T3" fmla="*/ 2147483647 h 743"/>
              <a:gd name="T4" fmla="*/ 2147483647 w 208"/>
              <a:gd name="T5" fmla="*/ 2147483647 h 743"/>
              <a:gd name="T6" fmla="*/ 2147483647 w 208"/>
              <a:gd name="T7" fmla="*/ 2147483647 h 743"/>
              <a:gd name="T8" fmla="*/ 2147483647 w 208"/>
              <a:gd name="T9" fmla="*/ 0 h 743"/>
              <a:gd name="T10" fmla="*/ 0 60000 65536"/>
              <a:gd name="T11" fmla="*/ 0 60000 65536"/>
              <a:gd name="T12" fmla="*/ 0 60000 65536"/>
              <a:gd name="T13" fmla="*/ 0 60000 65536"/>
              <a:gd name="T14" fmla="*/ 0 60000 65536"/>
              <a:gd name="T15" fmla="*/ 0 w 208"/>
              <a:gd name="T16" fmla="*/ 0 h 743"/>
              <a:gd name="T17" fmla="*/ 208 w 208"/>
              <a:gd name="T18" fmla="*/ 743 h 743"/>
            </a:gdLst>
            <a:ahLst/>
            <a:cxnLst>
              <a:cxn ang="T10">
                <a:pos x="T0" y="T1"/>
              </a:cxn>
              <a:cxn ang="T11">
                <a:pos x="T2" y="T3"/>
              </a:cxn>
              <a:cxn ang="T12">
                <a:pos x="T4" y="T5"/>
              </a:cxn>
              <a:cxn ang="T13">
                <a:pos x="T6" y="T7"/>
              </a:cxn>
              <a:cxn ang="T14">
                <a:pos x="T8" y="T9"/>
              </a:cxn>
            </a:cxnLst>
            <a:rect l="T15" t="T16" r="T17" b="T18"/>
            <a:pathLst>
              <a:path w="208" h="743">
                <a:moveTo>
                  <a:pt x="0" y="743"/>
                </a:moveTo>
                <a:cubicBezTo>
                  <a:pt x="14" y="720"/>
                  <a:pt x="44" y="635"/>
                  <a:pt x="74" y="582"/>
                </a:cubicBezTo>
                <a:cubicBezTo>
                  <a:pt x="105" y="528"/>
                  <a:pt x="158" y="478"/>
                  <a:pt x="180" y="421"/>
                </a:cubicBezTo>
                <a:cubicBezTo>
                  <a:pt x="201" y="365"/>
                  <a:pt x="202" y="311"/>
                  <a:pt x="205" y="241"/>
                </a:cubicBezTo>
                <a:cubicBezTo>
                  <a:pt x="208" y="171"/>
                  <a:pt x="200" y="50"/>
                  <a:pt x="199" y="0"/>
                </a:cubicBezTo>
              </a:path>
            </a:pathLst>
          </a:custGeom>
          <a:noFill/>
          <a:ln w="127000">
            <a:solidFill>
              <a:srgbClr val="FF0000"/>
            </a:solidFill>
            <a:round/>
            <a:headEnd/>
            <a:tailEnd/>
          </a:ln>
        </p:spPr>
        <p:txBody>
          <a:bodyPr wrap="none" anchor="ctr"/>
          <a:lstStyle/>
          <a:p>
            <a:endParaRPr lang="zh-CN" altLang="en-US"/>
          </a:p>
        </p:txBody>
      </p:sp>
      <p:sp>
        <p:nvSpPr>
          <p:cNvPr id="25611" name="Oval 14"/>
          <p:cNvSpPr>
            <a:spLocks noChangeArrowheads="1"/>
          </p:cNvSpPr>
          <p:nvPr/>
        </p:nvSpPr>
        <p:spPr bwMode="auto">
          <a:xfrm rot="-212741">
            <a:off x="4800600" y="4378325"/>
            <a:ext cx="161925" cy="158750"/>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5612" name="Freeform 15"/>
          <p:cNvSpPr>
            <a:spLocks/>
          </p:cNvSpPr>
          <p:nvPr/>
        </p:nvSpPr>
        <p:spPr bwMode="auto">
          <a:xfrm>
            <a:off x="4872038" y="812800"/>
            <a:ext cx="385762" cy="1265238"/>
          </a:xfrm>
          <a:custGeom>
            <a:avLst/>
            <a:gdLst>
              <a:gd name="T0" fmla="*/ 2147483647 w 243"/>
              <a:gd name="T1" fmla="*/ 2147483647 h 797"/>
              <a:gd name="T2" fmla="*/ 2147483647 w 243"/>
              <a:gd name="T3" fmla="*/ 2147483647 h 797"/>
              <a:gd name="T4" fmla="*/ 2147483647 w 243"/>
              <a:gd name="T5" fmla="*/ 2147483647 h 797"/>
              <a:gd name="T6" fmla="*/ 2147483647 w 243"/>
              <a:gd name="T7" fmla="*/ 2147483647 h 797"/>
              <a:gd name="T8" fmla="*/ 2147483647 w 243"/>
              <a:gd name="T9" fmla="*/ 0 h 797"/>
              <a:gd name="T10" fmla="*/ 0 60000 65536"/>
              <a:gd name="T11" fmla="*/ 0 60000 65536"/>
              <a:gd name="T12" fmla="*/ 0 60000 65536"/>
              <a:gd name="T13" fmla="*/ 0 60000 65536"/>
              <a:gd name="T14" fmla="*/ 0 60000 65536"/>
              <a:gd name="T15" fmla="*/ 0 w 243"/>
              <a:gd name="T16" fmla="*/ 0 h 797"/>
              <a:gd name="T17" fmla="*/ 243 w 243"/>
              <a:gd name="T18" fmla="*/ 797 h 797"/>
            </a:gdLst>
            <a:ahLst/>
            <a:cxnLst>
              <a:cxn ang="T10">
                <a:pos x="T0" y="T1"/>
              </a:cxn>
              <a:cxn ang="T11">
                <a:pos x="T2" y="T3"/>
              </a:cxn>
              <a:cxn ang="T12">
                <a:pos x="T4" y="T5"/>
              </a:cxn>
              <a:cxn ang="T13">
                <a:pos x="T6" y="T7"/>
              </a:cxn>
              <a:cxn ang="T14">
                <a:pos x="T8" y="T9"/>
              </a:cxn>
            </a:cxnLst>
            <a:rect l="T15" t="T16" r="T17" b="T18"/>
            <a:pathLst>
              <a:path w="243" h="797">
                <a:moveTo>
                  <a:pt x="24" y="797"/>
                </a:moveTo>
                <a:cubicBezTo>
                  <a:pt x="27" y="756"/>
                  <a:pt x="47" y="630"/>
                  <a:pt x="45" y="553"/>
                </a:cubicBezTo>
                <a:cubicBezTo>
                  <a:pt x="43" y="476"/>
                  <a:pt x="0" y="396"/>
                  <a:pt x="14" y="336"/>
                </a:cubicBezTo>
                <a:cubicBezTo>
                  <a:pt x="28" y="276"/>
                  <a:pt x="89" y="247"/>
                  <a:pt x="127" y="191"/>
                </a:cubicBezTo>
                <a:cubicBezTo>
                  <a:pt x="165" y="135"/>
                  <a:pt x="219" y="40"/>
                  <a:pt x="243" y="0"/>
                </a:cubicBezTo>
              </a:path>
            </a:pathLst>
          </a:custGeom>
          <a:noFill/>
          <a:ln w="127000">
            <a:solidFill>
              <a:srgbClr val="000099"/>
            </a:solidFill>
            <a:round/>
            <a:headEnd/>
            <a:tailEnd/>
          </a:ln>
        </p:spPr>
        <p:txBody>
          <a:bodyPr wrap="none" anchor="ctr"/>
          <a:lstStyle/>
          <a:p>
            <a:endParaRPr lang="zh-CN" altLang="en-US"/>
          </a:p>
        </p:txBody>
      </p:sp>
      <p:sp>
        <p:nvSpPr>
          <p:cNvPr id="25613" name="Freeform 16"/>
          <p:cNvSpPr>
            <a:spLocks/>
          </p:cNvSpPr>
          <p:nvPr/>
        </p:nvSpPr>
        <p:spPr bwMode="auto">
          <a:xfrm>
            <a:off x="4648200" y="755650"/>
            <a:ext cx="261938" cy="1239838"/>
          </a:xfrm>
          <a:custGeom>
            <a:avLst/>
            <a:gdLst>
              <a:gd name="T0" fmla="*/ 0 w 165"/>
              <a:gd name="T1" fmla="*/ 2147483647 h 781"/>
              <a:gd name="T2" fmla="*/ 2147483647 w 165"/>
              <a:gd name="T3" fmla="*/ 2147483647 h 781"/>
              <a:gd name="T4" fmla="*/ 2147483647 w 165"/>
              <a:gd name="T5" fmla="*/ 2147483647 h 781"/>
              <a:gd name="T6" fmla="*/ 2147483647 w 165"/>
              <a:gd name="T7" fmla="*/ 2147483647 h 781"/>
              <a:gd name="T8" fmla="*/ 2147483647 w 165"/>
              <a:gd name="T9" fmla="*/ 0 h 781"/>
              <a:gd name="T10" fmla="*/ 0 60000 65536"/>
              <a:gd name="T11" fmla="*/ 0 60000 65536"/>
              <a:gd name="T12" fmla="*/ 0 60000 65536"/>
              <a:gd name="T13" fmla="*/ 0 60000 65536"/>
              <a:gd name="T14" fmla="*/ 0 60000 65536"/>
              <a:gd name="T15" fmla="*/ 0 w 165"/>
              <a:gd name="T16" fmla="*/ 0 h 781"/>
              <a:gd name="T17" fmla="*/ 165 w 165"/>
              <a:gd name="T18" fmla="*/ 781 h 781"/>
            </a:gdLst>
            <a:ahLst/>
            <a:cxnLst>
              <a:cxn ang="T10">
                <a:pos x="T0" y="T1"/>
              </a:cxn>
              <a:cxn ang="T11">
                <a:pos x="T2" y="T3"/>
              </a:cxn>
              <a:cxn ang="T12">
                <a:pos x="T4" y="T5"/>
              </a:cxn>
              <a:cxn ang="T13">
                <a:pos x="T6" y="T7"/>
              </a:cxn>
              <a:cxn ang="T14">
                <a:pos x="T8" y="T9"/>
              </a:cxn>
            </a:cxnLst>
            <a:rect l="T15" t="T16" r="T17" b="T18"/>
            <a:pathLst>
              <a:path w="165" h="781">
                <a:moveTo>
                  <a:pt x="0" y="781"/>
                </a:moveTo>
                <a:cubicBezTo>
                  <a:pt x="9" y="741"/>
                  <a:pt x="35" y="612"/>
                  <a:pt x="55" y="542"/>
                </a:cubicBezTo>
                <a:cubicBezTo>
                  <a:pt x="74" y="471"/>
                  <a:pt x="100" y="416"/>
                  <a:pt x="115" y="359"/>
                </a:cubicBezTo>
                <a:cubicBezTo>
                  <a:pt x="130" y="301"/>
                  <a:pt x="138" y="255"/>
                  <a:pt x="146" y="195"/>
                </a:cubicBezTo>
                <a:cubicBezTo>
                  <a:pt x="154" y="135"/>
                  <a:pt x="161" y="41"/>
                  <a:pt x="165" y="0"/>
                </a:cubicBezTo>
              </a:path>
            </a:pathLst>
          </a:custGeom>
          <a:noFill/>
          <a:ln w="127000">
            <a:solidFill>
              <a:srgbClr val="000099"/>
            </a:solidFill>
            <a:round/>
            <a:headEnd/>
            <a:tailEnd/>
          </a:ln>
        </p:spPr>
        <p:txBody>
          <a:bodyPr wrap="none" anchor="ctr"/>
          <a:lstStyle/>
          <a:p>
            <a:endParaRPr lang="zh-CN" altLang="en-US"/>
          </a:p>
        </p:txBody>
      </p:sp>
      <p:sp>
        <p:nvSpPr>
          <p:cNvPr id="25614" name="Oval 17"/>
          <p:cNvSpPr>
            <a:spLocks noChangeArrowheads="1"/>
          </p:cNvSpPr>
          <p:nvPr/>
        </p:nvSpPr>
        <p:spPr bwMode="auto">
          <a:xfrm rot="-145515">
            <a:off x="4800600" y="1262063"/>
            <a:ext cx="169863" cy="160337"/>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5615" name="Text Box 18"/>
          <p:cNvSpPr txBox="1">
            <a:spLocks noChangeArrowheads="1"/>
          </p:cNvSpPr>
          <p:nvPr/>
        </p:nvSpPr>
        <p:spPr bwMode="auto">
          <a:xfrm>
            <a:off x="1066800" y="533400"/>
            <a:ext cx="915988" cy="5607050"/>
          </a:xfrm>
          <a:prstGeom prst="rect">
            <a:avLst/>
          </a:prstGeom>
          <a:noFill/>
          <a:ln w="9525">
            <a:noFill/>
            <a:miter lim="800000"/>
            <a:headEnd/>
            <a:tailEnd/>
          </a:ln>
        </p:spPr>
        <p:txBody>
          <a:bodyPr vert="eaVert" wrap="none">
            <a:spAutoFit/>
          </a:bodyPr>
          <a:lstStyle/>
          <a:p>
            <a:pPr algn="l"/>
            <a:r>
              <a:rPr kumimoji="0" lang="zh-CN" altLang="en-US" sz="4800" b="1">
                <a:ea typeface="隶书" pitchFamily="49" charset="-122"/>
              </a:rPr>
              <a:t>减数第</a:t>
            </a:r>
            <a:r>
              <a:rPr kumimoji="0" lang="zh-CN" altLang="en-US" sz="4800" b="1">
                <a:solidFill>
                  <a:srgbClr val="FF3300"/>
                </a:solidFill>
                <a:ea typeface="隶书" pitchFamily="49" charset="-122"/>
              </a:rPr>
              <a:t>二</a:t>
            </a:r>
            <a:r>
              <a:rPr kumimoji="0" lang="zh-CN" altLang="en-US" sz="4800" b="1">
                <a:ea typeface="隶书" pitchFamily="49" charset="-122"/>
              </a:rPr>
              <a:t>次分裂</a:t>
            </a:r>
            <a:r>
              <a:rPr kumimoji="0" lang="zh-CN" altLang="en-US" sz="4800" b="1">
                <a:solidFill>
                  <a:srgbClr val="FF3300"/>
                </a:solidFill>
                <a:ea typeface="隶书" pitchFamily="49" charset="-122"/>
              </a:rPr>
              <a:t>前期</a:t>
            </a:r>
            <a:endParaRPr kumimoji="0" lang="en-US" altLang="zh-CN" sz="4800" b="1">
              <a:solidFill>
                <a:srgbClr val="FF3300"/>
              </a:solidFill>
              <a:ea typeface="隶书" pitchFamily="49" charset="-122"/>
            </a:endParaRPr>
          </a:p>
        </p:txBody>
      </p:sp>
      <p:sp>
        <p:nvSpPr>
          <p:cNvPr id="25616" name="Text Box 19"/>
          <p:cNvSpPr txBox="1">
            <a:spLocks noChangeArrowheads="1"/>
          </p:cNvSpPr>
          <p:nvPr/>
        </p:nvSpPr>
        <p:spPr bwMode="auto">
          <a:xfrm>
            <a:off x="6372225" y="1268413"/>
            <a:ext cx="2232025" cy="2282825"/>
          </a:xfrm>
          <a:prstGeom prst="rect">
            <a:avLst/>
          </a:prstGeom>
          <a:noFill/>
          <a:ln w="25400">
            <a:noFill/>
            <a:miter lim="800000"/>
            <a:headEnd/>
            <a:tailEnd/>
          </a:ln>
        </p:spPr>
        <p:txBody>
          <a:bodyPr>
            <a:spAutoFit/>
          </a:bodyPr>
          <a:lstStyle/>
          <a:p>
            <a:pPr>
              <a:spcBef>
                <a:spcPct val="50000"/>
              </a:spcBef>
            </a:pPr>
            <a:r>
              <a:rPr lang="zh-CN" altLang="en-US" b="1">
                <a:solidFill>
                  <a:schemeClr val="accent2"/>
                </a:solidFill>
              </a:rPr>
              <a:t>每个次级精母细胞的染色体数目只有初级精母细胞的</a:t>
            </a:r>
            <a:r>
              <a:rPr lang="zh-CN" altLang="en-US" b="1">
                <a:solidFill>
                  <a:srgbClr val="FF3300"/>
                </a:solidFill>
              </a:rPr>
              <a:t>一半</a:t>
            </a:r>
            <a:r>
              <a:rPr lang="zh-CN" altLang="en-US" b="1">
                <a:solidFill>
                  <a:schemeClr val="accent2"/>
                </a:solidFill>
              </a:rPr>
              <a:t>，细胞内无同源染色体</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3"/>
          <p:cNvGrpSpPr>
            <a:grpSpLocks/>
          </p:cNvGrpSpPr>
          <p:nvPr/>
        </p:nvGrpSpPr>
        <p:grpSpPr bwMode="auto">
          <a:xfrm>
            <a:off x="3124200" y="381000"/>
            <a:ext cx="2971800" cy="6019800"/>
            <a:chOff x="1968" y="240"/>
            <a:chExt cx="1872" cy="3792"/>
          </a:xfrm>
        </p:grpSpPr>
        <p:sp>
          <p:nvSpPr>
            <p:cNvPr id="26689" name="Oval 4"/>
            <p:cNvSpPr>
              <a:spLocks noChangeArrowheads="1"/>
            </p:cNvSpPr>
            <p:nvPr/>
          </p:nvSpPr>
          <p:spPr bwMode="auto">
            <a:xfrm>
              <a:off x="1968" y="240"/>
              <a:ext cx="1872" cy="1872"/>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26690" name="Oval 5"/>
            <p:cNvSpPr>
              <a:spLocks noChangeArrowheads="1"/>
            </p:cNvSpPr>
            <p:nvPr/>
          </p:nvSpPr>
          <p:spPr bwMode="auto">
            <a:xfrm>
              <a:off x="1968" y="2160"/>
              <a:ext cx="1872" cy="1872"/>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grpSp>
      <p:sp>
        <p:nvSpPr>
          <p:cNvPr id="26627" name="Freeform 6"/>
          <p:cNvSpPr>
            <a:spLocks/>
          </p:cNvSpPr>
          <p:nvPr/>
        </p:nvSpPr>
        <p:spPr bwMode="auto">
          <a:xfrm>
            <a:off x="4695825" y="2166938"/>
            <a:ext cx="180975" cy="788987"/>
          </a:xfrm>
          <a:custGeom>
            <a:avLst/>
            <a:gdLst>
              <a:gd name="T0" fmla="*/ 2147483647 w 114"/>
              <a:gd name="T1" fmla="*/ 2147483647 h 497"/>
              <a:gd name="T2" fmla="*/ 2147483647 w 114"/>
              <a:gd name="T3" fmla="*/ 2147483647 h 497"/>
              <a:gd name="T4" fmla="*/ 2147483647 w 114"/>
              <a:gd name="T5" fmla="*/ 2147483647 h 497"/>
              <a:gd name="T6" fmla="*/ 2147483647 w 114"/>
              <a:gd name="T7" fmla="*/ 2147483647 h 497"/>
              <a:gd name="T8" fmla="*/ 2147483647 w 114"/>
              <a:gd name="T9" fmla="*/ 0 h 497"/>
              <a:gd name="T10" fmla="*/ 0 60000 65536"/>
              <a:gd name="T11" fmla="*/ 0 60000 65536"/>
              <a:gd name="T12" fmla="*/ 0 60000 65536"/>
              <a:gd name="T13" fmla="*/ 0 60000 65536"/>
              <a:gd name="T14" fmla="*/ 0 60000 65536"/>
              <a:gd name="T15" fmla="*/ 0 w 114"/>
              <a:gd name="T16" fmla="*/ 0 h 497"/>
              <a:gd name="T17" fmla="*/ 114 w 114"/>
              <a:gd name="T18" fmla="*/ 497 h 497"/>
            </a:gdLst>
            <a:ahLst/>
            <a:cxnLst>
              <a:cxn ang="T10">
                <a:pos x="T0" y="T1"/>
              </a:cxn>
              <a:cxn ang="T11">
                <a:pos x="T2" y="T3"/>
              </a:cxn>
              <a:cxn ang="T12">
                <a:pos x="T4" y="T5"/>
              </a:cxn>
              <a:cxn ang="T13">
                <a:pos x="T6" y="T7"/>
              </a:cxn>
              <a:cxn ang="T14">
                <a:pos x="T8" y="T9"/>
              </a:cxn>
            </a:cxnLst>
            <a:rect l="T15" t="T16" r="T17" b="T18"/>
            <a:pathLst>
              <a:path w="114" h="497">
                <a:moveTo>
                  <a:pt x="83" y="497"/>
                </a:moveTo>
                <a:cubicBezTo>
                  <a:pt x="80" y="476"/>
                  <a:pt x="65" y="419"/>
                  <a:pt x="52" y="373"/>
                </a:cubicBezTo>
                <a:cubicBezTo>
                  <a:pt x="39" y="327"/>
                  <a:pt x="0" y="262"/>
                  <a:pt x="3" y="219"/>
                </a:cubicBezTo>
                <a:cubicBezTo>
                  <a:pt x="6" y="176"/>
                  <a:pt x="54" y="150"/>
                  <a:pt x="72" y="114"/>
                </a:cubicBezTo>
                <a:cubicBezTo>
                  <a:pt x="90" y="78"/>
                  <a:pt x="105" y="24"/>
                  <a:pt x="114" y="0"/>
                </a:cubicBezTo>
              </a:path>
            </a:pathLst>
          </a:custGeom>
          <a:noFill/>
          <a:ln w="127000">
            <a:solidFill>
              <a:srgbClr val="FF0000"/>
            </a:solidFill>
            <a:round/>
            <a:headEnd/>
            <a:tailEnd/>
          </a:ln>
        </p:spPr>
        <p:txBody>
          <a:bodyPr wrap="none" anchor="ctr"/>
          <a:lstStyle/>
          <a:p>
            <a:endParaRPr lang="zh-CN" altLang="en-US"/>
          </a:p>
        </p:txBody>
      </p:sp>
      <p:sp>
        <p:nvSpPr>
          <p:cNvPr id="26628" name="Freeform 7"/>
          <p:cNvSpPr>
            <a:spLocks/>
          </p:cNvSpPr>
          <p:nvPr/>
        </p:nvSpPr>
        <p:spPr bwMode="auto">
          <a:xfrm>
            <a:off x="4521200" y="2135188"/>
            <a:ext cx="103188" cy="803275"/>
          </a:xfrm>
          <a:custGeom>
            <a:avLst/>
            <a:gdLst>
              <a:gd name="T0" fmla="*/ 2147483647 w 65"/>
              <a:gd name="T1" fmla="*/ 2147483647 h 506"/>
              <a:gd name="T2" fmla="*/ 2147483647 w 65"/>
              <a:gd name="T3" fmla="*/ 2147483647 h 506"/>
              <a:gd name="T4" fmla="*/ 2147483647 w 65"/>
              <a:gd name="T5" fmla="*/ 2147483647 h 506"/>
              <a:gd name="T6" fmla="*/ 2147483647 w 65"/>
              <a:gd name="T7" fmla="*/ 2147483647 h 506"/>
              <a:gd name="T8" fmla="*/ 2147483647 w 65"/>
              <a:gd name="T9" fmla="*/ 0 h 506"/>
              <a:gd name="T10" fmla="*/ 0 60000 65536"/>
              <a:gd name="T11" fmla="*/ 0 60000 65536"/>
              <a:gd name="T12" fmla="*/ 0 60000 65536"/>
              <a:gd name="T13" fmla="*/ 0 60000 65536"/>
              <a:gd name="T14" fmla="*/ 0 60000 65536"/>
              <a:gd name="T15" fmla="*/ 0 w 65"/>
              <a:gd name="T16" fmla="*/ 0 h 506"/>
              <a:gd name="T17" fmla="*/ 65 w 65"/>
              <a:gd name="T18" fmla="*/ 506 h 506"/>
            </a:gdLst>
            <a:ahLst/>
            <a:cxnLst>
              <a:cxn ang="T10">
                <a:pos x="T0" y="T1"/>
              </a:cxn>
              <a:cxn ang="T11">
                <a:pos x="T2" y="T3"/>
              </a:cxn>
              <a:cxn ang="T12">
                <a:pos x="T4" y="T5"/>
              </a:cxn>
              <a:cxn ang="T13">
                <a:pos x="T6" y="T7"/>
              </a:cxn>
              <a:cxn ang="T14">
                <a:pos x="T8" y="T9"/>
              </a:cxn>
            </a:cxnLst>
            <a:rect l="T15" t="T16" r="T17" b="T18"/>
            <a:pathLst>
              <a:path w="65" h="506">
                <a:moveTo>
                  <a:pt x="17" y="506"/>
                </a:moveTo>
                <a:cubicBezTo>
                  <a:pt x="24" y="484"/>
                  <a:pt x="31" y="410"/>
                  <a:pt x="38" y="362"/>
                </a:cubicBezTo>
                <a:cubicBezTo>
                  <a:pt x="45" y="314"/>
                  <a:pt x="65" y="259"/>
                  <a:pt x="60" y="216"/>
                </a:cubicBezTo>
                <a:cubicBezTo>
                  <a:pt x="55" y="173"/>
                  <a:pt x="14" y="139"/>
                  <a:pt x="7" y="103"/>
                </a:cubicBezTo>
                <a:cubicBezTo>
                  <a:pt x="0" y="67"/>
                  <a:pt x="15" y="21"/>
                  <a:pt x="17" y="0"/>
                </a:cubicBezTo>
              </a:path>
            </a:pathLst>
          </a:custGeom>
          <a:noFill/>
          <a:ln w="127000">
            <a:solidFill>
              <a:srgbClr val="FF0000"/>
            </a:solidFill>
            <a:round/>
            <a:headEnd/>
            <a:tailEnd/>
          </a:ln>
        </p:spPr>
        <p:txBody>
          <a:bodyPr wrap="none" anchor="ctr"/>
          <a:lstStyle/>
          <a:p>
            <a:endParaRPr lang="zh-CN" altLang="en-US"/>
          </a:p>
        </p:txBody>
      </p:sp>
      <p:sp>
        <p:nvSpPr>
          <p:cNvPr id="26629" name="Oval 8"/>
          <p:cNvSpPr>
            <a:spLocks noChangeArrowheads="1"/>
          </p:cNvSpPr>
          <p:nvPr/>
        </p:nvSpPr>
        <p:spPr bwMode="auto">
          <a:xfrm rot="35310">
            <a:off x="4572000" y="2438400"/>
            <a:ext cx="142875" cy="13811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6630" name="Freeform 9"/>
          <p:cNvSpPr>
            <a:spLocks/>
          </p:cNvSpPr>
          <p:nvPr/>
        </p:nvSpPr>
        <p:spPr bwMode="auto">
          <a:xfrm>
            <a:off x="4616450" y="5297488"/>
            <a:ext cx="184150" cy="762000"/>
          </a:xfrm>
          <a:custGeom>
            <a:avLst/>
            <a:gdLst>
              <a:gd name="T0" fmla="*/ 2147483647 w 116"/>
              <a:gd name="T1" fmla="*/ 2147483647 h 480"/>
              <a:gd name="T2" fmla="*/ 2147483647 w 116"/>
              <a:gd name="T3" fmla="*/ 2147483647 h 480"/>
              <a:gd name="T4" fmla="*/ 2147483647 w 116"/>
              <a:gd name="T5" fmla="*/ 2147483647 h 480"/>
              <a:gd name="T6" fmla="*/ 2147483647 w 116"/>
              <a:gd name="T7" fmla="*/ 2147483647 h 480"/>
              <a:gd name="T8" fmla="*/ 2147483647 w 116"/>
              <a:gd name="T9" fmla="*/ 0 h 480"/>
              <a:gd name="T10" fmla="*/ 0 60000 65536"/>
              <a:gd name="T11" fmla="*/ 0 60000 65536"/>
              <a:gd name="T12" fmla="*/ 0 60000 65536"/>
              <a:gd name="T13" fmla="*/ 0 60000 65536"/>
              <a:gd name="T14" fmla="*/ 0 60000 65536"/>
              <a:gd name="T15" fmla="*/ 0 w 116"/>
              <a:gd name="T16" fmla="*/ 0 h 480"/>
              <a:gd name="T17" fmla="*/ 116 w 116"/>
              <a:gd name="T18" fmla="*/ 480 h 480"/>
            </a:gdLst>
            <a:ahLst/>
            <a:cxnLst>
              <a:cxn ang="T10">
                <a:pos x="T0" y="T1"/>
              </a:cxn>
              <a:cxn ang="T11">
                <a:pos x="T2" y="T3"/>
              </a:cxn>
              <a:cxn ang="T12">
                <a:pos x="T4" y="T5"/>
              </a:cxn>
              <a:cxn ang="T13">
                <a:pos x="T6" y="T7"/>
              </a:cxn>
              <a:cxn ang="T14">
                <a:pos x="T8" y="T9"/>
              </a:cxn>
            </a:cxnLst>
            <a:rect l="T15" t="T16" r="T17" b="T18"/>
            <a:pathLst>
              <a:path w="116" h="480">
                <a:moveTo>
                  <a:pt x="113" y="480"/>
                </a:moveTo>
                <a:cubicBezTo>
                  <a:pt x="106" y="458"/>
                  <a:pt x="89" y="400"/>
                  <a:pt x="71" y="356"/>
                </a:cubicBezTo>
                <a:cubicBezTo>
                  <a:pt x="53" y="312"/>
                  <a:pt x="4" y="257"/>
                  <a:pt x="2" y="217"/>
                </a:cubicBezTo>
                <a:cubicBezTo>
                  <a:pt x="0" y="177"/>
                  <a:pt x="38" y="154"/>
                  <a:pt x="57" y="118"/>
                </a:cubicBezTo>
                <a:cubicBezTo>
                  <a:pt x="76" y="82"/>
                  <a:pt x="104" y="25"/>
                  <a:pt x="116" y="0"/>
                </a:cubicBezTo>
              </a:path>
            </a:pathLst>
          </a:custGeom>
          <a:noFill/>
          <a:ln w="127000">
            <a:solidFill>
              <a:srgbClr val="000099"/>
            </a:solidFill>
            <a:round/>
            <a:headEnd/>
            <a:tailEnd/>
          </a:ln>
        </p:spPr>
        <p:txBody>
          <a:bodyPr wrap="none" anchor="ctr"/>
          <a:lstStyle/>
          <a:p>
            <a:endParaRPr lang="zh-CN" altLang="en-US"/>
          </a:p>
        </p:txBody>
      </p:sp>
      <p:sp>
        <p:nvSpPr>
          <p:cNvPr id="26631" name="Freeform 10"/>
          <p:cNvSpPr>
            <a:spLocks/>
          </p:cNvSpPr>
          <p:nvPr/>
        </p:nvSpPr>
        <p:spPr bwMode="auto">
          <a:xfrm>
            <a:off x="4467225" y="5287963"/>
            <a:ext cx="103188" cy="787400"/>
          </a:xfrm>
          <a:custGeom>
            <a:avLst/>
            <a:gdLst>
              <a:gd name="T0" fmla="*/ 0 w 65"/>
              <a:gd name="T1" fmla="*/ 2147483647 h 496"/>
              <a:gd name="T2" fmla="*/ 2147483647 w 65"/>
              <a:gd name="T3" fmla="*/ 2147483647 h 496"/>
              <a:gd name="T4" fmla="*/ 2147483647 w 65"/>
              <a:gd name="T5" fmla="*/ 2147483647 h 496"/>
              <a:gd name="T6" fmla="*/ 2147483647 w 65"/>
              <a:gd name="T7" fmla="*/ 2147483647 h 496"/>
              <a:gd name="T8" fmla="*/ 2147483647 w 65"/>
              <a:gd name="T9" fmla="*/ 0 h 496"/>
              <a:gd name="T10" fmla="*/ 0 60000 65536"/>
              <a:gd name="T11" fmla="*/ 0 60000 65536"/>
              <a:gd name="T12" fmla="*/ 0 60000 65536"/>
              <a:gd name="T13" fmla="*/ 0 60000 65536"/>
              <a:gd name="T14" fmla="*/ 0 60000 65536"/>
              <a:gd name="T15" fmla="*/ 0 w 65"/>
              <a:gd name="T16" fmla="*/ 0 h 496"/>
              <a:gd name="T17" fmla="*/ 65 w 65"/>
              <a:gd name="T18" fmla="*/ 496 h 496"/>
            </a:gdLst>
            <a:ahLst/>
            <a:cxnLst>
              <a:cxn ang="T10">
                <a:pos x="T0" y="T1"/>
              </a:cxn>
              <a:cxn ang="T11">
                <a:pos x="T2" y="T3"/>
              </a:cxn>
              <a:cxn ang="T12">
                <a:pos x="T4" y="T5"/>
              </a:cxn>
              <a:cxn ang="T13">
                <a:pos x="T6" y="T7"/>
              </a:cxn>
              <a:cxn ang="T14">
                <a:pos x="T8" y="T9"/>
              </a:cxn>
            </a:cxnLst>
            <a:rect l="T15" t="T16" r="T17" b="T18"/>
            <a:pathLst>
              <a:path w="65" h="496">
                <a:moveTo>
                  <a:pt x="0" y="496"/>
                </a:moveTo>
                <a:cubicBezTo>
                  <a:pt x="3" y="474"/>
                  <a:pt x="26" y="398"/>
                  <a:pt x="37" y="351"/>
                </a:cubicBezTo>
                <a:cubicBezTo>
                  <a:pt x="48" y="304"/>
                  <a:pt x="65" y="259"/>
                  <a:pt x="65" y="213"/>
                </a:cubicBezTo>
                <a:cubicBezTo>
                  <a:pt x="65" y="167"/>
                  <a:pt x="45" y="110"/>
                  <a:pt x="39" y="75"/>
                </a:cubicBezTo>
                <a:cubicBezTo>
                  <a:pt x="33" y="40"/>
                  <a:pt x="29" y="16"/>
                  <a:pt x="27" y="0"/>
                </a:cubicBezTo>
              </a:path>
            </a:pathLst>
          </a:custGeom>
          <a:noFill/>
          <a:ln w="127000">
            <a:solidFill>
              <a:srgbClr val="000099"/>
            </a:solidFill>
            <a:round/>
            <a:headEnd/>
            <a:tailEnd/>
          </a:ln>
        </p:spPr>
        <p:txBody>
          <a:bodyPr wrap="none" anchor="ctr"/>
          <a:lstStyle/>
          <a:p>
            <a:endParaRPr lang="zh-CN" altLang="en-US"/>
          </a:p>
        </p:txBody>
      </p:sp>
      <p:sp>
        <p:nvSpPr>
          <p:cNvPr id="26632" name="Oval 11"/>
          <p:cNvSpPr>
            <a:spLocks noChangeArrowheads="1"/>
          </p:cNvSpPr>
          <p:nvPr/>
        </p:nvSpPr>
        <p:spPr bwMode="auto">
          <a:xfrm rot="-125055">
            <a:off x="4502150" y="5562600"/>
            <a:ext cx="152400" cy="149225"/>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6633" name="Freeform 12"/>
          <p:cNvSpPr>
            <a:spLocks/>
          </p:cNvSpPr>
          <p:nvPr/>
        </p:nvSpPr>
        <p:spPr bwMode="auto">
          <a:xfrm>
            <a:off x="4616450" y="3760788"/>
            <a:ext cx="228600" cy="1395412"/>
          </a:xfrm>
          <a:custGeom>
            <a:avLst/>
            <a:gdLst>
              <a:gd name="T0" fmla="*/ 2147483647 w 144"/>
              <a:gd name="T1" fmla="*/ 2147483647 h 879"/>
              <a:gd name="T2" fmla="*/ 2147483647 w 144"/>
              <a:gd name="T3" fmla="*/ 2147483647 h 879"/>
              <a:gd name="T4" fmla="*/ 2147483647 w 144"/>
              <a:gd name="T5" fmla="*/ 2147483647 h 879"/>
              <a:gd name="T6" fmla="*/ 2147483647 w 144"/>
              <a:gd name="T7" fmla="*/ 2147483647 h 879"/>
              <a:gd name="T8" fmla="*/ 2147483647 w 144"/>
              <a:gd name="T9" fmla="*/ 0 h 879"/>
              <a:gd name="T10" fmla="*/ 0 60000 65536"/>
              <a:gd name="T11" fmla="*/ 0 60000 65536"/>
              <a:gd name="T12" fmla="*/ 0 60000 65536"/>
              <a:gd name="T13" fmla="*/ 0 60000 65536"/>
              <a:gd name="T14" fmla="*/ 0 60000 65536"/>
              <a:gd name="T15" fmla="*/ 0 w 144"/>
              <a:gd name="T16" fmla="*/ 0 h 879"/>
              <a:gd name="T17" fmla="*/ 144 w 144"/>
              <a:gd name="T18" fmla="*/ 879 h 879"/>
            </a:gdLst>
            <a:ahLst/>
            <a:cxnLst>
              <a:cxn ang="T10">
                <a:pos x="T0" y="T1"/>
              </a:cxn>
              <a:cxn ang="T11">
                <a:pos x="T2" y="T3"/>
              </a:cxn>
              <a:cxn ang="T12">
                <a:pos x="T4" y="T5"/>
              </a:cxn>
              <a:cxn ang="T13">
                <a:pos x="T6" y="T7"/>
              </a:cxn>
              <a:cxn ang="T14">
                <a:pos x="T8" y="T9"/>
              </a:cxn>
            </a:cxnLst>
            <a:rect l="T15" t="T16" r="T17" b="T18"/>
            <a:pathLst>
              <a:path w="144" h="879">
                <a:moveTo>
                  <a:pt x="113" y="879"/>
                </a:moveTo>
                <a:cubicBezTo>
                  <a:pt x="104" y="845"/>
                  <a:pt x="67" y="742"/>
                  <a:pt x="50" y="672"/>
                </a:cubicBezTo>
                <a:cubicBezTo>
                  <a:pt x="33" y="602"/>
                  <a:pt x="0" y="527"/>
                  <a:pt x="9" y="455"/>
                </a:cubicBezTo>
                <a:cubicBezTo>
                  <a:pt x="18" y="383"/>
                  <a:pt x="80" y="313"/>
                  <a:pt x="102" y="237"/>
                </a:cubicBezTo>
                <a:cubicBezTo>
                  <a:pt x="124" y="161"/>
                  <a:pt x="135" y="49"/>
                  <a:pt x="144" y="0"/>
                </a:cubicBezTo>
              </a:path>
            </a:pathLst>
          </a:custGeom>
          <a:noFill/>
          <a:ln w="127000">
            <a:solidFill>
              <a:srgbClr val="FF0000"/>
            </a:solidFill>
            <a:round/>
            <a:headEnd/>
            <a:tailEnd/>
          </a:ln>
        </p:spPr>
        <p:txBody>
          <a:bodyPr wrap="none" anchor="ctr"/>
          <a:lstStyle/>
          <a:p>
            <a:endParaRPr lang="zh-CN" altLang="en-US"/>
          </a:p>
        </p:txBody>
      </p:sp>
      <p:sp>
        <p:nvSpPr>
          <p:cNvPr id="26634" name="Freeform 13"/>
          <p:cNvSpPr>
            <a:spLocks/>
          </p:cNvSpPr>
          <p:nvPr/>
        </p:nvSpPr>
        <p:spPr bwMode="auto">
          <a:xfrm>
            <a:off x="4400550" y="3760788"/>
            <a:ext cx="157163" cy="1377950"/>
          </a:xfrm>
          <a:custGeom>
            <a:avLst/>
            <a:gdLst>
              <a:gd name="T0" fmla="*/ 0 w 99"/>
              <a:gd name="T1" fmla="*/ 2147483647 h 868"/>
              <a:gd name="T2" fmla="*/ 2147483647 w 99"/>
              <a:gd name="T3" fmla="*/ 2147483647 h 868"/>
              <a:gd name="T4" fmla="*/ 2147483647 w 99"/>
              <a:gd name="T5" fmla="*/ 2147483647 h 868"/>
              <a:gd name="T6" fmla="*/ 2147483647 w 99"/>
              <a:gd name="T7" fmla="*/ 2147483647 h 868"/>
              <a:gd name="T8" fmla="*/ 2147483647 w 99"/>
              <a:gd name="T9" fmla="*/ 0 h 868"/>
              <a:gd name="T10" fmla="*/ 0 60000 65536"/>
              <a:gd name="T11" fmla="*/ 0 60000 65536"/>
              <a:gd name="T12" fmla="*/ 0 60000 65536"/>
              <a:gd name="T13" fmla="*/ 0 60000 65536"/>
              <a:gd name="T14" fmla="*/ 0 60000 65536"/>
              <a:gd name="T15" fmla="*/ 0 w 99"/>
              <a:gd name="T16" fmla="*/ 0 h 868"/>
              <a:gd name="T17" fmla="*/ 99 w 99"/>
              <a:gd name="T18" fmla="*/ 868 h 868"/>
            </a:gdLst>
            <a:ahLst/>
            <a:cxnLst>
              <a:cxn ang="T10">
                <a:pos x="T0" y="T1"/>
              </a:cxn>
              <a:cxn ang="T11">
                <a:pos x="T2" y="T3"/>
              </a:cxn>
              <a:cxn ang="T12">
                <a:pos x="T4" y="T5"/>
              </a:cxn>
              <a:cxn ang="T13">
                <a:pos x="T6" y="T7"/>
              </a:cxn>
              <a:cxn ang="T14">
                <a:pos x="T8" y="T9"/>
              </a:cxn>
            </a:cxnLst>
            <a:rect l="T15" t="T16" r="T17" b="T18"/>
            <a:pathLst>
              <a:path w="99" h="868">
                <a:moveTo>
                  <a:pt x="0" y="868"/>
                </a:moveTo>
                <a:cubicBezTo>
                  <a:pt x="9" y="836"/>
                  <a:pt x="36" y="731"/>
                  <a:pt x="52" y="662"/>
                </a:cubicBezTo>
                <a:cubicBezTo>
                  <a:pt x="68" y="593"/>
                  <a:pt x="93" y="516"/>
                  <a:pt x="96" y="452"/>
                </a:cubicBezTo>
                <a:cubicBezTo>
                  <a:pt x="99" y="388"/>
                  <a:pt x="86" y="354"/>
                  <a:pt x="73" y="279"/>
                </a:cubicBezTo>
                <a:cubicBezTo>
                  <a:pt x="60" y="204"/>
                  <a:pt x="32" y="58"/>
                  <a:pt x="21" y="0"/>
                </a:cubicBezTo>
              </a:path>
            </a:pathLst>
          </a:custGeom>
          <a:noFill/>
          <a:ln w="127000">
            <a:solidFill>
              <a:srgbClr val="FF0000"/>
            </a:solidFill>
            <a:round/>
            <a:headEnd/>
            <a:tailEnd/>
          </a:ln>
        </p:spPr>
        <p:txBody>
          <a:bodyPr wrap="none" anchor="ctr"/>
          <a:lstStyle/>
          <a:p>
            <a:endParaRPr lang="zh-CN" altLang="en-US"/>
          </a:p>
        </p:txBody>
      </p:sp>
      <p:sp>
        <p:nvSpPr>
          <p:cNvPr id="26635" name="Oval 14"/>
          <p:cNvSpPr>
            <a:spLocks noChangeArrowheads="1"/>
          </p:cNvSpPr>
          <p:nvPr/>
        </p:nvSpPr>
        <p:spPr bwMode="auto">
          <a:xfrm rot="-212741">
            <a:off x="4495800" y="4419600"/>
            <a:ext cx="161925" cy="158750"/>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6636" name="Freeform 15"/>
          <p:cNvSpPr>
            <a:spLocks/>
          </p:cNvSpPr>
          <p:nvPr/>
        </p:nvSpPr>
        <p:spPr bwMode="auto">
          <a:xfrm>
            <a:off x="4641850" y="623888"/>
            <a:ext cx="219075" cy="1296987"/>
          </a:xfrm>
          <a:custGeom>
            <a:avLst/>
            <a:gdLst>
              <a:gd name="T0" fmla="*/ 2147483647 w 138"/>
              <a:gd name="T1" fmla="*/ 2147483647 h 817"/>
              <a:gd name="T2" fmla="*/ 2147483647 w 138"/>
              <a:gd name="T3" fmla="*/ 2147483647 h 817"/>
              <a:gd name="T4" fmla="*/ 2147483647 w 138"/>
              <a:gd name="T5" fmla="*/ 2147483647 h 817"/>
              <a:gd name="T6" fmla="*/ 2147483647 w 138"/>
              <a:gd name="T7" fmla="*/ 2147483647 h 817"/>
              <a:gd name="T8" fmla="*/ 2147483647 w 138"/>
              <a:gd name="T9" fmla="*/ 0 h 817"/>
              <a:gd name="T10" fmla="*/ 0 60000 65536"/>
              <a:gd name="T11" fmla="*/ 0 60000 65536"/>
              <a:gd name="T12" fmla="*/ 0 60000 65536"/>
              <a:gd name="T13" fmla="*/ 0 60000 65536"/>
              <a:gd name="T14" fmla="*/ 0 60000 65536"/>
              <a:gd name="T15" fmla="*/ 0 w 138"/>
              <a:gd name="T16" fmla="*/ 0 h 817"/>
              <a:gd name="T17" fmla="*/ 138 w 138"/>
              <a:gd name="T18" fmla="*/ 817 h 817"/>
            </a:gdLst>
            <a:ahLst/>
            <a:cxnLst>
              <a:cxn ang="T10">
                <a:pos x="T0" y="T1"/>
              </a:cxn>
              <a:cxn ang="T11">
                <a:pos x="T2" y="T3"/>
              </a:cxn>
              <a:cxn ang="T12">
                <a:pos x="T4" y="T5"/>
              </a:cxn>
              <a:cxn ang="T13">
                <a:pos x="T6" y="T7"/>
              </a:cxn>
              <a:cxn ang="T14">
                <a:pos x="T8" y="T9"/>
              </a:cxn>
            </a:cxnLst>
            <a:rect l="T15" t="T16" r="T17" b="T18"/>
            <a:pathLst>
              <a:path w="138" h="817">
                <a:moveTo>
                  <a:pt x="135" y="817"/>
                </a:moveTo>
                <a:cubicBezTo>
                  <a:pt x="125" y="779"/>
                  <a:pt x="95" y="660"/>
                  <a:pt x="73" y="590"/>
                </a:cubicBezTo>
                <a:cubicBezTo>
                  <a:pt x="51" y="520"/>
                  <a:pt x="0" y="456"/>
                  <a:pt x="2" y="394"/>
                </a:cubicBezTo>
                <a:cubicBezTo>
                  <a:pt x="4" y="332"/>
                  <a:pt x="61" y="283"/>
                  <a:pt x="84" y="217"/>
                </a:cubicBezTo>
                <a:cubicBezTo>
                  <a:pt x="107" y="151"/>
                  <a:pt x="127" y="45"/>
                  <a:pt x="138" y="0"/>
                </a:cubicBezTo>
              </a:path>
            </a:pathLst>
          </a:custGeom>
          <a:noFill/>
          <a:ln w="127000">
            <a:solidFill>
              <a:srgbClr val="000099"/>
            </a:solidFill>
            <a:round/>
            <a:headEnd/>
            <a:tailEnd/>
          </a:ln>
        </p:spPr>
        <p:txBody>
          <a:bodyPr wrap="none" anchor="ctr"/>
          <a:lstStyle/>
          <a:p>
            <a:endParaRPr lang="zh-CN" altLang="en-US"/>
          </a:p>
        </p:txBody>
      </p:sp>
      <p:sp>
        <p:nvSpPr>
          <p:cNvPr id="26637" name="Freeform 16"/>
          <p:cNvSpPr>
            <a:spLocks/>
          </p:cNvSpPr>
          <p:nvPr/>
        </p:nvSpPr>
        <p:spPr bwMode="auto">
          <a:xfrm>
            <a:off x="4495800" y="623888"/>
            <a:ext cx="88900" cy="1281112"/>
          </a:xfrm>
          <a:custGeom>
            <a:avLst/>
            <a:gdLst>
              <a:gd name="T0" fmla="*/ 0 w 56"/>
              <a:gd name="T1" fmla="*/ 2147483647 h 807"/>
              <a:gd name="T2" fmla="*/ 2147483647 w 56"/>
              <a:gd name="T3" fmla="*/ 2147483647 h 807"/>
              <a:gd name="T4" fmla="*/ 2147483647 w 56"/>
              <a:gd name="T5" fmla="*/ 2147483647 h 807"/>
              <a:gd name="T6" fmla="*/ 2147483647 w 56"/>
              <a:gd name="T7" fmla="*/ 2147483647 h 807"/>
              <a:gd name="T8" fmla="*/ 2147483647 w 56"/>
              <a:gd name="T9" fmla="*/ 0 h 807"/>
              <a:gd name="T10" fmla="*/ 0 60000 65536"/>
              <a:gd name="T11" fmla="*/ 0 60000 65536"/>
              <a:gd name="T12" fmla="*/ 0 60000 65536"/>
              <a:gd name="T13" fmla="*/ 0 60000 65536"/>
              <a:gd name="T14" fmla="*/ 0 60000 65536"/>
              <a:gd name="T15" fmla="*/ 0 w 56"/>
              <a:gd name="T16" fmla="*/ 0 h 807"/>
              <a:gd name="T17" fmla="*/ 56 w 56"/>
              <a:gd name="T18" fmla="*/ 807 h 807"/>
            </a:gdLst>
            <a:ahLst/>
            <a:cxnLst>
              <a:cxn ang="T10">
                <a:pos x="T0" y="T1"/>
              </a:cxn>
              <a:cxn ang="T11">
                <a:pos x="T2" y="T3"/>
              </a:cxn>
              <a:cxn ang="T12">
                <a:pos x="T4" y="T5"/>
              </a:cxn>
              <a:cxn ang="T13">
                <a:pos x="T6" y="T7"/>
              </a:cxn>
              <a:cxn ang="T14">
                <a:pos x="T8" y="T9"/>
              </a:cxn>
            </a:cxnLst>
            <a:rect l="T15" t="T16" r="T17" b="T18"/>
            <a:pathLst>
              <a:path w="56" h="807">
                <a:moveTo>
                  <a:pt x="0" y="807"/>
                </a:moveTo>
                <a:cubicBezTo>
                  <a:pt x="2" y="764"/>
                  <a:pt x="1" y="619"/>
                  <a:pt x="10" y="548"/>
                </a:cubicBezTo>
                <a:cubicBezTo>
                  <a:pt x="19" y="477"/>
                  <a:pt x="52" y="436"/>
                  <a:pt x="54" y="381"/>
                </a:cubicBezTo>
                <a:cubicBezTo>
                  <a:pt x="56" y="326"/>
                  <a:pt x="27" y="280"/>
                  <a:pt x="20" y="217"/>
                </a:cubicBezTo>
                <a:cubicBezTo>
                  <a:pt x="13" y="154"/>
                  <a:pt x="12" y="45"/>
                  <a:pt x="10" y="0"/>
                </a:cubicBezTo>
              </a:path>
            </a:pathLst>
          </a:custGeom>
          <a:noFill/>
          <a:ln w="127000">
            <a:solidFill>
              <a:srgbClr val="000099"/>
            </a:solidFill>
            <a:round/>
            <a:headEnd/>
            <a:tailEnd/>
          </a:ln>
        </p:spPr>
        <p:txBody>
          <a:bodyPr wrap="none" anchor="ctr"/>
          <a:lstStyle/>
          <a:p>
            <a:endParaRPr lang="zh-CN" altLang="en-US"/>
          </a:p>
        </p:txBody>
      </p:sp>
      <p:sp>
        <p:nvSpPr>
          <p:cNvPr id="26638" name="Oval 17"/>
          <p:cNvSpPr>
            <a:spLocks noChangeArrowheads="1"/>
          </p:cNvSpPr>
          <p:nvPr/>
        </p:nvSpPr>
        <p:spPr bwMode="auto">
          <a:xfrm rot="-145515">
            <a:off x="4551363" y="1165225"/>
            <a:ext cx="169862" cy="16033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6639" name="Freeform 18"/>
          <p:cNvSpPr>
            <a:spLocks/>
          </p:cNvSpPr>
          <p:nvPr/>
        </p:nvSpPr>
        <p:spPr bwMode="auto">
          <a:xfrm rot="5185009">
            <a:off x="5060156" y="1072357"/>
            <a:ext cx="517525" cy="566738"/>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26640" name="Freeform 19"/>
          <p:cNvSpPr>
            <a:spLocks/>
          </p:cNvSpPr>
          <p:nvPr/>
        </p:nvSpPr>
        <p:spPr bwMode="auto">
          <a:xfrm rot="5185009">
            <a:off x="4884738" y="1057275"/>
            <a:ext cx="506412" cy="852488"/>
          </a:xfrm>
          <a:custGeom>
            <a:avLst/>
            <a:gdLst>
              <a:gd name="T0" fmla="*/ 0 w 78"/>
              <a:gd name="T1" fmla="*/ 2147483647 h 318"/>
              <a:gd name="T2" fmla="*/ 2147483647 w 78"/>
              <a:gd name="T3" fmla="*/ 0 h 318"/>
              <a:gd name="T4" fmla="*/ 0 60000 65536"/>
              <a:gd name="T5" fmla="*/ 0 60000 65536"/>
              <a:gd name="T6" fmla="*/ 0 w 78"/>
              <a:gd name="T7" fmla="*/ 0 h 318"/>
              <a:gd name="T8" fmla="*/ 78 w 78"/>
              <a:gd name="T9" fmla="*/ 318 h 318"/>
            </a:gdLst>
            <a:ahLst/>
            <a:cxnLst>
              <a:cxn ang="T4">
                <a:pos x="T0" y="T1"/>
              </a:cxn>
              <a:cxn ang="T5">
                <a:pos x="T2" y="T3"/>
              </a:cxn>
            </a:cxnLst>
            <a:rect l="T6" t="T7" r="T8" b="T9"/>
            <a:pathLst>
              <a:path w="78" h="318">
                <a:moveTo>
                  <a:pt x="0" y="318"/>
                </a:moveTo>
                <a:cubicBezTo>
                  <a:pt x="13" y="265"/>
                  <a:pt x="62" y="66"/>
                  <a:pt x="78" y="0"/>
                </a:cubicBezTo>
              </a:path>
            </a:pathLst>
          </a:custGeom>
          <a:noFill/>
          <a:ln w="9525">
            <a:solidFill>
              <a:schemeClr val="tx1"/>
            </a:solidFill>
            <a:prstDash val="sysDot"/>
            <a:round/>
            <a:headEnd/>
            <a:tailEnd/>
          </a:ln>
        </p:spPr>
        <p:txBody>
          <a:bodyPr/>
          <a:lstStyle/>
          <a:p>
            <a:endParaRPr lang="zh-CN" altLang="en-US"/>
          </a:p>
        </p:txBody>
      </p:sp>
      <p:sp>
        <p:nvSpPr>
          <p:cNvPr id="26641" name="Freeform 20"/>
          <p:cNvSpPr>
            <a:spLocks/>
          </p:cNvSpPr>
          <p:nvPr/>
        </p:nvSpPr>
        <p:spPr bwMode="auto">
          <a:xfrm rot="5185009">
            <a:off x="4812506" y="1683544"/>
            <a:ext cx="690563" cy="993775"/>
          </a:xfrm>
          <a:custGeom>
            <a:avLst/>
            <a:gdLst>
              <a:gd name="T0" fmla="*/ 2147483647 w 157"/>
              <a:gd name="T1" fmla="*/ 2147483647 h 379"/>
              <a:gd name="T2" fmla="*/ 0 w 157"/>
              <a:gd name="T3" fmla="*/ 0 h 379"/>
              <a:gd name="T4" fmla="*/ 0 60000 65536"/>
              <a:gd name="T5" fmla="*/ 0 60000 65536"/>
              <a:gd name="T6" fmla="*/ 0 w 157"/>
              <a:gd name="T7" fmla="*/ 0 h 379"/>
              <a:gd name="T8" fmla="*/ 157 w 157"/>
              <a:gd name="T9" fmla="*/ 379 h 379"/>
            </a:gdLst>
            <a:ahLst/>
            <a:cxnLst>
              <a:cxn ang="T4">
                <a:pos x="T0" y="T1"/>
              </a:cxn>
              <a:cxn ang="T5">
                <a:pos x="T2" y="T3"/>
              </a:cxn>
            </a:cxnLst>
            <a:rect l="T6" t="T7" r="T8" b="T9"/>
            <a:pathLst>
              <a:path w="157" h="379">
                <a:moveTo>
                  <a:pt x="157" y="379"/>
                </a:moveTo>
                <a:cubicBezTo>
                  <a:pt x="134" y="319"/>
                  <a:pt x="33" y="79"/>
                  <a:pt x="0" y="0"/>
                </a:cubicBezTo>
              </a:path>
            </a:pathLst>
          </a:custGeom>
          <a:noFill/>
          <a:ln w="9525">
            <a:solidFill>
              <a:schemeClr val="tx1"/>
            </a:solidFill>
            <a:prstDash val="sysDot"/>
            <a:round/>
            <a:headEnd/>
            <a:tailEnd/>
          </a:ln>
        </p:spPr>
        <p:txBody>
          <a:bodyPr/>
          <a:lstStyle/>
          <a:p>
            <a:endParaRPr lang="zh-CN" altLang="en-US"/>
          </a:p>
        </p:txBody>
      </p:sp>
      <p:sp>
        <p:nvSpPr>
          <p:cNvPr id="26642" name="Freeform 21"/>
          <p:cNvSpPr>
            <a:spLocks/>
          </p:cNvSpPr>
          <p:nvPr/>
        </p:nvSpPr>
        <p:spPr bwMode="auto">
          <a:xfrm rot="5185009">
            <a:off x="5115719" y="1966119"/>
            <a:ext cx="614362" cy="476250"/>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26643" name="Freeform 22"/>
          <p:cNvSpPr>
            <a:spLocks/>
          </p:cNvSpPr>
          <p:nvPr/>
        </p:nvSpPr>
        <p:spPr bwMode="auto">
          <a:xfrm rot="5185009">
            <a:off x="3574256" y="1316832"/>
            <a:ext cx="473075" cy="315912"/>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26644" name="Freeform 23"/>
          <p:cNvSpPr>
            <a:spLocks/>
          </p:cNvSpPr>
          <p:nvPr/>
        </p:nvSpPr>
        <p:spPr bwMode="auto">
          <a:xfrm rot="5185009">
            <a:off x="3865563" y="1141413"/>
            <a:ext cx="550862" cy="855662"/>
          </a:xfrm>
          <a:custGeom>
            <a:avLst/>
            <a:gdLst>
              <a:gd name="T0" fmla="*/ 0 w 118"/>
              <a:gd name="T1" fmla="*/ 0 h 173"/>
              <a:gd name="T2" fmla="*/ 2147483647 w 118"/>
              <a:gd name="T3" fmla="*/ 2147483647 h 173"/>
              <a:gd name="T4" fmla="*/ 0 60000 65536"/>
              <a:gd name="T5" fmla="*/ 0 60000 65536"/>
              <a:gd name="T6" fmla="*/ 0 w 118"/>
              <a:gd name="T7" fmla="*/ 0 h 173"/>
              <a:gd name="T8" fmla="*/ 118 w 118"/>
              <a:gd name="T9" fmla="*/ 173 h 173"/>
            </a:gdLst>
            <a:ahLst/>
            <a:cxnLst>
              <a:cxn ang="T4">
                <a:pos x="T0" y="T1"/>
              </a:cxn>
              <a:cxn ang="T5">
                <a:pos x="T2" y="T3"/>
              </a:cxn>
            </a:cxnLst>
            <a:rect l="T6" t="T7" r="T8" b="T9"/>
            <a:pathLst>
              <a:path w="118" h="173">
                <a:moveTo>
                  <a:pt x="0" y="0"/>
                </a:moveTo>
                <a:cubicBezTo>
                  <a:pt x="18" y="31"/>
                  <a:pt x="94" y="137"/>
                  <a:pt x="118" y="173"/>
                </a:cubicBezTo>
              </a:path>
            </a:pathLst>
          </a:custGeom>
          <a:noFill/>
          <a:ln w="9525">
            <a:solidFill>
              <a:schemeClr val="tx1"/>
            </a:solidFill>
            <a:prstDash val="sysDot"/>
            <a:round/>
            <a:headEnd/>
            <a:tailEnd/>
          </a:ln>
        </p:spPr>
        <p:txBody>
          <a:bodyPr/>
          <a:lstStyle/>
          <a:p>
            <a:endParaRPr lang="zh-CN" altLang="en-US"/>
          </a:p>
        </p:txBody>
      </p:sp>
      <p:sp>
        <p:nvSpPr>
          <p:cNvPr id="26645" name="Freeform 24"/>
          <p:cNvSpPr>
            <a:spLocks/>
          </p:cNvSpPr>
          <p:nvPr/>
        </p:nvSpPr>
        <p:spPr bwMode="auto">
          <a:xfrm rot="5185009">
            <a:off x="3844925" y="1839913"/>
            <a:ext cx="522288" cy="798512"/>
          </a:xfrm>
          <a:custGeom>
            <a:avLst/>
            <a:gdLst>
              <a:gd name="T0" fmla="*/ 2147483647 w 99"/>
              <a:gd name="T1" fmla="*/ 0 h 233"/>
              <a:gd name="T2" fmla="*/ 0 w 99"/>
              <a:gd name="T3" fmla="*/ 2147483647 h 233"/>
              <a:gd name="T4" fmla="*/ 0 60000 65536"/>
              <a:gd name="T5" fmla="*/ 0 60000 65536"/>
              <a:gd name="T6" fmla="*/ 0 w 99"/>
              <a:gd name="T7" fmla="*/ 0 h 233"/>
              <a:gd name="T8" fmla="*/ 99 w 99"/>
              <a:gd name="T9" fmla="*/ 233 h 233"/>
            </a:gdLst>
            <a:ahLst/>
            <a:cxnLst>
              <a:cxn ang="T4">
                <a:pos x="T0" y="T1"/>
              </a:cxn>
              <a:cxn ang="T5">
                <a:pos x="T2" y="T3"/>
              </a:cxn>
            </a:cxnLst>
            <a:rect l="T6" t="T7" r="T8" b="T9"/>
            <a:pathLst>
              <a:path w="99" h="233">
                <a:moveTo>
                  <a:pt x="99" y="0"/>
                </a:moveTo>
                <a:cubicBezTo>
                  <a:pt x="83" y="40"/>
                  <a:pt x="21" y="184"/>
                  <a:pt x="0" y="233"/>
                </a:cubicBezTo>
              </a:path>
            </a:pathLst>
          </a:custGeom>
          <a:noFill/>
          <a:ln w="9525">
            <a:solidFill>
              <a:schemeClr val="tx1"/>
            </a:solidFill>
            <a:prstDash val="sysDot"/>
            <a:round/>
            <a:headEnd/>
            <a:tailEnd/>
          </a:ln>
        </p:spPr>
        <p:txBody>
          <a:bodyPr/>
          <a:lstStyle/>
          <a:p>
            <a:endParaRPr lang="zh-CN" altLang="en-US"/>
          </a:p>
        </p:txBody>
      </p:sp>
      <p:sp>
        <p:nvSpPr>
          <p:cNvPr id="26646" name="Freeform 25"/>
          <p:cNvSpPr>
            <a:spLocks/>
          </p:cNvSpPr>
          <p:nvPr/>
        </p:nvSpPr>
        <p:spPr bwMode="auto">
          <a:xfrm rot="5185009">
            <a:off x="3621882" y="2158206"/>
            <a:ext cx="519112" cy="377825"/>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26647" name="Group 26"/>
          <p:cNvGrpSpPr>
            <a:grpSpLocks/>
          </p:cNvGrpSpPr>
          <p:nvPr/>
        </p:nvGrpSpPr>
        <p:grpSpPr bwMode="auto">
          <a:xfrm rot="5185009">
            <a:off x="5472113" y="1562100"/>
            <a:ext cx="609600" cy="317500"/>
            <a:chOff x="4320" y="1872"/>
            <a:chExt cx="384" cy="200"/>
          </a:xfrm>
        </p:grpSpPr>
        <p:grpSp>
          <p:nvGrpSpPr>
            <p:cNvPr id="26681" name="Group 27"/>
            <p:cNvGrpSpPr>
              <a:grpSpLocks/>
            </p:cNvGrpSpPr>
            <p:nvPr/>
          </p:nvGrpSpPr>
          <p:grpSpPr bwMode="auto">
            <a:xfrm>
              <a:off x="4320" y="1872"/>
              <a:ext cx="336" cy="200"/>
              <a:chOff x="4320" y="1872"/>
              <a:chExt cx="336" cy="200"/>
            </a:xfrm>
          </p:grpSpPr>
          <p:sp>
            <p:nvSpPr>
              <p:cNvPr id="26683" name="Line 28"/>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26684" name="Line 29"/>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26685" name="Line 30"/>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26686" name="Line 31"/>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26687" name="Line 32"/>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26688" name="Line 33"/>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26682" name="Line 34"/>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sp>
        <p:nvSpPr>
          <p:cNvPr id="26648" name="Line 35"/>
          <p:cNvSpPr>
            <a:spLocks noChangeShapeType="1"/>
          </p:cNvSpPr>
          <p:nvPr/>
        </p:nvSpPr>
        <p:spPr bwMode="auto">
          <a:xfrm rot="5185009" flipV="1">
            <a:off x="3384550" y="1751013"/>
            <a:ext cx="152400" cy="76200"/>
          </a:xfrm>
          <a:prstGeom prst="line">
            <a:avLst/>
          </a:prstGeom>
          <a:noFill/>
          <a:ln w="9525">
            <a:solidFill>
              <a:schemeClr val="tx1"/>
            </a:solidFill>
            <a:prstDash val="sysDot"/>
            <a:round/>
            <a:headEnd/>
            <a:tailEnd/>
          </a:ln>
        </p:spPr>
        <p:txBody>
          <a:bodyPr/>
          <a:lstStyle/>
          <a:p>
            <a:endParaRPr lang="zh-CN" altLang="en-US"/>
          </a:p>
        </p:txBody>
      </p:sp>
      <p:sp>
        <p:nvSpPr>
          <p:cNvPr id="26649" name="Line 36"/>
          <p:cNvSpPr>
            <a:spLocks noChangeShapeType="1"/>
          </p:cNvSpPr>
          <p:nvPr/>
        </p:nvSpPr>
        <p:spPr bwMode="auto">
          <a:xfrm rot="5185009">
            <a:off x="3419475" y="2101851"/>
            <a:ext cx="92075" cy="44450"/>
          </a:xfrm>
          <a:prstGeom prst="line">
            <a:avLst/>
          </a:prstGeom>
          <a:noFill/>
          <a:ln w="9525">
            <a:solidFill>
              <a:schemeClr val="tx1"/>
            </a:solidFill>
            <a:prstDash val="sysDot"/>
            <a:round/>
            <a:headEnd/>
            <a:tailEnd/>
          </a:ln>
        </p:spPr>
        <p:txBody>
          <a:bodyPr/>
          <a:lstStyle/>
          <a:p>
            <a:endParaRPr lang="zh-CN" altLang="en-US"/>
          </a:p>
        </p:txBody>
      </p:sp>
      <p:sp>
        <p:nvSpPr>
          <p:cNvPr id="26650" name="Line 37"/>
          <p:cNvSpPr>
            <a:spLocks noChangeShapeType="1"/>
          </p:cNvSpPr>
          <p:nvPr/>
        </p:nvSpPr>
        <p:spPr bwMode="auto">
          <a:xfrm rot="5185009">
            <a:off x="3571875" y="1776413"/>
            <a:ext cx="0" cy="165100"/>
          </a:xfrm>
          <a:prstGeom prst="line">
            <a:avLst/>
          </a:prstGeom>
          <a:noFill/>
          <a:ln w="76200">
            <a:solidFill>
              <a:srgbClr val="364956"/>
            </a:solidFill>
            <a:round/>
            <a:headEnd/>
            <a:tailEnd/>
          </a:ln>
        </p:spPr>
        <p:txBody>
          <a:bodyPr/>
          <a:lstStyle/>
          <a:p>
            <a:endParaRPr lang="zh-CN" altLang="en-US"/>
          </a:p>
        </p:txBody>
      </p:sp>
      <p:sp>
        <p:nvSpPr>
          <p:cNvPr id="26651" name="Line 38"/>
          <p:cNvSpPr>
            <a:spLocks noChangeShapeType="1"/>
          </p:cNvSpPr>
          <p:nvPr/>
        </p:nvSpPr>
        <p:spPr bwMode="auto">
          <a:xfrm rot="5185009">
            <a:off x="3511550" y="2009775"/>
            <a:ext cx="152400" cy="0"/>
          </a:xfrm>
          <a:prstGeom prst="line">
            <a:avLst/>
          </a:prstGeom>
          <a:noFill/>
          <a:ln w="76200">
            <a:solidFill>
              <a:srgbClr val="364956"/>
            </a:solidFill>
            <a:round/>
            <a:headEnd/>
            <a:tailEnd/>
          </a:ln>
        </p:spPr>
        <p:txBody>
          <a:bodyPr/>
          <a:lstStyle/>
          <a:p>
            <a:endParaRPr lang="zh-CN" altLang="en-US"/>
          </a:p>
        </p:txBody>
      </p:sp>
      <p:sp>
        <p:nvSpPr>
          <p:cNvPr id="26652" name="Line 39"/>
          <p:cNvSpPr>
            <a:spLocks noChangeShapeType="1"/>
          </p:cNvSpPr>
          <p:nvPr/>
        </p:nvSpPr>
        <p:spPr bwMode="auto">
          <a:xfrm rot="5185009">
            <a:off x="3529013" y="1668463"/>
            <a:ext cx="76200" cy="0"/>
          </a:xfrm>
          <a:prstGeom prst="line">
            <a:avLst/>
          </a:prstGeom>
          <a:noFill/>
          <a:ln w="9525">
            <a:solidFill>
              <a:schemeClr val="tx1"/>
            </a:solidFill>
            <a:round/>
            <a:headEnd/>
            <a:tailEnd/>
          </a:ln>
        </p:spPr>
        <p:txBody>
          <a:bodyPr/>
          <a:lstStyle/>
          <a:p>
            <a:endParaRPr lang="zh-CN" altLang="en-US"/>
          </a:p>
        </p:txBody>
      </p:sp>
      <p:sp>
        <p:nvSpPr>
          <p:cNvPr id="26653" name="Line 40"/>
          <p:cNvSpPr>
            <a:spLocks noChangeShapeType="1"/>
          </p:cNvSpPr>
          <p:nvPr/>
        </p:nvSpPr>
        <p:spPr bwMode="auto">
          <a:xfrm rot="5185009">
            <a:off x="3562350" y="2200275"/>
            <a:ext cx="76200" cy="0"/>
          </a:xfrm>
          <a:prstGeom prst="line">
            <a:avLst/>
          </a:prstGeom>
          <a:noFill/>
          <a:ln w="9525">
            <a:solidFill>
              <a:schemeClr val="tx1"/>
            </a:solidFill>
            <a:round/>
            <a:headEnd/>
            <a:tailEnd/>
          </a:ln>
        </p:spPr>
        <p:txBody>
          <a:bodyPr/>
          <a:lstStyle/>
          <a:p>
            <a:endParaRPr lang="zh-CN" altLang="en-US"/>
          </a:p>
        </p:txBody>
      </p:sp>
      <p:sp>
        <p:nvSpPr>
          <p:cNvPr id="26654" name="Line 41"/>
          <p:cNvSpPr>
            <a:spLocks noChangeShapeType="1"/>
          </p:cNvSpPr>
          <p:nvPr/>
        </p:nvSpPr>
        <p:spPr bwMode="auto">
          <a:xfrm rot="5185009">
            <a:off x="3432175" y="1866900"/>
            <a:ext cx="0" cy="152400"/>
          </a:xfrm>
          <a:prstGeom prst="line">
            <a:avLst/>
          </a:prstGeom>
          <a:noFill/>
          <a:ln w="9525">
            <a:solidFill>
              <a:schemeClr val="tx1"/>
            </a:solidFill>
            <a:round/>
            <a:headEnd/>
            <a:tailEnd/>
          </a:ln>
        </p:spPr>
        <p:txBody>
          <a:bodyPr/>
          <a:lstStyle/>
          <a:p>
            <a:endParaRPr lang="zh-CN" altLang="en-US"/>
          </a:p>
        </p:txBody>
      </p:sp>
      <p:sp>
        <p:nvSpPr>
          <p:cNvPr id="26655" name="Freeform 42"/>
          <p:cNvSpPr>
            <a:spLocks/>
          </p:cNvSpPr>
          <p:nvPr/>
        </p:nvSpPr>
        <p:spPr bwMode="auto">
          <a:xfrm rot="5239568">
            <a:off x="4991894" y="4209257"/>
            <a:ext cx="517525" cy="566737"/>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26656" name="Freeform 43"/>
          <p:cNvSpPr>
            <a:spLocks/>
          </p:cNvSpPr>
          <p:nvPr/>
        </p:nvSpPr>
        <p:spPr bwMode="auto">
          <a:xfrm rot="5239568">
            <a:off x="4887119" y="4258469"/>
            <a:ext cx="365125" cy="855663"/>
          </a:xfrm>
          <a:custGeom>
            <a:avLst/>
            <a:gdLst>
              <a:gd name="T0" fmla="*/ 0 w 78"/>
              <a:gd name="T1" fmla="*/ 2147483647 h 318"/>
              <a:gd name="T2" fmla="*/ 2147483647 w 78"/>
              <a:gd name="T3" fmla="*/ 0 h 318"/>
              <a:gd name="T4" fmla="*/ 0 60000 65536"/>
              <a:gd name="T5" fmla="*/ 0 60000 65536"/>
              <a:gd name="T6" fmla="*/ 0 w 78"/>
              <a:gd name="T7" fmla="*/ 0 h 318"/>
              <a:gd name="T8" fmla="*/ 78 w 78"/>
              <a:gd name="T9" fmla="*/ 318 h 318"/>
            </a:gdLst>
            <a:ahLst/>
            <a:cxnLst>
              <a:cxn ang="T4">
                <a:pos x="T0" y="T1"/>
              </a:cxn>
              <a:cxn ang="T5">
                <a:pos x="T2" y="T3"/>
              </a:cxn>
            </a:cxnLst>
            <a:rect l="T6" t="T7" r="T8" b="T9"/>
            <a:pathLst>
              <a:path w="78" h="318">
                <a:moveTo>
                  <a:pt x="0" y="318"/>
                </a:moveTo>
                <a:cubicBezTo>
                  <a:pt x="13" y="265"/>
                  <a:pt x="62" y="66"/>
                  <a:pt x="78" y="0"/>
                </a:cubicBezTo>
              </a:path>
            </a:pathLst>
          </a:custGeom>
          <a:noFill/>
          <a:ln w="9525">
            <a:solidFill>
              <a:schemeClr val="tx1"/>
            </a:solidFill>
            <a:prstDash val="sysDot"/>
            <a:round/>
            <a:headEnd/>
            <a:tailEnd/>
          </a:ln>
        </p:spPr>
        <p:txBody>
          <a:bodyPr/>
          <a:lstStyle/>
          <a:p>
            <a:endParaRPr lang="zh-CN" altLang="en-US"/>
          </a:p>
        </p:txBody>
      </p:sp>
      <p:sp>
        <p:nvSpPr>
          <p:cNvPr id="26657" name="Freeform 44"/>
          <p:cNvSpPr>
            <a:spLocks/>
          </p:cNvSpPr>
          <p:nvPr/>
        </p:nvSpPr>
        <p:spPr bwMode="auto">
          <a:xfrm rot="5239568">
            <a:off x="4776788" y="4848225"/>
            <a:ext cx="677862" cy="915988"/>
          </a:xfrm>
          <a:custGeom>
            <a:avLst/>
            <a:gdLst>
              <a:gd name="T0" fmla="*/ 2147483647 w 157"/>
              <a:gd name="T1" fmla="*/ 2147483647 h 379"/>
              <a:gd name="T2" fmla="*/ 0 w 157"/>
              <a:gd name="T3" fmla="*/ 0 h 379"/>
              <a:gd name="T4" fmla="*/ 0 60000 65536"/>
              <a:gd name="T5" fmla="*/ 0 60000 65536"/>
              <a:gd name="T6" fmla="*/ 0 w 157"/>
              <a:gd name="T7" fmla="*/ 0 h 379"/>
              <a:gd name="T8" fmla="*/ 157 w 157"/>
              <a:gd name="T9" fmla="*/ 379 h 379"/>
            </a:gdLst>
            <a:ahLst/>
            <a:cxnLst>
              <a:cxn ang="T4">
                <a:pos x="T0" y="T1"/>
              </a:cxn>
              <a:cxn ang="T5">
                <a:pos x="T2" y="T3"/>
              </a:cxn>
            </a:cxnLst>
            <a:rect l="T6" t="T7" r="T8" b="T9"/>
            <a:pathLst>
              <a:path w="157" h="379">
                <a:moveTo>
                  <a:pt x="157" y="379"/>
                </a:moveTo>
                <a:cubicBezTo>
                  <a:pt x="134" y="319"/>
                  <a:pt x="33" y="79"/>
                  <a:pt x="0" y="0"/>
                </a:cubicBezTo>
              </a:path>
            </a:pathLst>
          </a:custGeom>
          <a:noFill/>
          <a:ln w="9525">
            <a:solidFill>
              <a:schemeClr val="tx1"/>
            </a:solidFill>
            <a:prstDash val="sysDot"/>
            <a:round/>
            <a:headEnd/>
            <a:tailEnd/>
          </a:ln>
        </p:spPr>
        <p:txBody>
          <a:bodyPr/>
          <a:lstStyle/>
          <a:p>
            <a:endParaRPr lang="zh-CN" altLang="en-US"/>
          </a:p>
        </p:txBody>
      </p:sp>
      <p:sp>
        <p:nvSpPr>
          <p:cNvPr id="26658" name="Freeform 45"/>
          <p:cNvSpPr>
            <a:spLocks/>
          </p:cNvSpPr>
          <p:nvPr/>
        </p:nvSpPr>
        <p:spPr bwMode="auto">
          <a:xfrm rot="5239568">
            <a:off x="5076032" y="5134769"/>
            <a:ext cx="604837" cy="396875"/>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26659" name="Freeform 46"/>
          <p:cNvSpPr>
            <a:spLocks/>
          </p:cNvSpPr>
          <p:nvPr/>
        </p:nvSpPr>
        <p:spPr bwMode="auto">
          <a:xfrm rot="5239568">
            <a:off x="3504406" y="4428332"/>
            <a:ext cx="473075" cy="315912"/>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26660" name="Freeform 47"/>
          <p:cNvSpPr>
            <a:spLocks/>
          </p:cNvSpPr>
          <p:nvPr/>
        </p:nvSpPr>
        <p:spPr bwMode="auto">
          <a:xfrm rot="5239568">
            <a:off x="3825082" y="4299744"/>
            <a:ext cx="481012" cy="844550"/>
          </a:xfrm>
          <a:custGeom>
            <a:avLst/>
            <a:gdLst>
              <a:gd name="T0" fmla="*/ 0 w 118"/>
              <a:gd name="T1" fmla="*/ 0 h 173"/>
              <a:gd name="T2" fmla="*/ 2147483647 w 118"/>
              <a:gd name="T3" fmla="*/ 2147483647 h 173"/>
              <a:gd name="T4" fmla="*/ 0 60000 65536"/>
              <a:gd name="T5" fmla="*/ 0 60000 65536"/>
              <a:gd name="T6" fmla="*/ 0 w 118"/>
              <a:gd name="T7" fmla="*/ 0 h 173"/>
              <a:gd name="T8" fmla="*/ 118 w 118"/>
              <a:gd name="T9" fmla="*/ 173 h 173"/>
            </a:gdLst>
            <a:ahLst/>
            <a:cxnLst>
              <a:cxn ang="T4">
                <a:pos x="T0" y="T1"/>
              </a:cxn>
              <a:cxn ang="T5">
                <a:pos x="T2" y="T3"/>
              </a:cxn>
            </a:cxnLst>
            <a:rect l="T6" t="T7" r="T8" b="T9"/>
            <a:pathLst>
              <a:path w="118" h="173">
                <a:moveTo>
                  <a:pt x="0" y="0"/>
                </a:moveTo>
                <a:cubicBezTo>
                  <a:pt x="18" y="31"/>
                  <a:pt x="94" y="137"/>
                  <a:pt x="118" y="173"/>
                </a:cubicBezTo>
              </a:path>
            </a:pathLst>
          </a:custGeom>
          <a:noFill/>
          <a:ln w="9525">
            <a:solidFill>
              <a:schemeClr val="tx1"/>
            </a:solidFill>
            <a:prstDash val="sysDot"/>
            <a:round/>
            <a:headEnd/>
            <a:tailEnd/>
          </a:ln>
        </p:spPr>
        <p:txBody>
          <a:bodyPr/>
          <a:lstStyle/>
          <a:p>
            <a:endParaRPr lang="zh-CN" altLang="en-US"/>
          </a:p>
        </p:txBody>
      </p:sp>
      <p:sp>
        <p:nvSpPr>
          <p:cNvPr id="26661" name="Freeform 48"/>
          <p:cNvSpPr>
            <a:spLocks/>
          </p:cNvSpPr>
          <p:nvPr/>
        </p:nvSpPr>
        <p:spPr bwMode="auto">
          <a:xfrm rot="5239568">
            <a:off x="3759994" y="4960144"/>
            <a:ext cx="533400" cy="801688"/>
          </a:xfrm>
          <a:custGeom>
            <a:avLst/>
            <a:gdLst>
              <a:gd name="T0" fmla="*/ 2147483647 w 99"/>
              <a:gd name="T1" fmla="*/ 0 h 233"/>
              <a:gd name="T2" fmla="*/ 0 w 99"/>
              <a:gd name="T3" fmla="*/ 2147483647 h 233"/>
              <a:gd name="T4" fmla="*/ 0 60000 65536"/>
              <a:gd name="T5" fmla="*/ 0 60000 65536"/>
              <a:gd name="T6" fmla="*/ 0 w 99"/>
              <a:gd name="T7" fmla="*/ 0 h 233"/>
              <a:gd name="T8" fmla="*/ 99 w 99"/>
              <a:gd name="T9" fmla="*/ 233 h 233"/>
            </a:gdLst>
            <a:ahLst/>
            <a:cxnLst>
              <a:cxn ang="T4">
                <a:pos x="T0" y="T1"/>
              </a:cxn>
              <a:cxn ang="T5">
                <a:pos x="T2" y="T3"/>
              </a:cxn>
            </a:cxnLst>
            <a:rect l="T6" t="T7" r="T8" b="T9"/>
            <a:pathLst>
              <a:path w="99" h="233">
                <a:moveTo>
                  <a:pt x="99" y="0"/>
                </a:moveTo>
                <a:cubicBezTo>
                  <a:pt x="83" y="40"/>
                  <a:pt x="21" y="184"/>
                  <a:pt x="0" y="233"/>
                </a:cubicBezTo>
              </a:path>
            </a:pathLst>
          </a:custGeom>
          <a:noFill/>
          <a:ln w="9525">
            <a:solidFill>
              <a:schemeClr val="tx1"/>
            </a:solidFill>
            <a:prstDash val="sysDot"/>
            <a:round/>
            <a:headEnd/>
            <a:tailEnd/>
          </a:ln>
        </p:spPr>
        <p:txBody>
          <a:bodyPr/>
          <a:lstStyle/>
          <a:p>
            <a:endParaRPr lang="zh-CN" altLang="en-US"/>
          </a:p>
        </p:txBody>
      </p:sp>
      <p:sp>
        <p:nvSpPr>
          <p:cNvPr id="26662" name="Freeform 49"/>
          <p:cNvSpPr>
            <a:spLocks/>
          </p:cNvSpPr>
          <p:nvPr/>
        </p:nvSpPr>
        <p:spPr bwMode="auto">
          <a:xfrm rot="5239568">
            <a:off x="3467100" y="5221288"/>
            <a:ext cx="533400" cy="304800"/>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26663" name="Group 50"/>
          <p:cNvGrpSpPr>
            <a:grpSpLocks/>
          </p:cNvGrpSpPr>
          <p:nvPr/>
        </p:nvGrpSpPr>
        <p:grpSpPr bwMode="auto">
          <a:xfrm rot="5239568">
            <a:off x="5397500" y="4705350"/>
            <a:ext cx="609600" cy="317500"/>
            <a:chOff x="4320" y="1872"/>
            <a:chExt cx="384" cy="200"/>
          </a:xfrm>
        </p:grpSpPr>
        <p:grpSp>
          <p:nvGrpSpPr>
            <p:cNvPr id="26673" name="Group 51"/>
            <p:cNvGrpSpPr>
              <a:grpSpLocks/>
            </p:cNvGrpSpPr>
            <p:nvPr/>
          </p:nvGrpSpPr>
          <p:grpSpPr bwMode="auto">
            <a:xfrm>
              <a:off x="4320" y="1872"/>
              <a:ext cx="336" cy="200"/>
              <a:chOff x="4320" y="1872"/>
              <a:chExt cx="336" cy="200"/>
            </a:xfrm>
          </p:grpSpPr>
          <p:sp>
            <p:nvSpPr>
              <p:cNvPr id="26675" name="Line 52"/>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26676" name="Line 53"/>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26677" name="Line 54"/>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26678" name="Line 55"/>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26679" name="Line 56"/>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26680" name="Line 57"/>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26674" name="Line 58"/>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sp>
        <p:nvSpPr>
          <p:cNvPr id="26664" name="Line 59"/>
          <p:cNvSpPr>
            <a:spLocks noChangeShapeType="1"/>
          </p:cNvSpPr>
          <p:nvPr/>
        </p:nvSpPr>
        <p:spPr bwMode="auto">
          <a:xfrm rot="5239568" flipV="1">
            <a:off x="3308350" y="4857750"/>
            <a:ext cx="152400" cy="76200"/>
          </a:xfrm>
          <a:prstGeom prst="line">
            <a:avLst/>
          </a:prstGeom>
          <a:noFill/>
          <a:ln w="9525">
            <a:solidFill>
              <a:schemeClr val="tx1"/>
            </a:solidFill>
            <a:prstDash val="sysDot"/>
            <a:round/>
            <a:headEnd/>
            <a:tailEnd/>
          </a:ln>
        </p:spPr>
        <p:txBody>
          <a:bodyPr/>
          <a:lstStyle/>
          <a:p>
            <a:endParaRPr lang="zh-CN" altLang="en-US"/>
          </a:p>
        </p:txBody>
      </p:sp>
      <p:sp>
        <p:nvSpPr>
          <p:cNvPr id="26665" name="Line 60"/>
          <p:cNvSpPr>
            <a:spLocks noChangeShapeType="1"/>
          </p:cNvSpPr>
          <p:nvPr/>
        </p:nvSpPr>
        <p:spPr bwMode="auto">
          <a:xfrm rot="5239568">
            <a:off x="3338512" y="5208588"/>
            <a:ext cx="92075" cy="44450"/>
          </a:xfrm>
          <a:prstGeom prst="line">
            <a:avLst/>
          </a:prstGeom>
          <a:noFill/>
          <a:ln w="9525">
            <a:solidFill>
              <a:schemeClr val="tx1"/>
            </a:solidFill>
            <a:prstDash val="sysDot"/>
            <a:round/>
            <a:headEnd/>
            <a:tailEnd/>
          </a:ln>
        </p:spPr>
        <p:txBody>
          <a:bodyPr/>
          <a:lstStyle/>
          <a:p>
            <a:endParaRPr lang="zh-CN" altLang="en-US"/>
          </a:p>
        </p:txBody>
      </p:sp>
      <p:sp>
        <p:nvSpPr>
          <p:cNvPr id="26666" name="Line 61"/>
          <p:cNvSpPr>
            <a:spLocks noChangeShapeType="1"/>
          </p:cNvSpPr>
          <p:nvPr/>
        </p:nvSpPr>
        <p:spPr bwMode="auto">
          <a:xfrm rot="5239568">
            <a:off x="3495675" y="4883150"/>
            <a:ext cx="0" cy="165100"/>
          </a:xfrm>
          <a:prstGeom prst="line">
            <a:avLst/>
          </a:prstGeom>
          <a:noFill/>
          <a:ln w="76200">
            <a:solidFill>
              <a:srgbClr val="364956"/>
            </a:solidFill>
            <a:round/>
            <a:headEnd/>
            <a:tailEnd/>
          </a:ln>
        </p:spPr>
        <p:txBody>
          <a:bodyPr/>
          <a:lstStyle/>
          <a:p>
            <a:endParaRPr lang="zh-CN" altLang="en-US"/>
          </a:p>
        </p:txBody>
      </p:sp>
      <p:sp>
        <p:nvSpPr>
          <p:cNvPr id="26667" name="Line 62"/>
          <p:cNvSpPr>
            <a:spLocks noChangeShapeType="1"/>
          </p:cNvSpPr>
          <p:nvPr/>
        </p:nvSpPr>
        <p:spPr bwMode="auto">
          <a:xfrm rot="5239568">
            <a:off x="3433763" y="5118100"/>
            <a:ext cx="152400" cy="0"/>
          </a:xfrm>
          <a:prstGeom prst="line">
            <a:avLst/>
          </a:prstGeom>
          <a:noFill/>
          <a:ln w="76200">
            <a:solidFill>
              <a:srgbClr val="364956"/>
            </a:solidFill>
            <a:round/>
            <a:headEnd/>
            <a:tailEnd/>
          </a:ln>
        </p:spPr>
        <p:txBody>
          <a:bodyPr/>
          <a:lstStyle/>
          <a:p>
            <a:endParaRPr lang="zh-CN" altLang="en-US"/>
          </a:p>
        </p:txBody>
      </p:sp>
      <p:sp>
        <p:nvSpPr>
          <p:cNvPr id="26668" name="Line 63"/>
          <p:cNvSpPr>
            <a:spLocks noChangeShapeType="1"/>
          </p:cNvSpPr>
          <p:nvPr/>
        </p:nvSpPr>
        <p:spPr bwMode="auto">
          <a:xfrm rot="5239568">
            <a:off x="3455988" y="4775200"/>
            <a:ext cx="76200" cy="0"/>
          </a:xfrm>
          <a:prstGeom prst="line">
            <a:avLst/>
          </a:prstGeom>
          <a:noFill/>
          <a:ln w="9525">
            <a:solidFill>
              <a:schemeClr val="tx1"/>
            </a:solidFill>
            <a:round/>
            <a:headEnd/>
            <a:tailEnd/>
          </a:ln>
        </p:spPr>
        <p:txBody>
          <a:bodyPr/>
          <a:lstStyle/>
          <a:p>
            <a:endParaRPr lang="zh-CN" altLang="en-US"/>
          </a:p>
        </p:txBody>
      </p:sp>
      <p:sp>
        <p:nvSpPr>
          <p:cNvPr id="26669" name="Line 64"/>
          <p:cNvSpPr>
            <a:spLocks noChangeShapeType="1"/>
          </p:cNvSpPr>
          <p:nvPr/>
        </p:nvSpPr>
        <p:spPr bwMode="auto">
          <a:xfrm rot="5239568">
            <a:off x="3479800" y="5308600"/>
            <a:ext cx="76200" cy="0"/>
          </a:xfrm>
          <a:prstGeom prst="line">
            <a:avLst/>
          </a:prstGeom>
          <a:noFill/>
          <a:ln w="9525">
            <a:solidFill>
              <a:schemeClr val="tx1"/>
            </a:solidFill>
            <a:round/>
            <a:headEnd/>
            <a:tailEnd/>
          </a:ln>
        </p:spPr>
        <p:txBody>
          <a:bodyPr/>
          <a:lstStyle/>
          <a:p>
            <a:endParaRPr lang="zh-CN" altLang="en-US"/>
          </a:p>
        </p:txBody>
      </p:sp>
      <p:sp>
        <p:nvSpPr>
          <p:cNvPr id="26670" name="Line 65"/>
          <p:cNvSpPr>
            <a:spLocks noChangeShapeType="1"/>
          </p:cNvSpPr>
          <p:nvPr/>
        </p:nvSpPr>
        <p:spPr bwMode="auto">
          <a:xfrm rot="5239568">
            <a:off x="3354388" y="4973638"/>
            <a:ext cx="0" cy="152400"/>
          </a:xfrm>
          <a:prstGeom prst="line">
            <a:avLst/>
          </a:prstGeom>
          <a:noFill/>
          <a:ln w="9525">
            <a:solidFill>
              <a:schemeClr val="tx1"/>
            </a:solidFill>
            <a:round/>
            <a:headEnd/>
            <a:tailEnd/>
          </a:ln>
        </p:spPr>
        <p:txBody>
          <a:bodyPr/>
          <a:lstStyle/>
          <a:p>
            <a:endParaRPr lang="zh-CN" altLang="en-US"/>
          </a:p>
        </p:txBody>
      </p:sp>
      <p:sp>
        <p:nvSpPr>
          <p:cNvPr id="26671" name="Text Box 66"/>
          <p:cNvSpPr txBox="1">
            <a:spLocks noChangeArrowheads="1"/>
          </p:cNvSpPr>
          <p:nvPr/>
        </p:nvSpPr>
        <p:spPr bwMode="auto">
          <a:xfrm>
            <a:off x="1066800" y="533400"/>
            <a:ext cx="915988" cy="4381500"/>
          </a:xfrm>
          <a:prstGeom prst="rect">
            <a:avLst/>
          </a:prstGeom>
          <a:noFill/>
          <a:ln w="9525">
            <a:noFill/>
            <a:miter lim="800000"/>
            <a:headEnd/>
            <a:tailEnd/>
          </a:ln>
        </p:spPr>
        <p:txBody>
          <a:bodyPr vert="eaVert" wrap="none">
            <a:spAutoFit/>
          </a:bodyPr>
          <a:lstStyle/>
          <a:p>
            <a:pPr algn="l"/>
            <a:r>
              <a:rPr kumimoji="0" lang="zh-CN" altLang="en-US" sz="4800" b="1">
                <a:ea typeface="隶书" pitchFamily="49" charset="-122"/>
              </a:rPr>
              <a:t>减数第</a:t>
            </a:r>
            <a:r>
              <a:rPr kumimoji="0" lang="zh-CN" altLang="en-US" sz="4800" b="1">
                <a:solidFill>
                  <a:srgbClr val="FF3300"/>
                </a:solidFill>
                <a:ea typeface="隶书" pitchFamily="49" charset="-122"/>
              </a:rPr>
              <a:t>二</a:t>
            </a:r>
            <a:r>
              <a:rPr kumimoji="0" lang="zh-CN" altLang="en-US" sz="4800" b="1">
                <a:ea typeface="隶书" pitchFamily="49" charset="-122"/>
              </a:rPr>
              <a:t>次分裂</a:t>
            </a:r>
            <a:endParaRPr kumimoji="0" lang="en-US" altLang="zh-CN" sz="4800" b="1">
              <a:solidFill>
                <a:srgbClr val="FF3300"/>
              </a:solidFill>
              <a:ea typeface="隶书" pitchFamily="49" charset="-122"/>
            </a:endParaRPr>
          </a:p>
        </p:txBody>
      </p:sp>
      <p:sp>
        <p:nvSpPr>
          <p:cNvPr id="17477" name="Text Box 69"/>
          <p:cNvSpPr txBox="1">
            <a:spLocks noChangeArrowheads="1"/>
          </p:cNvSpPr>
          <p:nvPr/>
        </p:nvSpPr>
        <p:spPr bwMode="auto">
          <a:xfrm>
            <a:off x="1066800" y="4800600"/>
            <a:ext cx="915988" cy="1317625"/>
          </a:xfrm>
          <a:prstGeom prst="rect">
            <a:avLst/>
          </a:prstGeom>
          <a:noFill/>
          <a:ln w="25400">
            <a:noFill/>
            <a:miter lim="800000"/>
            <a:headEnd/>
            <a:tailEnd/>
          </a:ln>
        </p:spPr>
        <p:txBody>
          <a:bodyPr vert="eaVert" wrap="none">
            <a:spAutoFit/>
          </a:bodyPr>
          <a:lstStyle/>
          <a:p>
            <a:r>
              <a:rPr kumimoji="0" lang="zh-CN" altLang="en-US" sz="4800" b="1">
                <a:solidFill>
                  <a:srgbClr val="FF3300"/>
                </a:solidFill>
                <a:ea typeface="隶书" pitchFamily="49" charset="-122"/>
              </a:rPr>
              <a:t>中期</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77"/>
                                        </p:tgtEl>
                                        <p:attrNameLst>
                                          <p:attrName>style.visibility</p:attrName>
                                        </p:attrNameLst>
                                      </p:cBhvr>
                                      <p:to>
                                        <p:strVal val="visible"/>
                                      </p:to>
                                    </p:set>
                                    <p:anim calcmode="lin" valueType="num">
                                      <p:cBhvr additive="base">
                                        <p:cTn id="7" dur="500" fill="hold"/>
                                        <p:tgtEl>
                                          <p:spTgt spid="17477"/>
                                        </p:tgtEl>
                                        <p:attrNameLst>
                                          <p:attrName>ppt_x</p:attrName>
                                        </p:attrNameLst>
                                      </p:cBhvr>
                                      <p:tavLst>
                                        <p:tav tm="0">
                                          <p:val>
                                            <p:strVal val="0-#ppt_w/2"/>
                                          </p:val>
                                        </p:tav>
                                        <p:tav tm="100000">
                                          <p:val>
                                            <p:strVal val="#ppt_x"/>
                                          </p:val>
                                        </p:tav>
                                      </p:tavLst>
                                    </p:anim>
                                    <p:anim calcmode="lin" valueType="num">
                                      <p:cBhvr additive="base">
                                        <p:cTn id="8" dur="500" fill="hold"/>
                                        <p:tgtEl>
                                          <p:spTgt spid="174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77"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3"/>
          <p:cNvGrpSpPr>
            <a:grpSpLocks/>
          </p:cNvGrpSpPr>
          <p:nvPr/>
        </p:nvGrpSpPr>
        <p:grpSpPr bwMode="auto">
          <a:xfrm>
            <a:off x="2362200" y="3581400"/>
            <a:ext cx="4724400" cy="2971800"/>
            <a:chOff x="1440" y="240"/>
            <a:chExt cx="2976" cy="1872"/>
          </a:xfrm>
        </p:grpSpPr>
        <p:sp>
          <p:nvSpPr>
            <p:cNvPr id="27723" name="Oval 4"/>
            <p:cNvSpPr>
              <a:spLocks noChangeArrowheads="1"/>
            </p:cNvSpPr>
            <p:nvPr/>
          </p:nvSpPr>
          <p:spPr bwMode="auto">
            <a:xfrm>
              <a:off x="1440" y="240"/>
              <a:ext cx="1920" cy="1872"/>
            </a:xfrm>
            <a:prstGeom prst="ellipse">
              <a:avLst/>
            </a:prstGeom>
            <a:solidFill>
              <a:srgbClr val="3399FF"/>
            </a:solidFill>
            <a:ln w="9525">
              <a:noFill/>
              <a:round/>
              <a:headEnd/>
              <a:tailEnd/>
            </a:ln>
          </p:spPr>
          <p:txBody>
            <a:bodyPr wrap="none" anchor="ctr"/>
            <a:lstStyle/>
            <a:p>
              <a:endParaRPr lang="zh-CN" altLang="en-US"/>
            </a:p>
          </p:txBody>
        </p:sp>
        <p:sp>
          <p:nvSpPr>
            <p:cNvPr id="27724" name="Oval 5"/>
            <p:cNvSpPr>
              <a:spLocks noChangeArrowheads="1"/>
            </p:cNvSpPr>
            <p:nvPr/>
          </p:nvSpPr>
          <p:spPr bwMode="auto">
            <a:xfrm>
              <a:off x="2496" y="240"/>
              <a:ext cx="1920" cy="1872"/>
            </a:xfrm>
            <a:prstGeom prst="ellipse">
              <a:avLst/>
            </a:prstGeom>
            <a:solidFill>
              <a:srgbClr val="3399FF"/>
            </a:solidFill>
            <a:ln w="9525">
              <a:noFill/>
              <a:round/>
              <a:headEnd/>
              <a:tailEnd/>
            </a:ln>
          </p:spPr>
          <p:txBody>
            <a:bodyPr wrap="none" anchor="ctr"/>
            <a:lstStyle/>
            <a:p>
              <a:endParaRPr lang="zh-CN" altLang="en-US"/>
            </a:p>
          </p:txBody>
        </p:sp>
      </p:grpSp>
      <p:grpSp>
        <p:nvGrpSpPr>
          <p:cNvPr id="27651" name="Group 6"/>
          <p:cNvGrpSpPr>
            <a:grpSpLocks/>
          </p:cNvGrpSpPr>
          <p:nvPr/>
        </p:nvGrpSpPr>
        <p:grpSpPr bwMode="auto">
          <a:xfrm>
            <a:off x="2286000" y="381000"/>
            <a:ext cx="4724400" cy="2971800"/>
            <a:chOff x="1440" y="240"/>
            <a:chExt cx="2976" cy="1872"/>
          </a:xfrm>
        </p:grpSpPr>
        <p:sp>
          <p:nvSpPr>
            <p:cNvPr id="27721" name="Oval 7"/>
            <p:cNvSpPr>
              <a:spLocks noChangeArrowheads="1"/>
            </p:cNvSpPr>
            <p:nvPr/>
          </p:nvSpPr>
          <p:spPr bwMode="auto">
            <a:xfrm>
              <a:off x="1440" y="240"/>
              <a:ext cx="1920" cy="1872"/>
            </a:xfrm>
            <a:prstGeom prst="ellipse">
              <a:avLst/>
            </a:prstGeom>
            <a:solidFill>
              <a:srgbClr val="3399FF"/>
            </a:solidFill>
            <a:ln w="9525">
              <a:noFill/>
              <a:round/>
              <a:headEnd/>
              <a:tailEnd/>
            </a:ln>
          </p:spPr>
          <p:txBody>
            <a:bodyPr wrap="none" anchor="ctr"/>
            <a:lstStyle/>
            <a:p>
              <a:endParaRPr lang="zh-CN" altLang="en-US"/>
            </a:p>
          </p:txBody>
        </p:sp>
        <p:sp>
          <p:nvSpPr>
            <p:cNvPr id="27722" name="Oval 8"/>
            <p:cNvSpPr>
              <a:spLocks noChangeArrowheads="1"/>
            </p:cNvSpPr>
            <p:nvPr/>
          </p:nvSpPr>
          <p:spPr bwMode="auto">
            <a:xfrm>
              <a:off x="2496" y="240"/>
              <a:ext cx="1920" cy="1872"/>
            </a:xfrm>
            <a:prstGeom prst="ellipse">
              <a:avLst/>
            </a:prstGeom>
            <a:solidFill>
              <a:srgbClr val="3399FF"/>
            </a:solidFill>
            <a:ln w="9525">
              <a:noFill/>
              <a:round/>
              <a:headEnd/>
              <a:tailEnd/>
            </a:ln>
          </p:spPr>
          <p:txBody>
            <a:bodyPr wrap="none" anchor="ctr"/>
            <a:lstStyle/>
            <a:p>
              <a:endParaRPr lang="zh-CN" altLang="en-US"/>
            </a:p>
          </p:txBody>
        </p:sp>
      </p:grpSp>
      <p:sp>
        <p:nvSpPr>
          <p:cNvPr id="27652" name="Freeform 9"/>
          <p:cNvSpPr>
            <a:spLocks/>
          </p:cNvSpPr>
          <p:nvPr/>
        </p:nvSpPr>
        <p:spPr bwMode="auto">
          <a:xfrm>
            <a:off x="5683250" y="1920875"/>
            <a:ext cx="255588" cy="615950"/>
          </a:xfrm>
          <a:custGeom>
            <a:avLst/>
            <a:gdLst>
              <a:gd name="T0" fmla="*/ 0 w 161"/>
              <a:gd name="T1" fmla="*/ 2147483647 h 388"/>
              <a:gd name="T2" fmla="*/ 2147483647 w 161"/>
              <a:gd name="T3" fmla="*/ 2147483647 h 388"/>
              <a:gd name="T4" fmla="*/ 2147483647 w 161"/>
              <a:gd name="T5" fmla="*/ 2147483647 h 388"/>
              <a:gd name="T6" fmla="*/ 2147483647 w 161"/>
              <a:gd name="T7" fmla="*/ 2147483647 h 388"/>
              <a:gd name="T8" fmla="*/ 2147483647 w 161"/>
              <a:gd name="T9" fmla="*/ 0 h 388"/>
              <a:gd name="T10" fmla="*/ 0 60000 65536"/>
              <a:gd name="T11" fmla="*/ 0 60000 65536"/>
              <a:gd name="T12" fmla="*/ 0 60000 65536"/>
              <a:gd name="T13" fmla="*/ 0 60000 65536"/>
              <a:gd name="T14" fmla="*/ 0 60000 65536"/>
              <a:gd name="T15" fmla="*/ 0 w 161"/>
              <a:gd name="T16" fmla="*/ 0 h 388"/>
              <a:gd name="T17" fmla="*/ 161 w 161"/>
              <a:gd name="T18" fmla="*/ 388 h 388"/>
            </a:gdLst>
            <a:ahLst/>
            <a:cxnLst>
              <a:cxn ang="T10">
                <a:pos x="T0" y="T1"/>
              </a:cxn>
              <a:cxn ang="T11">
                <a:pos x="T2" y="T3"/>
              </a:cxn>
              <a:cxn ang="T12">
                <a:pos x="T4" y="T5"/>
              </a:cxn>
              <a:cxn ang="T13">
                <a:pos x="T6" y="T7"/>
              </a:cxn>
              <a:cxn ang="T14">
                <a:pos x="T8" y="T9"/>
              </a:cxn>
            </a:cxnLst>
            <a:rect l="T15" t="T16" r="T17" b="T18"/>
            <a:pathLst>
              <a:path w="161" h="388">
                <a:moveTo>
                  <a:pt x="0" y="388"/>
                </a:moveTo>
                <a:cubicBezTo>
                  <a:pt x="14" y="371"/>
                  <a:pt x="47" y="333"/>
                  <a:pt x="73" y="295"/>
                </a:cubicBezTo>
                <a:cubicBezTo>
                  <a:pt x="99" y="257"/>
                  <a:pt x="155" y="199"/>
                  <a:pt x="158" y="160"/>
                </a:cubicBezTo>
                <a:cubicBezTo>
                  <a:pt x="161" y="121"/>
                  <a:pt x="117" y="89"/>
                  <a:pt x="92" y="62"/>
                </a:cubicBezTo>
                <a:cubicBezTo>
                  <a:pt x="67" y="35"/>
                  <a:pt x="26" y="13"/>
                  <a:pt x="9" y="0"/>
                </a:cubicBezTo>
              </a:path>
            </a:pathLst>
          </a:custGeom>
          <a:noFill/>
          <a:ln w="127000">
            <a:solidFill>
              <a:srgbClr val="FF0000"/>
            </a:solidFill>
            <a:round/>
            <a:headEnd/>
            <a:tailEnd/>
          </a:ln>
        </p:spPr>
        <p:txBody>
          <a:bodyPr wrap="none" anchor="ctr"/>
          <a:lstStyle/>
          <a:p>
            <a:endParaRPr lang="zh-CN" altLang="en-US"/>
          </a:p>
        </p:txBody>
      </p:sp>
      <p:sp>
        <p:nvSpPr>
          <p:cNvPr id="27653" name="Freeform 10"/>
          <p:cNvSpPr>
            <a:spLocks/>
          </p:cNvSpPr>
          <p:nvPr/>
        </p:nvSpPr>
        <p:spPr bwMode="auto">
          <a:xfrm>
            <a:off x="3433763" y="2060575"/>
            <a:ext cx="265112" cy="615950"/>
          </a:xfrm>
          <a:custGeom>
            <a:avLst/>
            <a:gdLst>
              <a:gd name="T0" fmla="*/ 2147483647 w 167"/>
              <a:gd name="T1" fmla="*/ 2147483647 h 388"/>
              <a:gd name="T2" fmla="*/ 2147483647 w 167"/>
              <a:gd name="T3" fmla="*/ 2147483647 h 388"/>
              <a:gd name="T4" fmla="*/ 2147483647 w 167"/>
              <a:gd name="T5" fmla="*/ 2147483647 h 388"/>
              <a:gd name="T6" fmla="*/ 2147483647 w 167"/>
              <a:gd name="T7" fmla="*/ 2147483647 h 388"/>
              <a:gd name="T8" fmla="*/ 2147483647 w 167"/>
              <a:gd name="T9" fmla="*/ 0 h 388"/>
              <a:gd name="T10" fmla="*/ 0 60000 65536"/>
              <a:gd name="T11" fmla="*/ 0 60000 65536"/>
              <a:gd name="T12" fmla="*/ 0 60000 65536"/>
              <a:gd name="T13" fmla="*/ 0 60000 65536"/>
              <a:gd name="T14" fmla="*/ 0 60000 65536"/>
              <a:gd name="T15" fmla="*/ 0 w 167"/>
              <a:gd name="T16" fmla="*/ 0 h 388"/>
              <a:gd name="T17" fmla="*/ 167 w 167"/>
              <a:gd name="T18" fmla="*/ 388 h 388"/>
            </a:gdLst>
            <a:ahLst/>
            <a:cxnLst>
              <a:cxn ang="T10">
                <a:pos x="T0" y="T1"/>
              </a:cxn>
              <a:cxn ang="T11">
                <a:pos x="T2" y="T3"/>
              </a:cxn>
              <a:cxn ang="T12">
                <a:pos x="T4" y="T5"/>
              </a:cxn>
              <a:cxn ang="T13">
                <a:pos x="T6" y="T7"/>
              </a:cxn>
              <a:cxn ang="T14">
                <a:pos x="T8" y="T9"/>
              </a:cxn>
            </a:cxnLst>
            <a:rect l="T15" t="T16" r="T17" b="T18"/>
            <a:pathLst>
              <a:path w="167" h="388">
                <a:moveTo>
                  <a:pt x="61" y="388"/>
                </a:moveTo>
                <a:cubicBezTo>
                  <a:pt x="51" y="374"/>
                  <a:pt x="18" y="345"/>
                  <a:pt x="9" y="305"/>
                </a:cubicBezTo>
                <a:cubicBezTo>
                  <a:pt x="0" y="265"/>
                  <a:pt x="2" y="190"/>
                  <a:pt x="9" y="150"/>
                </a:cubicBezTo>
                <a:cubicBezTo>
                  <a:pt x="16" y="110"/>
                  <a:pt x="27" y="87"/>
                  <a:pt x="53" y="62"/>
                </a:cubicBezTo>
                <a:cubicBezTo>
                  <a:pt x="79" y="37"/>
                  <a:pt x="143" y="13"/>
                  <a:pt x="167" y="0"/>
                </a:cubicBezTo>
              </a:path>
            </a:pathLst>
          </a:custGeom>
          <a:noFill/>
          <a:ln w="127000">
            <a:solidFill>
              <a:srgbClr val="FF0000"/>
            </a:solidFill>
            <a:round/>
            <a:headEnd/>
            <a:tailEnd/>
          </a:ln>
        </p:spPr>
        <p:txBody>
          <a:bodyPr wrap="none" anchor="ctr"/>
          <a:lstStyle/>
          <a:p>
            <a:endParaRPr lang="zh-CN" altLang="en-US"/>
          </a:p>
        </p:txBody>
      </p:sp>
      <p:sp>
        <p:nvSpPr>
          <p:cNvPr id="27654" name="Oval 11"/>
          <p:cNvSpPr>
            <a:spLocks noChangeArrowheads="1"/>
          </p:cNvSpPr>
          <p:nvPr/>
        </p:nvSpPr>
        <p:spPr bwMode="auto">
          <a:xfrm rot="35310">
            <a:off x="3352800" y="2209800"/>
            <a:ext cx="142875" cy="13811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7655" name="Freeform 12"/>
          <p:cNvSpPr>
            <a:spLocks/>
          </p:cNvSpPr>
          <p:nvPr/>
        </p:nvSpPr>
        <p:spPr bwMode="auto">
          <a:xfrm>
            <a:off x="5535613" y="706438"/>
            <a:ext cx="490537" cy="1030287"/>
          </a:xfrm>
          <a:custGeom>
            <a:avLst/>
            <a:gdLst>
              <a:gd name="T0" fmla="*/ 0 w 309"/>
              <a:gd name="T1" fmla="*/ 2147483647 h 649"/>
              <a:gd name="T2" fmla="*/ 2147483647 w 309"/>
              <a:gd name="T3" fmla="*/ 2147483647 h 649"/>
              <a:gd name="T4" fmla="*/ 2147483647 w 309"/>
              <a:gd name="T5" fmla="*/ 2147483647 h 649"/>
              <a:gd name="T6" fmla="*/ 2147483647 w 309"/>
              <a:gd name="T7" fmla="*/ 2147483647 h 649"/>
              <a:gd name="T8" fmla="*/ 2147483647 w 309"/>
              <a:gd name="T9" fmla="*/ 0 h 649"/>
              <a:gd name="T10" fmla="*/ 0 60000 65536"/>
              <a:gd name="T11" fmla="*/ 0 60000 65536"/>
              <a:gd name="T12" fmla="*/ 0 60000 65536"/>
              <a:gd name="T13" fmla="*/ 0 60000 65536"/>
              <a:gd name="T14" fmla="*/ 0 60000 65536"/>
              <a:gd name="T15" fmla="*/ 0 w 309"/>
              <a:gd name="T16" fmla="*/ 0 h 649"/>
              <a:gd name="T17" fmla="*/ 309 w 309"/>
              <a:gd name="T18" fmla="*/ 649 h 649"/>
            </a:gdLst>
            <a:ahLst/>
            <a:cxnLst>
              <a:cxn ang="T10">
                <a:pos x="T0" y="T1"/>
              </a:cxn>
              <a:cxn ang="T11">
                <a:pos x="T2" y="T3"/>
              </a:cxn>
              <a:cxn ang="T12">
                <a:pos x="T4" y="T5"/>
              </a:cxn>
              <a:cxn ang="T13">
                <a:pos x="T6" y="T7"/>
              </a:cxn>
              <a:cxn ang="T14">
                <a:pos x="T8" y="T9"/>
              </a:cxn>
            </a:cxnLst>
            <a:rect l="T15" t="T16" r="T17" b="T18"/>
            <a:pathLst>
              <a:path w="309" h="649">
                <a:moveTo>
                  <a:pt x="0" y="649"/>
                </a:moveTo>
                <a:cubicBezTo>
                  <a:pt x="22" y="634"/>
                  <a:pt x="84" y="605"/>
                  <a:pt x="133" y="558"/>
                </a:cubicBezTo>
                <a:cubicBezTo>
                  <a:pt x="182" y="511"/>
                  <a:pt x="275" y="428"/>
                  <a:pt x="292" y="369"/>
                </a:cubicBezTo>
                <a:cubicBezTo>
                  <a:pt x="309" y="310"/>
                  <a:pt x="260" y="269"/>
                  <a:pt x="237" y="207"/>
                </a:cubicBezTo>
                <a:cubicBezTo>
                  <a:pt x="214" y="145"/>
                  <a:pt x="171" y="43"/>
                  <a:pt x="154" y="0"/>
                </a:cubicBezTo>
              </a:path>
            </a:pathLst>
          </a:custGeom>
          <a:noFill/>
          <a:ln w="127000">
            <a:solidFill>
              <a:srgbClr val="000099"/>
            </a:solidFill>
            <a:round/>
            <a:headEnd/>
            <a:tailEnd/>
          </a:ln>
        </p:spPr>
        <p:txBody>
          <a:bodyPr wrap="none" anchor="ctr"/>
          <a:lstStyle/>
          <a:p>
            <a:endParaRPr lang="zh-CN" altLang="en-US"/>
          </a:p>
        </p:txBody>
      </p:sp>
      <p:sp>
        <p:nvSpPr>
          <p:cNvPr id="27656" name="Freeform 13"/>
          <p:cNvSpPr>
            <a:spLocks/>
          </p:cNvSpPr>
          <p:nvPr/>
        </p:nvSpPr>
        <p:spPr bwMode="auto">
          <a:xfrm>
            <a:off x="3209925" y="898525"/>
            <a:ext cx="504825" cy="957263"/>
          </a:xfrm>
          <a:custGeom>
            <a:avLst/>
            <a:gdLst>
              <a:gd name="T0" fmla="*/ 2147483647 w 318"/>
              <a:gd name="T1" fmla="*/ 2147483647 h 603"/>
              <a:gd name="T2" fmla="*/ 2147483647 w 318"/>
              <a:gd name="T3" fmla="*/ 2147483647 h 603"/>
              <a:gd name="T4" fmla="*/ 2147483647 w 318"/>
              <a:gd name="T5" fmla="*/ 2147483647 h 603"/>
              <a:gd name="T6" fmla="*/ 2147483647 w 318"/>
              <a:gd name="T7" fmla="*/ 2147483647 h 603"/>
              <a:gd name="T8" fmla="*/ 2147483647 w 318"/>
              <a:gd name="T9" fmla="*/ 0 h 603"/>
              <a:gd name="T10" fmla="*/ 0 60000 65536"/>
              <a:gd name="T11" fmla="*/ 0 60000 65536"/>
              <a:gd name="T12" fmla="*/ 0 60000 65536"/>
              <a:gd name="T13" fmla="*/ 0 60000 65536"/>
              <a:gd name="T14" fmla="*/ 0 60000 65536"/>
              <a:gd name="T15" fmla="*/ 0 w 318"/>
              <a:gd name="T16" fmla="*/ 0 h 603"/>
              <a:gd name="T17" fmla="*/ 318 w 318"/>
              <a:gd name="T18" fmla="*/ 603 h 603"/>
            </a:gdLst>
            <a:ahLst/>
            <a:cxnLst>
              <a:cxn ang="T10">
                <a:pos x="T0" y="T1"/>
              </a:cxn>
              <a:cxn ang="T11">
                <a:pos x="T2" y="T3"/>
              </a:cxn>
              <a:cxn ang="T12">
                <a:pos x="T4" y="T5"/>
              </a:cxn>
              <a:cxn ang="T13">
                <a:pos x="T6" y="T7"/>
              </a:cxn>
              <a:cxn ang="T14">
                <a:pos x="T8" y="T9"/>
              </a:cxn>
            </a:cxnLst>
            <a:rect l="T15" t="T16" r="T17" b="T18"/>
            <a:pathLst>
              <a:path w="318" h="603">
                <a:moveTo>
                  <a:pt x="264" y="603"/>
                </a:moveTo>
                <a:cubicBezTo>
                  <a:pt x="236" y="588"/>
                  <a:pt x="152" y="555"/>
                  <a:pt x="109" y="510"/>
                </a:cubicBezTo>
                <a:cubicBezTo>
                  <a:pt x="66" y="465"/>
                  <a:pt x="0" y="388"/>
                  <a:pt x="5" y="331"/>
                </a:cubicBezTo>
                <a:cubicBezTo>
                  <a:pt x="10" y="274"/>
                  <a:pt x="90" y="221"/>
                  <a:pt x="142" y="166"/>
                </a:cubicBezTo>
                <a:cubicBezTo>
                  <a:pt x="194" y="111"/>
                  <a:pt x="281" y="35"/>
                  <a:pt x="318" y="0"/>
                </a:cubicBezTo>
              </a:path>
            </a:pathLst>
          </a:custGeom>
          <a:noFill/>
          <a:ln w="127000">
            <a:solidFill>
              <a:srgbClr val="000099"/>
            </a:solidFill>
            <a:round/>
            <a:headEnd/>
            <a:tailEnd/>
          </a:ln>
        </p:spPr>
        <p:txBody>
          <a:bodyPr wrap="none" anchor="ctr"/>
          <a:lstStyle/>
          <a:p>
            <a:endParaRPr lang="zh-CN" altLang="en-US"/>
          </a:p>
        </p:txBody>
      </p:sp>
      <p:sp>
        <p:nvSpPr>
          <p:cNvPr id="27657" name="Oval 14"/>
          <p:cNvSpPr>
            <a:spLocks noChangeArrowheads="1"/>
          </p:cNvSpPr>
          <p:nvPr/>
        </p:nvSpPr>
        <p:spPr bwMode="auto">
          <a:xfrm rot="-145515">
            <a:off x="3124200" y="1296988"/>
            <a:ext cx="152400" cy="182562"/>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7658" name="Oval 15"/>
          <p:cNvSpPr>
            <a:spLocks noChangeArrowheads="1"/>
          </p:cNvSpPr>
          <p:nvPr/>
        </p:nvSpPr>
        <p:spPr bwMode="auto">
          <a:xfrm rot="-145515">
            <a:off x="5926138" y="1220788"/>
            <a:ext cx="169862" cy="160337"/>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7659" name="Oval 16"/>
          <p:cNvSpPr>
            <a:spLocks noChangeArrowheads="1"/>
          </p:cNvSpPr>
          <p:nvPr/>
        </p:nvSpPr>
        <p:spPr bwMode="auto">
          <a:xfrm rot="35310">
            <a:off x="5849938" y="2124075"/>
            <a:ext cx="142875" cy="13811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7660" name="Freeform 17"/>
          <p:cNvSpPr>
            <a:spLocks/>
          </p:cNvSpPr>
          <p:nvPr/>
        </p:nvSpPr>
        <p:spPr bwMode="auto">
          <a:xfrm>
            <a:off x="5759450" y="5221288"/>
            <a:ext cx="265113" cy="638175"/>
          </a:xfrm>
          <a:custGeom>
            <a:avLst/>
            <a:gdLst>
              <a:gd name="T0" fmla="*/ 0 w 167"/>
              <a:gd name="T1" fmla="*/ 2147483647 h 402"/>
              <a:gd name="T2" fmla="*/ 2147483647 w 167"/>
              <a:gd name="T3" fmla="*/ 2147483647 h 402"/>
              <a:gd name="T4" fmla="*/ 2147483647 w 167"/>
              <a:gd name="T5" fmla="*/ 2147483647 h 402"/>
              <a:gd name="T6" fmla="*/ 2147483647 w 167"/>
              <a:gd name="T7" fmla="*/ 2147483647 h 402"/>
              <a:gd name="T8" fmla="*/ 2147483647 w 167"/>
              <a:gd name="T9" fmla="*/ 0 h 402"/>
              <a:gd name="T10" fmla="*/ 0 60000 65536"/>
              <a:gd name="T11" fmla="*/ 0 60000 65536"/>
              <a:gd name="T12" fmla="*/ 0 60000 65536"/>
              <a:gd name="T13" fmla="*/ 0 60000 65536"/>
              <a:gd name="T14" fmla="*/ 0 60000 65536"/>
              <a:gd name="T15" fmla="*/ 0 w 167"/>
              <a:gd name="T16" fmla="*/ 0 h 402"/>
              <a:gd name="T17" fmla="*/ 167 w 167"/>
              <a:gd name="T18" fmla="*/ 402 h 402"/>
            </a:gdLst>
            <a:ahLst/>
            <a:cxnLst>
              <a:cxn ang="T10">
                <a:pos x="T0" y="T1"/>
              </a:cxn>
              <a:cxn ang="T11">
                <a:pos x="T2" y="T3"/>
              </a:cxn>
              <a:cxn ang="T12">
                <a:pos x="T4" y="T5"/>
              </a:cxn>
              <a:cxn ang="T13">
                <a:pos x="T6" y="T7"/>
              </a:cxn>
              <a:cxn ang="T14">
                <a:pos x="T8" y="T9"/>
              </a:cxn>
            </a:cxnLst>
            <a:rect l="T15" t="T16" r="T17" b="T18"/>
            <a:pathLst>
              <a:path w="167" h="402">
                <a:moveTo>
                  <a:pt x="0" y="402"/>
                </a:moveTo>
                <a:cubicBezTo>
                  <a:pt x="14" y="385"/>
                  <a:pt x="47" y="347"/>
                  <a:pt x="73" y="309"/>
                </a:cubicBezTo>
                <a:cubicBezTo>
                  <a:pt x="99" y="271"/>
                  <a:pt x="149" y="212"/>
                  <a:pt x="158" y="174"/>
                </a:cubicBezTo>
                <a:cubicBezTo>
                  <a:pt x="167" y="136"/>
                  <a:pt x="151" y="112"/>
                  <a:pt x="127" y="83"/>
                </a:cubicBezTo>
                <a:cubicBezTo>
                  <a:pt x="103" y="54"/>
                  <a:pt x="37" y="17"/>
                  <a:pt x="13" y="0"/>
                </a:cubicBezTo>
              </a:path>
            </a:pathLst>
          </a:custGeom>
          <a:noFill/>
          <a:ln w="127000">
            <a:solidFill>
              <a:srgbClr val="000099"/>
            </a:solidFill>
            <a:round/>
            <a:headEnd/>
            <a:tailEnd/>
          </a:ln>
        </p:spPr>
        <p:txBody>
          <a:bodyPr wrap="none" anchor="ctr"/>
          <a:lstStyle/>
          <a:p>
            <a:endParaRPr lang="zh-CN" altLang="en-US"/>
          </a:p>
        </p:txBody>
      </p:sp>
      <p:sp>
        <p:nvSpPr>
          <p:cNvPr id="27661" name="Freeform 18"/>
          <p:cNvSpPr>
            <a:spLocks/>
          </p:cNvSpPr>
          <p:nvPr/>
        </p:nvSpPr>
        <p:spPr bwMode="auto">
          <a:xfrm>
            <a:off x="3492500" y="5383213"/>
            <a:ext cx="282575" cy="609600"/>
          </a:xfrm>
          <a:custGeom>
            <a:avLst/>
            <a:gdLst>
              <a:gd name="T0" fmla="*/ 2147483647 w 178"/>
              <a:gd name="T1" fmla="*/ 2147483647 h 384"/>
              <a:gd name="T2" fmla="*/ 2147483647 w 178"/>
              <a:gd name="T3" fmla="*/ 2147483647 h 384"/>
              <a:gd name="T4" fmla="*/ 2147483647 w 178"/>
              <a:gd name="T5" fmla="*/ 2147483647 h 384"/>
              <a:gd name="T6" fmla="*/ 2147483647 w 178"/>
              <a:gd name="T7" fmla="*/ 2147483647 h 384"/>
              <a:gd name="T8" fmla="*/ 2147483647 w 178"/>
              <a:gd name="T9" fmla="*/ 0 h 384"/>
              <a:gd name="T10" fmla="*/ 0 60000 65536"/>
              <a:gd name="T11" fmla="*/ 0 60000 65536"/>
              <a:gd name="T12" fmla="*/ 0 60000 65536"/>
              <a:gd name="T13" fmla="*/ 0 60000 65536"/>
              <a:gd name="T14" fmla="*/ 0 60000 65536"/>
              <a:gd name="T15" fmla="*/ 0 w 178"/>
              <a:gd name="T16" fmla="*/ 0 h 384"/>
              <a:gd name="T17" fmla="*/ 178 w 178"/>
              <a:gd name="T18" fmla="*/ 384 h 384"/>
            </a:gdLst>
            <a:ahLst/>
            <a:cxnLst>
              <a:cxn ang="T10">
                <a:pos x="T0" y="T1"/>
              </a:cxn>
              <a:cxn ang="T11">
                <a:pos x="T2" y="T3"/>
              </a:cxn>
              <a:cxn ang="T12">
                <a:pos x="T4" y="T5"/>
              </a:cxn>
              <a:cxn ang="T13">
                <a:pos x="T6" y="T7"/>
              </a:cxn>
              <a:cxn ang="T14">
                <a:pos x="T8" y="T9"/>
              </a:cxn>
            </a:cxnLst>
            <a:rect l="T15" t="T16" r="T17" b="T18"/>
            <a:pathLst>
              <a:path w="178" h="384">
                <a:moveTo>
                  <a:pt x="86" y="384"/>
                </a:moveTo>
                <a:cubicBezTo>
                  <a:pt x="78" y="369"/>
                  <a:pt x="59" y="331"/>
                  <a:pt x="45" y="291"/>
                </a:cubicBezTo>
                <a:cubicBezTo>
                  <a:pt x="31" y="251"/>
                  <a:pt x="0" y="184"/>
                  <a:pt x="3" y="146"/>
                </a:cubicBezTo>
                <a:cubicBezTo>
                  <a:pt x="6" y="108"/>
                  <a:pt x="35" y="86"/>
                  <a:pt x="64" y="62"/>
                </a:cubicBezTo>
                <a:cubicBezTo>
                  <a:pt x="93" y="38"/>
                  <a:pt x="154" y="13"/>
                  <a:pt x="178" y="0"/>
                </a:cubicBezTo>
              </a:path>
            </a:pathLst>
          </a:custGeom>
          <a:noFill/>
          <a:ln w="127000">
            <a:solidFill>
              <a:srgbClr val="000099"/>
            </a:solidFill>
            <a:round/>
            <a:headEnd/>
            <a:tailEnd/>
          </a:ln>
        </p:spPr>
        <p:txBody>
          <a:bodyPr wrap="none" anchor="ctr"/>
          <a:lstStyle/>
          <a:p>
            <a:endParaRPr lang="zh-CN" altLang="en-US"/>
          </a:p>
        </p:txBody>
      </p:sp>
      <p:sp>
        <p:nvSpPr>
          <p:cNvPr id="27662" name="Oval 19"/>
          <p:cNvSpPr>
            <a:spLocks noChangeArrowheads="1"/>
          </p:cNvSpPr>
          <p:nvPr/>
        </p:nvSpPr>
        <p:spPr bwMode="auto">
          <a:xfrm rot="35310">
            <a:off x="3429000" y="5562600"/>
            <a:ext cx="142875" cy="13811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7663" name="Freeform 20"/>
          <p:cNvSpPr>
            <a:spLocks/>
          </p:cNvSpPr>
          <p:nvPr/>
        </p:nvSpPr>
        <p:spPr bwMode="auto">
          <a:xfrm>
            <a:off x="5611813" y="3989388"/>
            <a:ext cx="490537" cy="1069975"/>
          </a:xfrm>
          <a:custGeom>
            <a:avLst/>
            <a:gdLst>
              <a:gd name="T0" fmla="*/ 0 w 309"/>
              <a:gd name="T1" fmla="*/ 2147483647 h 674"/>
              <a:gd name="T2" fmla="*/ 2147483647 w 309"/>
              <a:gd name="T3" fmla="*/ 2147483647 h 674"/>
              <a:gd name="T4" fmla="*/ 2147483647 w 309"/>
              <a:gd name="T5" fmla="*/ 2147483647 h 674"/>
              <a:gd name="T6" fmla="*/ 2147483647 w 309"/>
              <a:gd name="T7" fmla="*/ 2147483647 h 674"/>
              <a:gd name="T8" fmla="*/ 2147483647 w 309"/>
              <a:gd name="T9" fmla="*/ 0 h 674"/>
              <a:gd name="T10" fmla="*/ 0 60000 65536"/>
              <a:gd name="T11" fmla="*/ 0 60000 65536"/>
              <a:gd name="T12" fmla="*/ 0 60000 65536"/>
              <a:gd name="T13" fmla="*/ 0 60000 65536"/>
              <a:gd name="T14" fmla="*/ 0 60000 65536"/>
              <a:gd name="T15" fmla="*/ 0 w 309"/>
              <a:gd name="T16" fmla="*/ 0 h 674"/>
              <a:gd name="T17" fmla="*/ 309 w 309"/>
              <a:gd name="T18" fmla="*/ 674 h 674"/>
            </a:gdLst>
            <a:ahLst/>
            <a:cxnLst>
              <a:cxn ang="T10">
                <a:pos x="T0" y="T1"/>
              </a:cxn>
              <a:cxn ang="T11">
                <a:pos x="T2" y="T3"/>
              </a:cxn>
              <a:cxn ang="T12">
                <a:pos x="T4" y="T5"/>
              </a:cxn>
              <a:cxn ang="T13">
                <a:pos x="T6" y="T7"/>
              </a:cxn>
              <a:cxn ang="T14">
                <a:pos x="T8" y="T9"/>
              </a:cxn>
            </a:cxnLst>
            <a:rect l="T15" t="T16" r="T17" b="T18"/>
            <a:pathLst>
              <a:path w="309" h="674">
                <a:moveTo>
                  <a:pt x="0" y="674"/>
                </a:moveTo>
                <a:cubicBezTo>
                  <a:pt x="21" y="655"/>
                  <a:pt x="78" y="606"/>
                  <a:pt x="127" y="559"/>
                </a:cubicBezTo>
                <a:cubicBezTo>
                  <a:pt x="176" y="512"/>
                  <a:pt x="275" y="454"/>
                  <a:pt x="292" y="394"/>
                </a:cubicBezTo>
                <a:cubicBezTo>
                  <a:pt x="309" y="334"/>
                  <a:pt x="263" y="263"/>
                  <a:pt x="230" y="197"/>
                </a:cubicBezTo>
                <a:cubicBezTo>
                  <a:pt x="197" y="131"/>
                  <a:pt x="124" y="41"/>
                  <a:pt x="96" y="0"/>
                </a:cubicBezTo>
              </a:path>
            </a:pathLst>
          </a:custGeom>
          <a:noFill/>
          <a:ln w="127000">
            <a:solidFill>
              <a:srgbClr val="FF0000"/>
            </a:solidFill>
            <a:round/>
            <a:headEnd/>
            <a:tailEnd/>
          </a:ln>
        </p:spPr>
        <p:txBody>
          <a:bodyPr wrap="none" anchor="ctr"/>
          <a:lstStyle/>
          <a:p>
            <a:endParaRPr lang="zh-CN" altLang="en-US"/>
          </a:p>
        </p:txBody>
      </p:sp>
      <p:sp>
        <p:nvSpPr>
          <p:cNvPr id="27664" name="Freeform 21"/>
          <p:cNvSpPr>
            <a:spLocks/>
          </p:cNvSpPr>
          <p:nvPr/>
        </p:nvSpPr>
        <p:spPr bwMode="auto">
          <a:xfrm>
            <a:off x="3281363" y="4137025"/>
            <a:ext cx="461962" cy="1084263"/>
          </a:xfrm>
          <a:custGeom>
            <a:avLst/>
            <a:gdLst>
              <a:gd name="T0" fmla="*/ 2147483647 w 291"/>
              <a:gd name="T1" fmla="*/ 2147483647 h 683"/>
              <a:gd name="T2" fmla="*/ 2147483647 w 291"/>
              <a:gd name="T3" fmla="*/ 2147483647 h 683"/>
              <a:gd name="T4" fmla="*/ 2147483647 w 291"/>
              <a:gd name="T5" fmla="*/ 2147483647 h 683"/>
              <a:gd name="T6" fmla="*/ 2147483647 w 291"/>
              <a:gd name="T7" fmla="*/ 2147483647 h 683"/>
              <a:gd name="T8" fmla="*/ 2147483647 w 291"/>
              <a:gd name="T9" fmla="*/ 0 h 683"/>
              <a:gd name="T10" fmla="*/ 0 60000 65536"/>
              <a:gd name="T11" fmla="*/ 0 60000 65536"/>
              <a:gd name="T12" fmla="*/ 0 60000 65536"/>
              <a:gd name="T13" fmla="*/ 0 60000 65536"/>
              <a:gd name="T14" fmla="*/ 0 60000 65536"/>
              <a:gd name="T15" fmla="*/ 0 w 291"/>
              <a:gd name="T16" fmla="*/ 0 h 683"/>
              <a:gd name="T17" fmla="*/ 291 w 291"/>
              <a:gd name="T18" fmla="*/ 683 h 683"/>
            </a:gdLst>
            <a:ahLst/>
            <a:cxnLst>
              <a:cxn ang="T10">
                <a:pos x="T0" y="T1"/>
              </a:cxn>
              <a:cxn ang="T11">
                <a:pos x="T2" y="T3"/>
              </a:cxn>
              <a:cxn ang="T12">
                <a:pos x="T4" y="T5"/>
              </a:cxn>
              <a:cxn ang="T13">
                <a:pos x="T6" y="T7"/>
              </a:cxn>
              <a:cxn ang="T14">
                <a:pos x="T8" y="T9"/>
              </a:cxn>
            </a:cxnLst>
            <a:rect l="T15" t="T16" r="T17" b="T18"/>
            <a:pathLst>
              <a:path w="291" h="683">
                <a:moveTo>
                  <a:pt x="229" y="683"/>
                </a:moveTo>
                <a:cubicBezTo>
                  <a:pt x="205" y="661"/>
                  <a:pt x="122" y="599"/>
                  <a:pt x="85" y="549"/>
                </a:cubicBezTo>
                <a:cubicBezTo>
                  <a:pt x="48" y="499"/>
                  <a:pt x="0" y="449"/>
                  <a:pt x="8" y="384"/>
                </a:cubicBezTo>
                <a:cubicBezTo>
                  <a:pt x="16" y="319"/>
                  <a:pt x="89" y="220"/>
                  <a:pt x="136" y="156"/>
                </a:cubicBezTo>
                <a:cubicBezTo>
                  <a:pt x="183" y="92"/>
                  <a:pt x="259" y="32"/>
                  <a:pt x="291" y="0"/>
                </a:cubicBezTo>
              </a:path>
            </a:pathLst>
          </a:custGeom>
          <a:noFill/>
          <a:ln w="127000">
            <a:solidFill>
              <a:srgbClr val="FF0000"/>
            </a:solidFill>
            <a:round/>
            <a:headEnd/>
            <a:tailEnd/>
          </a:ln>
        </p:spPr>
        <p:txBody>
          <a:bodyPr wrap="none" anchor="ctr"/>
          <a:lstStyle/>
          <a:p>
            <a:endParaRPr lang="zh-CN" altLang="en-US"/>
          </a:p>
        </p:txBody>
      </p:sp>
      <p:sp>
        <p:nvSpPr>
          <p:cNvPr id="27665" name="Oval 22"/>
          <p:cNvSpPr>
            <a:spLocks noChangeArrowheads="1"/>
          </p:cNvSpPr>
          <p:nvPr/>
        </p:nvSpPr>
        <p:spPr bwMode="auto">
          <a:xfrm rot="-145515">
            <a:off x="3200400" y="4619625"/>
            <a:ext cx="152400" cy="18256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7666" name="Oval 23"/>
          <p:cNvSpPr>
            <a:spLocks noChangeArrowheads="1"/>
          </p:cNvSpPr>
          <p:nvPr/>
        </p:nvSpPr>
        <p:spPr bwMode="auto">
          <a:xfrm rot="-145515">
            <a:off x="6002338" y="4543425"/>
            <a:ext cx="169862" cy="16033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7667" name="Oval 24"/>
          <p:cNvSpPr>
            <a:spLocks noChangeArrowheads="1"/>
          </p:cNvSpPr>
          <p:nvPr/>
        </p:nvSpPr>
        <p:spPr bwMode="auto">
          <a:xfrm rot="35310">
            <a:off x="5926138" y="5446713"/>
            <a:ext cx="142875" cy="138112"/>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7668" name="Freeform 25"/>
          <p:cNvSpPr>
            <a:spLocks/>
          </p:cNvSpPr>
          <p:nvPr/>
        </p:nvSpPr>
        <p:spPr bwMode="auto">
          <a:xfrm rot="5556020">
            <a:off x="5974556" y="4161632"/>
            <a:ext cx="752475" cy="515938"/>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27669" name="Freeform 26"/>
          <p:cNvSpPr>
            <a:spLocks/>
          </p:cNvSpPr>
          <p:nvPr/>
        </p:nvSpPr>
        <p:spPr bwMode="auto">
          <a:xfrm rot="5556020">
            <a:off x="6150769" y="4599782"/>
            <a:ext cx="323850" cy="430212"/>
          </a:xfrm>
          <a:custGeom>
            <a:avLst/>
            <a:gdLst>
              <a:gd name="T0" fmla="*/ 0 w 78"/>
              <a:gd name="T1" fmla="*/ 2147483647 h 318"/>
              <a:gd name="T2" fmla="*/ 2147483647 w 78"/>
              <a:gd name="T3" fmla="*/ 0 h 318"/>
              <a:gd name="T4" fmla="*/ 0 60000 65536"/>
              <a:gd name="T5" fmla="*/ 0 60000 65536"/>
              <a:gd name="T6" fmla="*/ 0 w 78"/>
              <a:gd name="T7" fmla="*/ 0 h 318"/>
              <a:gd name="T8" fmla="*/ 78 w 78"/>
              <a:gd name="T9" fmla="*/ 318 h 318"/>
            </a:gdLst>
            <a:ahLst/>
            <a:cxnLst>
              <a:cxn ang="T4">
                <a:pos x="T0" y="T1"/>
              </a:cxn>
              <a:cxn ang="T5">
                <a:pos x="T2" y="T3"/>
              </a:cxn>
            </a:cxnLst>
            <a:rect l="T6" t="T7" r="T8" b="T9"/>
            <a:pathLst>
              <a:path w="78" h="318">
                <a:moveTo>
                  <a:pt x="0" y="318"/>
                </a:moveTo>
                <a:cubicBezTo>
                  <a:pt x="13" y="265"/>
                  <a:pt x="62" y="66"/>
                  <a:pt x="78" y="0"/>
                </a:cubicBezTo>
              </a:path>
            </a:pathLst>
          </a:custGeom>
          <a:noFill/>
          <a:ln w="9525">
            <a:solidFill>
              <a:schemeClr val="tx1"/>
            </a:solidFill>
            <a:prstDash val="sysDot"/>
            <a:round/>
            <a:headEnd/>
            <a:tailEnd/>
          </a:ln>
        </p:spPr>
        <p:txBody>
          <a:bodyPr/>
          <a:lstStyle/>
          <a:p>
            <a:endParaRPr lang="zh-CN" altLang="en-US"/>
          </a:p>
        </p:txBody>
      </p:sp>
      <p:sp>
        <p:nvSpPr>
          <p:cNvPr id="27670" name="Freeform 27"/>
          <p:cNvSpPr>
            <a:spLocks/>
          </p:cNvSpPr>
          <p:nvPr/>
        </p:nvSpPr>
        <p:spPr bwMode="auto">
          <a:xfrm rot="5556020">
            <a:off x="6121400" y="5041900"/>
            <a:ext cx="349250" cy="552450"/>
          </a:xfrm>
          <a:custGeom>
            <a:avLst/>
            <a:gdLst>
              <a:gd name="T0" fmla="*/ 2147483647 w 157"/>
              <a:gd name="T1" fmla="*/ 2147483647 h 379"/>
              <a:gd name="T2" fmla="*/ 0 w 157"/>
              <a:gd name="T3" fmla="*/ 0 h 379"/>
              <a:gd name="T4" fmla="*/ 0 60000 65536"/>
              <a:gd name="T5" fmla="*/ 0 60000 65536"/>
              <a:gd name="T6" fmla="*/ 0 w 157"/>
              <a:gd name="T7" fmla="*/ 0 h 379"/>
              <a:gd name="T8" fmla="*/ 157 w 157"/>
              <a:gd name="T9" fmla="*/ 379 h 379"/>
            </a:gdLst>
            <a:ahLst/>
            <a:cxnLst>
              <a:cxn ang="T4">
                <a:pos x="T0" y="T1"/>
              </a:cxn>
              <a:cxn ang="T5">
                <a:pos x="T2" y="T3"/>
              </a:cxn>
            </a:cxnLst>
            <a:rect l="T6" t="T7" r="T8" b="T9"/>
            <a:pathLst>
              <a:path w="157" h="379">
                <a:moveTo>
                  <a:pt x="157" y="379"/>
                </a:moveTo>
                <a:cubicBezTo>
                  <a:pt x="134" y="319"/>
                  <a:pt x="33" y="79"/>
                  <a:pt x="0" y="0"/>
                </a:cubicBezTo>
              </a:path>
            </a:pathLst>
          </a:custGeom>
          <a:noFill/>
          <a:ln w="9525">
            <a:solidFill>
              <a:schemeClr val="tx1"/>
            </a:solidFill>
            <a:prstDash val="sysDot"/>
            <a:round/>
            <a:headEnd/>
            <a:tailEnd/>
          </a:ln>
        </p:spPr>
        <p:txBody>
          <a:bodyPr/>
          <a:lstStyle/>
          <a:p>
            <a:endParaRPr lang="zh-CN" altLang="en-US"/>
          </a:p>
        </p:txBody>
      </p:sp>
      <p:sp>
        <p:nvSpPr>
          <p:cNvPr id="27671" name="Freeform 28"/>
          <p:cNvSpPr>
            <a:spLocks/>
          </p:cNvSpPr>
          <p:nvPr/>
        </p:nvSpPr>
        <p:spPr bwMode="auto">
          <a:xfrm rot="5556020">
            <a:off x="5991225" y="5461001"/>
            <a:ext cx="750887" cy="379412"/>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27672" name="Freeform 29"/>
          <p:cNvSpPr>
            <a:spLocks/>
          </p:cNvSpPr>
          <p:nvPr/>
        </p:nvSpPr>
        <p:spPr bwMode="auto">
          <a:xfrm rot="5556020">
            <a:off x="2719388" y="4214812"/>
            <a:ext cx="788988" cy="436563"/>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27673" name="Freeform 30"/>
          <p:cNvSpPr>
            <a:spLocks/>
          </p:cNvSpPr>
          <p:nvPr/>
        </p:nvSpPr>
        <p:spPr bwMode="auto">
          <a:xfrm rot="5556020">
            <a:off x="2929732" y="4690268"/>
            <a:ext cx="311150" cy="379413"/>
          </a:xfrm>
          <a:custGeom>
            <a:avLst/>
            <a:gdLst>
              <a:gd name="T0" fmla="*/ 0 w 118"/>
              <a:gd name="T1" fmla="*/ 0 h 173"/>
              <a:gd name="T2" fmla="*/ 2147483647 w 118"/>
              <a:gd name="T3" fmla="*/ 2147483647 h 173"/>
              <a:gd name="T4" fmla="*/ 0 60000 65536"/>
              <a:gd name="T5" fmla="*/ 0 60000 65536"/>
              <a:gd name="T6" fmla="*/ 0 w 118"/>
              <a:gd name="T7" fmla="*/ 0 h 173"/>
              <a:gd name="T8" fmla="*/ 118 w 118"/>
              <a:gd name="T9" fmla="*/ 173 h 173"/>
            </a:gdLst>
            <a:ahLst/>
            <a:cxnLst>
              <a:cxn ang="T4">
                <a:pos x="T0" y="T1"/>
              </a:cxn>
              <a:cxn ang="T5">
                <a:pos x="T2" y="T3"/>
              </a:cxn>
            </a:cxnLst>
            <a:rect l="T6" t="T7" r="T8" b="T9"/>
            <a:pathLst>
              <a:path w="118" h="173">
                <a:moveTo>
                  <a:pt x="0" y="0"/>
                </a:moveTo>
                <a:cubicBezTo>
                  <a:pt x="18" y="31"/>
                  <a:pt x="94" y="137"/>
                  <a:pt x="118" y="173"/>
                </a:cubicBezTo>
              </a:path>
            </a:pathLst>
          </a:custGeom>
          <a:noFill/>
          <a:ln w="9525">
            <a:solidFill>
              <a:schemeClr val="tx1"/>
            </a:solidFill>
            <a:prstDash val="sysDot"/>
            <a:round/>
            <a:headEnd/>
            <a:tailEnd/>
          </a:ln>
        </p:spPr>
        <p:txBody>
          <a:bodyPr/>
          <a:lstStyle/>
          <a:p>
            <a:endParaRPr lang="zh-CN" altLang="en-US"/>
          </a:p>
        </p:txBody>
      </p:sp>
      <p:sp>
        <p:nvSpPr>
          <p:cNvPr id="27674" name="Freeform 31"/>
          <p:cNvSpPr>
            <a:spLocks/>
          </p:cNvSpPr>
          <p:nvPr/>
        </p:nvSpPr>
        <p:spPr bwMode="auto">
          <a:xfrm rot="5556020">
            <a:off x="2889250" y="5032375"/>
            <a:ext cx="533400" cy="685800"/>
          </a:xfrm>
          <a:custGeom>
            <a:avLst/>
            <a:gdLst>
              <a:gd name="T0" fmla="*/ 2147483647 w 99"/>
              <a:gd name="T1" fmla="*/ 0 h 233"/>
              <a:gd name="T2" fmla="*/ 0 w 99"/>
              <a:gd name="T3" fmla="*/ 2147483647 h 233"/>
              <a:gd name="T4" fmla="*/ 0 60000 65536"/>
              <a:gd name="T5" fmla="*/ 0 60000 65536"/>
              <a:gd name="T6" fmla="*/ 0 w 99"/>
              <a:gd name="T7" fmla="*/ 0 h 233"/>
              <a:gd name="T8" fmla="*/ 99 w 99"/>
              <a:gd name="T9" fmla="*/ 233 h 233"/>
            </a:gdLst>
            <a:ahLst/>
            <a:cxnLst>
              <a:cxn ang="T4">
                <a:pos x="T0" y="T1"/>
              </a:cxn>
              <a:cxn ang="T5">
                <a:pos x="T2" y="T3"/>
              </a:cxn>
            </a:cxnLst>
            <a:rect l="T6" t="T7" r="T8" b="T9"/>
            <a:pathLst>
              <a:path w="99" h="233">
                <a:moveTo>
                  <a:pt x="99" y="0"/>
                </a:moveTo>
                <a:cubicBezTo>
                  <a:pt x="83" y="40"/>
                  <a:pt x="21" y="184"/>
                  <a:pt x="0" y="233"/>
                </a:cubicBezTo>
              </a:path>
            </a:pathLst>
          </a:custGeom>
          <a:noFill/>
          <a:ln w="9525">
            <a:solidFill>
              <a:schemeClr val="tx1"/>
            </a:solidFill>
            <a:prstDash val="sysDot"/>
            <a:round/>
            <a:headEnd/>
            <a:tailEnd/>
          </a:ln>
        </p:spPr>
        <p:txBody>
          <a:bodyPr/>
          <a:lstStyle/>
          <a:p>
            <a:endParaRPr lang="zh-CN" altLang="en-US"/>
          </a:p>
        </p:txBody>
      </p:sp>
      <p:sp>
        <p:nvSpPr>
          <p:cNvPr id="27675" name="Freeform 32"/>
          <p:cNvSpPr>
            <a:spLocks/>
          </p:cNvSpPr>
          <p:nvPr/>
        </p:nvSpPr>
        <p:spPr bwMode="auto">
          <a:xfrm rot="5556020">
            <a:off x="2724150" y="5505450"/>
            <a:ext cx="865188" cy="522288"/>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27676" name="Group 33"/>
          <p:cNvGrpSpPr>
            <a:grpSpLocks/>
          </p:cNvGrpSpPr>
          <p:nvPr/>
        </p:nvGrpSpPr>
        <p:grpSpPr bwMode="auto">
          <a:xfrm rot="5556020">
            <a:off x="6277769" y="4818856"/>
            <a:ext cx="1016000" cy="439738"/>
            <a:chOff x="4320" y="1872"/>
            <a:chExt cx="384" cy="200"/>
          </a:xfrm>
        </p:grpSpPr>
        <p:grpSp>
          <p:nvGrpSpPr>
            <p:cNvPr id="27713" name="Group 34"/>
            <p:cNvGrpSpPr>
              <a:grpSpLocks/>
            </p:cNvGrpSpPr>
            <p:nvPr/>
          </p:nvGrpSpPr>
          <p:grpSpPr bwMode="auto">
            <a:xfrm>
              <a:off x="4320" y="1872"/>
              <a:ext cx="336" cy="200"/>
              <a:chOff x="4320" y="1872"/>
              <a:chExt cx="336" cy="200"/>
            </a:xfrm>
          </p:grpSpPr>
          <p:sp>
            <p:nvSpPr>
              <p:cNvPr id="27715" name="Line 35"/>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27716" name="Line 36"/>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27717" name="Line 37"/>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27718" name="Line 38"/>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27719" name="Line 39"/>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27720" name="Line 40"/>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27714" name="Line 41"/>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grpSp>
        <p:nvGrpSpPr>
          <p:cNvPr id="27677" name="Group 42"/>
          <p:cNvGrpSpPr>
            <a:grpSpLocks/>
          </p:cNvGrpSpPr>
          <p:nvPr/>
        </p:nvGrpSpPr>
        <p:grpSpPr bwMode="auto">
          <a:xfrm rot="5556020">
            <a:off x="2216944" y="4869656"/>
            <a:ext cx="1016000" cy="420688"/>
            <a:chOff x="4368" y="3312"/>
            <a:chExt cx="384" cy="192"/>
          </a:xfrm>
        </p:grpSpPr>
        <p:sp>
          <p:nvSpPr>
            <p:cNvPr id="27706" name="Line 43"/>
            <p:cNvSpPr>
              <a:spLocks noChangeShapeType="1"/>
            </p:cNvSpPr>
            <p:nvPr/>
          </p:nvSpPr>
          <p:spPr bwMode="auto">
            <a:xfrm flipV="1">
              <a:off x="4416" y="3408"/>
              <a:ext cx="96" cy="48"/>
            </a:xfrm>
            <a:prstGeom prst="line">
              <a:avLst/>
            </a:prstGeom>
            <a:noFill/>
            <a:ln w="9525">
              <a:solidFill>
                <a:schemeClr val="tx1"/>
              </a:solidFill>
              <a:prstDash val="sysDot"/>
              <a:round/>
              <a:headEnd/>
              <a:tailEnd/>
            </a:ln>
          </p:spPr>
          <p:txBody>
            <a:bodyPr/>
            <a:lstStyle/>
            <a:p>
              <a:endParaRPr lang="zh-CN" altLang="en-US"/>
            </a:p>
          </p:txBody>
        </p:sp>
        <p:sp>
          <p:nvSpPr>
            <p:cNvPr id="27707" name="Line 44"/>
            <p:cNvSpPr>
              <a:spLocks noChangeShapeType="1"/>
            </p:cNvSpPr>
            <p:nvPr/>
          </p:nvSpPr>
          <p:spPr bwMode="auto">
            <a:xfrm>
              <a:off x="4646" y="3428"/>
              <a:ext cx="58" cy="28"/>
            </a:xfrm>
            <a:prstGeom prst="line">
              <a:avLst/>
            </a:prstGeom>
            <a:noFill/>
            <a:ln w="9525">
              <a:solidFill>
                <a:schemeClr val="tx1"/>
              </a:solidFill>
              <a:prstDash val="sysDot"/>
              <a:round/>
              <a:headEnd/>
              <a:tailEnd/>
            </a:ln>
          </p:spPr>
          <p:txBody>
            <a:bodyPr/>
            <a:lstStyle/>
            <a:p>
              <a:endParaRPr lang="zh-CN" altLang="en-US"/>
            </a:p>
          </p:txBody>
        </p:sp>
        <p:sp>
          <p:nvSpPr>
            <p:cNvPr id="27708" name="Line 45"/>
            <p:cNvSpPr>
              <a:spLocks noChangeShapeType="1"/>
            </p:cNvSpPr>
            <p:nvPr/>
          </p:nvSpPr>
          <p:spPr bwMode="auto">
            <a:xfrm>
              <a:off x="4512" y="3312"/>
              <a:ext cx="0" cy="104"/>
            </a:xfrm>
            <a:prstGeom prst="line">
              <a:avLst/>
            </a:prstGeom>
            <a:noFill/>
            <a:ln w="76200">
              <a:solidFill>
                <a:srgbClr val="364956"/>
              </a:solidFill>
              <a:round/>
              <a:headEnd/>
              <a:tailEnd/>
            </a:ln>
          </p:spPr>
          <p:txBody>
            <a:bodyPr/>
            <a:lstStyle/>
            <a:p>
              <a:endParaRPr lang="zh-CN" altLang="en-US"/>
            </a:p>
          </p:txBody>
        </p:sp>
        <p:sp>
          <p:nvSpPr>
            <p:cNvPr id="27709" name="Line 46"/>
            <p:cNvSpPr>
              <a:spLocks noChangeShapeType="1"/>
            </p:cNvSpPr>
            <p:nvPr/>
          </p:nvSpPr>
          <p:spPr bwMode="auto">
            <a:xfrm>
              <a:off x="4560" y="3360"/>
              <a:ext cx="96" cy="0"/>
            </a:xfrm>
            <a:prstGeom prst="line">
              <a:avLst/>
            </a:prstGeom>
            <a:noFill/>
            <a:ln w="76200">
              <a:solidFill>
                <a:srgbClr val="364956"/>
              </a:solidFill>
              <a:round/>
              <a:headEnd/>
              <a:tailEnd/>
            </a:ln>
          </p:spPr>
          <p:txBody>
            <a:bodyPr/>
            <a:lstStyle/>
            <a:p>
              <a:endParaRPr lang="zh-CN" altLang="en-US"/>
            </a:p>
          </p:txBody>
        </p:sp>
        <p:sp>
          <p:nvSpPr>
            <p:cNvPr id="27710" name="Line 47"/>
            <p:cNvSpPr>
              <a:spLocks noChangeShapeType="1"/>
            </p:cNvSpPr>
            <p:nvPr/>
          </p:nvSpPr>
          <p:spPr bwMode="auto">
            <a:xfrm>
              <a:off x="4368" y="3360"/>
              <a:ext cx="48" cy="0"/>
            </a:xfrm>
            <a:prstGeom prst="line">
              <a:avLst/>
            </a:prstGeom>
            <a:noFill/>
            <a:ln w="9525">
              <a:solidFill>
                <a:schemeClr val="tx1"/>
              </a:solidFill>
              <a:round/>
              <a:headEnd/>
              <a:tailEnd/>
            </a:ln>
          </p:spPr>
          <p:txBody>
            <a:bodyPr/>
            <a:lstStyle/>
            <a:p>
              <a:endParaRPr lang="zh-CN" altLang="en-US"/>
            </a:p>
          </p:txBody>
        </p:sp>
        <p:sp>
          <p:nvSpPr>
            <p:cNvPr id="27711" name="Line 48"/>
            <p:cNvSpPr>
              <a:spLocks noChangeShapeType="1"/>
            </p:cNvSpPr>
            <p:nvPr/>
          </p:nvSpPr>
          <p:spPr bwMode="auto">
            <a:xfrm>
              <a:off x="4704" y="3360"/>
              <a:ext cx="48" cy="0"/>
            </a:xfrm>
            <a:prstGeom prst="line">
              <a:avLst/>
            </a:prstGeom>
            <a:noFill/>
            <a:ln w="9525">
              <a:solidFill>
                <a:schemeClr val="tx1"/>
              </a:solidFill>
              <a:round/>
              <a:headEnd/>
              <a:tailEnd/>
            </a:ln>
          </p:spPr>
          <p:txBody>
            <a:bodyPr/>
            <a:lstStyle/>
            <a:p>
              <a:endParaRPr lang="zh-CN" altLang="en-US"/>
            </a:p>
          </p:txBody>
        </p:sp>
        <p:sp>
          <p:nvSpPr>
            <p:cNvPr id="27712" name="Line 49"/>
            <p:cNvSpPr>
              <a:spLocks noChangeShapeType="1"/>
            </p:cNvSpPr>
            <p:nvPr/>
          </p:nvSpPr>
          <p:spPr bwMode="auto">
            <a:xfrm>
              <a:off x="4560" y="3408"/>
              <a:ext cx="0" cy="96"/>
            </a:xfrm>
            <a:prstGeom prst="line">
              <a:avLst/>
            </a:prstGeom>
            <a:noFill/>
            <a:ln w="9525">
              <a:solidFill>
                <a:schemeClr val="tx1"/>
              </a:solidFill>
              <a:round/>
              <a:headEnd/>
              <a:tailEnd/>
            </a:ln>
          </p:spPr>
          <p:txBody>
            <a:bodyPr/>
            <a:lstStyle/>
            <a:p>
              <a:endParaRPr lang="zh-CN" altLang="en-US"/>
            </a:p>
          </p:txBody>
        </p:sp>
      </p:grpSp>
      <p:sp>
        <p:nvSpPr>
          <p:cNvPr id="27678" name="Freeform 50"/>
          <p:cNvSpPr>
            <a:spLocks/>
          </p:cNvSpPr>
          <p:nvPr/>
        </p:nvSpPr>
        <p:spPr bwMode="auto">
          <a:xfrm rot="5304740">
            <a:off x="5967412" y="962026"/>
            <a:ext cx="652463" cy="392112"/>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27679" name="Freeform 51"/>
          <p:cNvSpPr>
            <a:spLocks/>
          </p:cNvSpPr>
          <p:nvPr/>
        </p:nvSpPr>
        <p:spPr bwMode="auto">
          <a:xfrm rot="5304740">
            <a:off x="6076950" y="1304925"/>
            <a:ext cx="373063" cy="341313"/>
          </a:xfrm>
          <a:custGeom>
            <a:avLst/>
            <a:gdLst>
              <a:gd name="T0" fmla="*/ 0 w 78"/>
              <a:gd name="T1" fmla="*/ 2147483647 h 318"/>
              <a:gd name="T2" fmla="*/ 2147483647 w 78"/>
              <a:gd name="T3" fmla="*/ 0 h 318"/>
              <a:gd name="T4" fmla="*/ 0 60000 65536"/>
              <a:gd name="T5" fmla="*/ 0 60000 65536"/>
              <a:gd name="T6" fmla="*/ 0 w 78"/>
              <a:gd name="T7" fmla="*/ 0 h 318"/>
              <a:gd name="T8" fmla="*/ 78 w 78"/>
              <a:gd name="T9" fmla="*/ 318 h 318"/>
            </a:gdLst>
            <a:ahLst/>
            <a:cxnLst>
              <a:cxn ang="T4">
                <a:pos x="T0" y="T1"/>
              </a:cxn>
              <a:cxn ang="T5">
                <a:pos x="T2" y="T3"/>
              </a:cxn>
            </a:cxnLst>
            <a:rect l="T6" t="T7" r="T8" b="T9"/>
            <a:pathLst>
              <a:path w="78" h="318">
                <a:moveTo>
                  <a:pt x="0" y="318"/>
                </a:moveTo>
                <a:cubicBezTo>
                  <a:pt x="13" y="265"/>
                  <a:pt x="62" y="66"/>
                  <a:pt x="78" y="0"/>
                </a:cubicBezTo>
              </a:path>
            </a:pathLst>
          </a:custGeom>
          <a:noFill/>
          <a:ln w="9525">
            <a:solidFill>
              <a:schemeClr val="tx1"/>
            </a:solidFill>
            <a:prstDash val="sysDot"/>
            <a:round/>
            <a:headEnd/>
            <a:tailEnd/>
          </a:ln>
        </p:spPr>
        <p:txBody>
          <a:bodyPr/>
          <a:lstStyle/>
          <a:p>
            <a:endParaRPr lang="zh-CN" altLang="en-US"/>
          </a:p>
        </p:txBody>
      </p:sp>
      <p:sp>
        <p:nvSpPr>
          <p:cNvPr id="27680" name="Freeform 52"/>
          <p:cNvSpPr>
            <a:spLocks/>
          </p:cNvSpPr>
          <p:nvPr/>
        </p:nvSpPr>
        <p:spPr bwMode="auto">
          <a:xfrm rot="5304740">
            <a:off x="6039644" y="1727994"/>
            <a:ext cx="379413" cy="574675"/>
          </a:xfrm>
          <a:custGeom>
            <a:avLst/>
            <a:gdLst>
              <a:gd name="T0" fmla="*/ 2147483647 w 157"/>
              <a:gd name="T1" fmla="*/ 2147483647 h 379"/>
              <a:gd name="T2" fmla="*/ 0 w 157"/>
              <a:gd name="T3" fmla="*/ 0 h 379"/>
              <a:gd name="T4" fmla="*/ 0 60000 65536"/>
              <a:gd name="T5" fmla="*/ 0 60000 65536"/>
              <a:gd name="T6" fmla="*/ 0 w 157"/>
              <a:gd name="T7" fmla="*/ 0 h 379"/>
              <a:gd name="T8" fmla="*/ 157 w 157"/>
              <a:gd name="T9" fmla="*/ 379 h 379"/>
            </a:gdLst>
            <a:ahLst/>
            <a:cxnLst>
              <a:cxn ang="T4">
                <a:pos x="T0" y="T1"/>
              </a:cxn>
              <a:cxn ang="T5">
                <a:pos x="T2" y="T3"/>
              </a:cxn>
            </a:cxnLst>
            <a:rect l="T6" t="T7" r="T8" b="T9"/>
            <a:pathLst>
              <a:path w="157" h="379">
                <a:moveTo>
                  <a:pt x="157" y="379"/>
                </a:moveTo>
                <a:cubicBezTo>
                  <a:pt x="134" y="319"/>
                  <a:pt x="33" y="79"/>
                  <a:pt x="0" y="0"/>
                </a:cubicBezTo>
              </a:path>
            </a:pathLst>
          </a:custGeom>
          <a:noFill/>
          <a:ln w="9525">
            <a:solidFill>
              <a:schemeClr val="tx1"/>
            </a:solidFill>
            <a:prstDash val="sysDot"/>
            <a:round/>
            <a:headEnd/>
            <a:tailEnd/>
          </a:ln>
        </p:spPr>
        <p:txBody>
          <a:bodyPr/>
          <a:lstStyle/>
          <a:p>
            <a:endParaRPr lang="zh-CN" altLang="en-US"/>
          </a:p>
        </p:txBody>
      </p:sp>
      <p:sp>
        <p:nvSpPr>
          <p:cNvPr id="27681" name="Freeform 53"/>
          <p:cNvSpPr>
            <a:spLocks/>
          </p:cNvSpPr>
          <p:nvPr/>
        </p:nvSpPr>
        <p:spPr bwMode="auto">
          <a:xfrm rot="5304740">
            <a:off x="5704682" y="2115343"/>
            <a:ext cx="990600" cy="658813"/>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27682" name="Freeform 54"/>
          <p:cNvSpPr>
            <a:spLocks/>
          </p:cNvSpPr>
          <p:nvPr/>
        </p:nvSpPr>
        <p:spPr bwMode="auto">
          <a:xfrm rot="5304740">
            <a:off x="2656682" y="1000918"/>
            <a:ext cx="762000" cy="436563"/>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27683" name="Freeform 55"/>
          <p:cNvSpPr>
            <a:spLocks/>
          </p:cNvSpPr>
          <p:nvPr/>
        </p:nvSpPr>
        <p:spPr bwMode="auto">
          <a:xfrm rot="5304740">
            <a:off x="2858294" y="1408906"/>
            <a:ext cx="301625" cy="379413"/>
          </a:xfrm>
          <a:custGeom>
            <a:avLst/>
            <a:gdLst>
              <a:gd name="T0" fmla="*/ 0 w 118"/>
              <a:gd name="T1" fmla="*/ 0 h 173"/>
              <a:gd name="T2" fmla="*/ 2147483647 w 118"/>
              <a:gd name="T3" fmla="*/ 2147483647 h 173"/>
              <a:gd name="T4" fmla="*/ 0 60000 65536"/>
              <a:gd name="T5" fmla="*/ 0 60000 65536"/>
              <a:gd name="T6" fmla="*/ 0 w 118"/>
              <a:gd name="T7" fmla="*/ 0 h 173"/>
              <a:gd name="T8" fmla="*/ 118 w 118"/>
              <a:gd name="T9" fmla="*/ 173 h 173"/>
            </a:gdLst>
            <a:ahLst/>
            <a:cxnLst>
              <a:cxn ang="T4">
                <a:pos x="T0" y="T1"/>
              </a:cxn>
              <a:cxn ang="T5">
                <a:pos x="T2" y="T3"/>
              </a:cxn>
            </a:cxnLst>
            <a:rect l="T6" t="T7" r="T8" b="T9"/>
            <a:pathLst>
              <a:path w="118" h="173">
                <a:moveTo>
                  <a:pt x="0" y="0"/>
                </a:moveTo>
                <a:cubicBezTo>
                  <a:pt x="18" y="31"/>
                  <a:pt x="94" y="137"/>
                  <a:pt x="118" y="173"/>
                </a:cubicBezTo>
              </a:path>
            </a:pathLst>
          </a:custGeom>
          <a:noFill/>
          <a:ln w="9525">
            <a:solidFill>
              <a:schemeClr val="tx1"/>
            </a:solidFill>
            <a:prstDash val="sysDot"/>
            <a:round/>
            <a:headEnd/>
            <a:tailEnd/>
          </a:ln>
        </p:spPr>
        <p:txBody>
          <a:bodyPr/>
          <a:lstStyle/>
          <a:p>
            <a:endParaRPr lang="zh-CN" altLang="en-US"/>
          </a:p>
        </p:txBody>
      </p:sp>
      <p:sp>
        <p:nvSpPr>
          <p:cNvPr id="27684" name="Freeform 56"/>
          <p:cNvSpPr>
            <a:spLocks/>
          </p:cNvSpPr>
          <p:nvPr/>
        </p:nvSpPr>
        <p:spPr bwMode="auto">
          <a:xfrm rot="5304740">
            <a:off x="2932113" y="1863725"/>
            <a:ext cx="382588" cy="458787"/>
          </a:xfrm>
          <a:custGeom>
            <a:avLst/>
            <a:gdLst>
              <a:gd name="T0" fmla="*/ 2147483647 w 99"/>
              <a:gd name="T1" fmla="*/ 0 h 233"/>
              <a:gd name="T2" fmla="*/ 0 w 99"/>
              <a:gd name="T3" fmla="*/ 2147483647 h 233"/>
              <a:gd name="T4" fmla="*/ 0 60000 65536"/>
              <a:gd name="T5" fmla="*/ 0 60000 65536"/>
              <a:gd name="T6" fmla="*/ 0 w 99"/>
              <a:gd name="T7" fmla="*/ 0 h 233"/>
              <a:gd name="T8" fmla="*/ 99 w 99"/>
              <a:gd name="T9" fmla="*/ 233 h 233"/>
            </a:gdLst>
            <a:ahLst/>
            <a:cxnLst>
              <a:cxn ang="T4">
                <a:pos x="T0" y="T1"/>
              </a:cxn>
              <a:cxn ang="T5">
                <a:pos x="T2" y="T3"/>
              </a:cxn>
            </a:cxnLst>
            <a:rect l="T6" t="T7" r="T8" b="T9"/>
            <a:pathLst>
              <a:path w="99" h="233">
                <a:moveTo>
                  <a:pt x="99" y="0"/>
                </a:moveTo>
                <a:cubicBezTo>
                  <a:pt x="83" y="40"/>
                  <a:pt x="21" y="184"/>
                  <a:pt x="0" y="233"/>
                </a:cubicBezTo>
              </a:path>
            </a:pathLst>
          </a:custGeom>
          <a:noFill/>
          <a:ln w="9525">
            <a:solidFill>
              <a:schemeClr val="tx1"/>
            </a:solidFill>
            <a:prstDash val="sysDot"/>
            <a:round/>
            <a:headEnd/>
            <a:tailEnd/>
          </a:ln>
        </p:spPr>
        <p:txBody>
          <a:bodyPr/>
          <a:lstStyle/>
          <a:p>
            <a:endParaRPr lang="zh-CN" altLang="en-US"/>
          </a:p>
        </p:txBody>
      </p:sp>
      <p:sp>
        <p:nvSpPr>
          <p:cNvPr id="27685" name="Freeform 57"/>
          <p:cNvSpPr>
            <a:spLocks/>
          </p:cNvSpPr>
          <p:nvPr/>
        </p:nvSpPr>
        <p:spPr bwMode="auto">
          <a:xfrm rot="5304740">
            <a:off x="2630488" y="2170113"/>
            <a:ext cx="990600" cy="609600"/>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27686" name="Group 58"/>
          <p:cNvGrpSpPr>
            <a:grpSpLocks/>
          </p:cNvGrpSpPr>
          <p:nvPr/>
        </p:nvGrpSpPr>
        <p:grpSpPr bwMode="auto">
          <a:xfrm rot="5304740">
            <a:off x="6218238" y="1470025"/>
            <a:ext cx="982662" cy="439738"/>
            <a:chOff x="4320" y="1872"/>
            <a:chExt cx="384" cy="200"/>
          </a:xfrm>
        </p:grpSpPr>
        <p:grpSp>
          <p:nvGrpSpPr>
            <p:cNvPr id="27698" name="Group 59"/>
            <p:cNvGrpSpPr>
              <a:grpSpLocks/>
            </p:cNvGrpSpPr>
            <p:nvPr/>
          </p:nvGrpSpPr>
          <p:grpSpPr bwMode="auto">
            <a:xfrm>
              <a:off x="4320" y="1872"/>
              <a:ext cx="336" cy="200"/>
              <a:chOff x="4320" y="1872"/>
              <a:chExt cx="336" cy="200"/>
            </a:xfrm>
          </p:grpSpPr>
          <p:sp>
            <p:nvSpPr>
              <p:cNvPr id="27700" name="Line 60"/>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27701" name="Line 61"/>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27702" name="Line 62"/>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27703" name="Line 63"/>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27704" name="Line 64"/>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27705" name="Line 65"/>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27699" name="Line 66"/>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grpSp>
        <p:nvGrpSpPr>
          <p:cNvPr id="27687" name="Group 67"/>
          <p:cNvGrpSpPr>
            <a:grpSpLocks/>
          </p:cNvGrpSpPr>
          <p:nvPr/>
        </p:nvGrpSpPr>
        <p:grpSpPr bwMode="auto">
          <a:xfrm rot="5304740">
            <a:off x="2157412" y="1652588"/>
            <a:ext cx="982663" cy="420688"/>
            <a:chOff x="4368" y="3312"/>
            <a:chExt cx="384" cy="192"/>
          </a:xfrm>
        </p:grpSpPr>
        <p:sp>
          <p:nvSpPr>
            <p:cNvPr id="27691" name="Line 68"/>
            <p:cNvSpPr>
              <a:spLocks noChangeShapeType="1"/>
            </p:cNvSpPr>
            <p:nvPr/>
          </p:nvSpPr>
          <p:spPr bwMode="auto">
            <a:xfrm flipV="1">
              <a:off x="4416" y="3408"/>
              <a:ext cx="96" cy="48"/>
            </a:xfrm>
            <a:prstGeom prst="line">
              <a:avLst/>
            </a:prstGeom>
            <a:noFill/>
            <a:ln w="9525">
              <a:solidFill>
                <a:schemeClr val="tx1"/>
              </a:solidFill>
              <a:prstDash val="sysDot"/>
              <a:round/>
              <a:headEnd/>
              <a:tailEnd/>
            </a:ln>
          </p:spPr>
          <p:txBody>
            <a:bodyPr/>
            <a:lstStyle/>
            <a:p>
              <a:endParaRPr lang="zh-CN" altLang="en-US"/>
            </a:p>
          </p:txBody>
        </p:sp>
        <p:sp>
          <p:nvSpPr>
            <p:cNvPr id="27692" name="Line 69"/>
            <p:cNvSpPr>
              <a:spLocks noChangeShapeType="1"/>
            </p:cNvSpPr>
            <p:nvPr/>
          </p:nvSpPr>
          <p:spPr bwMode="auto">
            <a:xfrm>
              <a:off x="4646" y="3428"/>
              <a:ext cx="58" cy="28"/>
            </a:xfrm>
            <a:prstGeom prst="line">
              <a:avLst/>
            </a:prstGeom>
            <a:noFill/>
            <a:ln w="9525">
              <a:solidFill>
                <a:schemeClr val="tx1"/>
              </a:solidFill>
              <a:prstDash val="sysDot"/>
              <a:round/>
              <a:headEnd/>
              <a:tailEnd/>
            </a:ln>
          </p:spPr>
          <p:txBody>
            <a:bodyPr/>
            <a:lstStyle/>
            <a:p>
              <a:endParaRPr lang="zh-CN" altLang="en-US"/>
            </a:p>
          </p:txBody>
        </p:sp>
        <p:sp>
          <p:nvSpPr>
            <p:cNvPr id="27693" name="Line 70"/>
            <p:cNvSpPr>
              <a:spLocks noChangeShapeType="1"/>
            </p:cNvSpPr>
            <p:nvPr/>
          </p:nvSpPr>
          <p:spPr bwMode="auto">
            <a:xfrm>
              <a:off x="4512" y="3312"/>
              <a:ext cx="0" cy="104"/>
            </a:xfrm>
            <a:prstGeom prst="line">
              <a:avLst/>
            </a:prstGeom>
            <a:noFill/>
            <a:ln w="76200">
              <a:solidFill>
                <a:srgbClr val="364956"/>
              </a:solidFill>
              <a:round/>
              <a:headEnd/>
              <a:tailEnd/>
            </a:ln>
          </p:spPr>
          <p:txBody>
            <a:bodyPr/>
            <a:lstStyle/>
            <a:p>
              <a:endParaRPr lang="zh-CN" altLang="en-US"/>
            </a:p>
          </p:txBody>
        </p:sp>
        <p:sp>
          <p:nvSpPr>
            <p:cNvPr id="27694" name="Line 71"/>
            <p:cNvSpPr>
              <a:spLocks noChangeShapeType="1"/>
            </p:cNvSpPr>
            <p:nvPr/>
          </p:nvSpPr>
          <p:spPr bwMode="auto">
            <a:xfrm>
              <a:off x="4560" y="3360"/>
              <a:ext cx="96" cy="0"/>
            </a:xfrm>
            <a:prstGeom prst="line">
              <a:avLst/>
            </a:prstGeom>
            <a:noFill/>
            <a:ln w="76200">
              <a:solidFill>
                <a:srgbClr val="364956"/>
              </a:solidFill>
              <a:round/>
              <a:headEnd/>
              <a:tailEnd/>
            </a:ln>
          </p:spPr>
          <p:txBody>
            <a:bodyPr/>
            <a:lstStyle/>
            <a:p>
              <a:endParaRPr lang="zh-CN" altLang="en-US"/>
            </a:p>
          </p:txBody>
        </p:sp>
        <p:sp>
          <p:nvSpPr>
            <p:cNvPr id="27695" name="Line 72"/>
            <p:cNvSpPr>
              <a:spLocks noChangeShapeType="1"/>
            </p:cNvSpPr>
            <p:nvPr/>
          </p:nvSpPr>
          <p:spPr bwMode="auto">
            <a:xfrm>
              <a:off x="4368" y="3360"/>
              <a:ext cx="48" cy="0"/>
            </a:xfrm>
            <a:prstGeom prst="line">
              <a:avLst/>
            </a:prstGeom>
            <a:noFill/>
            <a:ln w="9525">
              <a:solidFill>
                <a:schemeClr val="tx1"/>
              </a:solidFill>
              <a:round/>
              <a:headEnd/>
              <a:tailEnd/>
            </a:ln>
          </p:spPr>
          <p:txBody>
            <a:bodyPr/>
            <a:lstStyle/>
            <a:p>
              <a:endParaRPr lang="zh-CN" altLang="en-US"/>
            </a:p>
          </p:txBody>
        </p:sp>
        <p:sp>
          <p:nvSpPr>
            <p:cNvPr id="27696" name="Line 73"/>
            <p:cNvSpPr>
              <a:spLocks noChangeShapeType="1"/>
            </p:cNvSpPr>
            <p:nvPr/>
          </p:nvSpPr>
          <p:spPr bwMode="auto">
            <a:xfrm>
              <a:off x="4704" y="3360"/>
              <a:ext cx="48" cy="0"/>
            </a:xfrm>
            <a:prstGeom prst="line">
              <a:avLst/>
            </a:prstGeom>
            <a:noFill/>
            <a:ln w="9525">
              <a:solidFill>
                <a:schemeClr val="tx1"/>
              </a:solidFill>
              <a:round/>
              <a:headEnd/>
              <a:tailEnd/>
            </a:ln>
          </p:spPr>
          <p:txBody>
            <a:bodyPr/>
            <a:lstStyle/>
            <a:p>
              <a:endParaRPr lang="zh-CN" altLang="en-US"/>
            </a:p>
          </p:txBody>
        </p:sp>
        <p:sp>
          <p:nvSpPr>
            <p:cNvPr id="27697" name="Line 74"/>
            <p:cNvSpPr>
              <a:spLocks noChangeShapeType="1"/>
            </p:cNvSpPr>
            <p:nvPr/>
          </p:nvSpPr>
          <p:spPr bwMode="auto">
            <a:xfrm>
              <a:off x="4560" y="3408"/>
              <a:ext cx="0" cy="96"/>
            </a:xfrm>
            <a:prstGeom prst="line">
              <a:avLst/>
            </a:prstGeom>
            <a:noFill/>
            <a:ln w="9525">
              <a:solidFill>
                <a:schemeClr val="tx1"/>
              </a:solidFill>
              <a:round/>
              <a:headEnd/>
              <a:tailEnd/>
            </a:ln>
          </p:spPr>
          <p:txBody>
            <a:bodyPr/>
            <a:lstStyle/>
            <a:p>
              <a:endParaRPr lang="zh-CN" altLang="en-US"/>
            </a:p>
          </p:txBody>
        </p:sp>
      </p:grpSp>
      <p:sp>
        <p:nvSpPr>
          <p:cNvPr id="27688" name="Text Box 75"/>
          <p:cNvSpPr txBox="1">
            <a:spLocks noChangeArrowheads="1"/>
          </p:cNvSpPr>
          <p:nvPr/>
        </p:nvSpPr>
        <p:spPr bwMode="auto">
          <a:xfrm>
            <a:off x="990600" y="533400"/>
            <a:ext cx="915988" cy="4381500"/>
          </a:xfrm>
          <a:prstGeom prst="rect">
            <a:avLst/>
          </a:prstGeom>
          <a:noFill/>
          <a:ln w="9525">
            <a:noFill/>
            <a:miter lim="800000"/>
            <a:headEnd/>
            <a:tailEnd/>
          </a:ln>
        </p:spPr>
        <p:txBody>
          <a:bodyPr vert="eaVert" wrap="none">
            <a:spAutoFit/>
          </a:bodyPr>
          <a:lstStyle/>
          <a:p>
            <a:pPr algn="l"/>
            <a:r>
              <a:rPr kumimoji="0" lang="zh-CN" altLang="en-US" sz="4800" b="1">
                <a:ea typeface="隶书" pitchFamily="49" charset="-122"/>
              </a:rPr>
              <a:t>减数第</a:t>
            </a:r>
            <a:r>
              <a:rPr kumimoji="0" lang="zh-CN" altLang="en-US" sz="4800" b="1">
                <a:solidFill>
                  <a:srgbClr val="FF3300"/>
                </a:solidFill>
                <a:ea typeface="隶书" pitchFamily="49" charset="-122"/>
              </a:rPr>
              <a:t>二</a:t>
            </a:r>
            <a:r>
              <a:rPr kumimoji="0" lang="zh-CN" altLang="en-US" sz="4800" b="1">
                <a:ea typeface="隶书" pitchFamily="49" charset="-122"/>
              </a:rPr>
              <a:t>次分裂</a:t>
            </a:r>
            <a:endParaRPr kumimoji="0" lang="en-US" altLang="zh-CN" sz="4800" b="1">
              <a:solidFill>
                <a:srgbClr val="FF3300"/>
              </a:solidFill>
              <a:ea typeface="隶书" pitchFamily="49" charset="-122"/>
            </a:endParaRPr>
          </a:p>
        </p:txBody>
      </p:sp>
      <p:sp>
        <p:nvSpPr>
          <p:cNvPr id="19532" name="AutoShape 76"/>
          <p:cNvSpPr>
            <a:spLocks noChangeArrowheads="1"/>
          </p:cNvSpPr>
          <p:nvPr/>
        </p:nvSpPr>
        <p:spPr bwMode="auto">
          <a:xfrm>
            <a:off x="6948488" y="2060575"/>
            <a:ext cx="2376487" cy="2743200"/>
          </a:xfrm>
          <a:prstGeom prst="roundRect">
            <a:avLst>
              <a:gd name="adj" fmla="val 13690"/>
            </a:avLst>
          </a:prstGeom>
          <a:solidFill>
            <a:srgbClr val="F5F4DF"/>
          </a:solidFill>
          <a:ln w="28575">
            <a:solidFill>
              <a:srgbClr val="630705"/>
            </a:solidFill>
            <a:round/>
            <a:headEnd/>
            <a:tailEnd/>
          </a:ln>
          <a:effectLst>
            <a:outerShdw dist="53882" dir="2700000" algn="ctr" rotWithShape="0">
              <a:srgbClr val="630705"/>
            </a:outerShdw>
          </a:effectLst>
        </p:spPr>
        <p:txBody>
          <a:bodyPr wrap="none" anchor="ctr"/>
          <a:lstStyle/>
          <a:p>
            <a:pPr algn="l">
              <a:defRPr/>
            </a:pPr>
            <a:r>
              <a:rPr lang="zh-CN" altLang="en-US" sz="3200" b="1">
                <a:solidFill>
                  <a:srgbClr val="FF3300"/>
                </a:solidFill>
                <a:ea typeface="黑体" pitchFamily="2" charset="-122"/>
              </a:rPr>
              <a:t>着丝点分裂</a:t>
            </a:r>
            <a:r>
              <a:rPr lang="zh-CN" altLang="en-US" sz="3200" b="1">
                <a:solidFill>
                  <a:schemeClr val="accent2"/>
                </a:solidFill>
                <a:ea typeface="黑体" pitchFamily="2" charset="-122"/>
              </a:rPr>
              <a:t>，</a:t>
            </a:r>
          </a:p>
          <a:p>
            <a:pPr algn="l">
              <a:defRPr/>
            </a:pPr>
            <a:r>
              <a:rPr lang="zh-CN" altLang="en-US" sz="3200" b="1">
                <a:solidFill>
                  <a:schemeClr val="accent2"/>
                </a:solidFill>
                <a:ea typeface="黑体" pitchFamily="2" charset="-122"/>
              </a:rPr>
              <a:t>两个姐妹染</a:t>
            </a:r>
          </a:p>
          <a:p>
            <a:pPr algn="l">
              <a:defRPr/>
            </a:pPr>
            <a:r>
              <a:rPr lang="zh-CN" altLang="en-US" sz="3200" b="1">
                <a:solidFill>
                  <a:schemeClr val="accent2"/>
                </a:solidFill>
                <a:ea typeface="黑体" pitchFamily="2" charset="-122"/>
              </a:rPr>
              <a:t>色单体分开</a:t>
            </a:r>
          </a:p>
        </p:txBody>
      </p:sp>
      <p:sp>
        <p:nvSpPr>
          <p:cNvPr id="19533" name="Text Box 77"/>
          <p:cNvSpPr txBox="1">
            <a:spLocks noChangeArrowheads="1"/>
          </p:cNvSpPr>
          <p:nvPr/>
        </p:nvSpPr>
        <p:spPr bwMode="auto">
          <a:xfrm>
            <a:off x="990600" y="4724400"/>
            <a:ext cx="915988" cy="1317625"/>
          </a:xfrm>
          <a:prstGeom prst="rect">
            <a:avLst/>
          </a:prstGeom>
          <a:noFill/>
          <a:ln w="25400">
            <a:noFill/>
            <a:miter lim="800000"/>
            <a:headEnd/>
            <a:tailEnd/>
          </a:ln>
        </p:spPr>
        <p:txBody>
          <a:bodyPr vert="eaVert" wrap="none">
            <a:spAutoFit/>
          </a:bodyPr>
          <a:lstStyle/>
          <a:p>
            <a:r>
              <a:rPr kumimoji="0" lang="zh-CN" altLang="en-US" sz="4800" b="1">
                <a:solidFill>
                  <a:srgbClr val="FF3300"/>
                </a:solidFill>
                <a:ea typeface="隶书" pitchFamily="49" charset="-122"/>
              </a:rPr>
              <a:t>后期</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9532"/>
                                        </p:tgtEl>
                                        <p:attrNameLst>
                                          <p:attrName>style.visibility</p:attrName>
                                        </p:attrNameLst>
                                      </p:cBhvr>
                                      <p:to>
                                        <p:strVal val="visible"/>
                                      </p:to>
                                    </p:set>
                                    <p:anim calcmode="lin" valueType="num">
                                      <p:cBhvr>
                                        <p:cTn id="7" dur="500" fill="hold"/>
                                        <p:tgtEl>
                                          <p:spTgt spid="19532"/>
                                        </p:tgtEl>
                                        <p:attrNameLst>
                                          <p:attrName>ppt_w</p:attrName>
                                        </p:attrNameLst>
                                      </p:cBhvr>
                                      <p:tavLst>
                                        <p:tav tm="0">
                                          <p:val>
                                            <p:strVal val="2/3*#ppt_w"/>
                                          </p:val>
                                        </p:tav>
                                        <p:tav tm="100000">
                                          <p:val>
                                            <p:strVal val="#ppt_w"/>
                                          </p:val>
                                        </p:tav>
                                      </p:tavLst>
                                    </p:anim>
                                    <p:anim calcmode="lin" valueType="num">
                                      <p:cBhvr>
                                        <p:cTn id="8" dur="500" fill="hold"/>
                                        <p:tgtEl>
                                          <p:spTgt spid="19532"/>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533"/>
                                        </p:tgtEl>
                                        <p:attrNameLst>
                                          <p:attrName>style.visibility</p:attrName>
                                        </p:attrNameLst>
                                      </p:cBhvr>
                                      <p:to>
                                        <p:strVal val="visible"/>
                                      </p:to>
                                    </p:set>
                                    <p:anim calcmode="lin" valueType="num">
                                      <p:cBhvr additive="base">
                                        <p:cTn id="13" dur="500" fill="hold"/>
                                        <p:tgtEl>
                                          <p:spTgt spid="19533"/>
                                        </p:tgtEl>
                                        <p:attrNameLst>
                                          <p:attrName>ppt_x</p:attrName>
                                        </p:attrNameLst>
                                      </p:cBhvr>
                                      <p:tavLst>
                                        <p:tav tm="0">
                                          <p:val>
                                            <p:strVal val="0-#ppt_w/2"/>
                                          </p:val>
                                        </p:tav>
                                        <p:tav tm="100000">
                                          <p:val>
                                            <p:strVal val="#ppt_x"/>
                                          </p:val>
                                        </p:tav>
                                      </p:tavLst>
                                    </p:anim>
                                    <p:anim calcmode="lin" valueType="num">
                                      <p:cBhvr additive="base">
                                        <p:cTn id="14" dur="500" fill="hold"/>
                                        <p:tgtEl>
                                          <p:spTgt spid="195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32" grpId="0" animBg="1" autoUpdateAnimBg="0"/>
      <p:bldP spid="1953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val 3"/>
          <p:cNvSpPr>
            <a:spLocks noChangeArrowheads="1"/>
          </p:cNvSpPr>
          <p:nvPr/>
        </p:nvSpPr>
        <p:spPr bwMode="auto">
          <a:xfrm>
            <a:off x="4724400" y="381000"/>
            <a:ext cx="2895600" cy="29718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28675" name="Oval 4"/>
          <p:cNvSpPr>
            <a:spLocks noChangeArrowheads="1"/>
          </p:cNvSpPr>
          <p:nvPr/>
        </p:nvSpPr>
        <p:spPr bwMode="auto">
          <a:xfrm>
            <a:off x="1676400" y="381000"/>
            <a:ext cx="2895600" cy="29718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28676" name="Oval 5"/>
          <p:cNvSpPr>
            <a:spLocks noChangeArrowheads="1"/>
          </p:cNvSpPr>
          <p:nvPr/>
        </p:nvSpPr>
        <p:spPr bwMode="auto">
          <a:xfrm>
            <a:off x="4800600" y="3581400"/>
            <a:ext cx="2895600" cy="29718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28677" name="Oval 6"/>
          <p:cNvSpPr>
            <a:spLocks noChangeArrowheads="1"/>
          </p:cNvSpPr>
          <p:nvPr/>
        </p:nvSpPr>
        <p:spPr bwMode="auto">
          <a:xfrm>
            <a:off x="1752600" y="3581400"/>
            <a:ext cx="2895600" cy="29718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28678" name="Freeform 7"/>
          <p:cNvSpPr>
            <a:spLocks/>
          </p:cNvSpPr>
          <p:nvPr/>
        </p:nvSpPr>
        <p:spPr bwMode="auto">
          <a:xfrm>
            <a:off x="3136900" y="1560513"/>
            <a:ext cx="393700" cy="852487"/>
          </a:xfrm>
          <a:custGeom>
            <a:avLst/>
            <a:gdLst>
              <a:gd name="T0" fmla="*/ 0 w 248"/>
              <a:gd name="T1" fmla="*/ 2147483647 h 537"/>
              <a:gd name="T2" fmla="*/ 2147483647 w 248"/>
              <a:gd name="T3" fmla="*/ 2147483647 h 537"/>
              <a:gd name="T4" fmla="*/ 2147483647 w 248"/>
              <a:gd name="T5" fmla="*/ 2147483647 h 537"/>
              <a:gd name="T6" fmla="*/ 2147483647 w 248"/>
              <a:gd name="T7" fmla="*/ 2147483647 h 537"/>
              <a:gd name="T8" fmla="*/ 2147483647 w 248"/>
              <a:gd name="T9" fmla="*/ 0 h 537"/>
              <a:gd name="T10" fmla="*/ 0 60000 65536"/>
              <a:gd name="T11" fmla="*/ 0 60000 65536"/>
              <a:gd name="T12" fmla="*/ 0 60000 65536"/>
              <a:gd name="T13" fmla="*/ 0 60000 65536"/>
              <a:gd name="T14" fmla="*/ 0 60000 65536"/>
              <a:gd name="T15" fmla="*/ 0 w 248"/>
              <a:gd name="T16" fmla="*/ 0 h 537"/>
              <a:gd name="T17" fmla="*/ 248 w 248"/>
              <a:gd name="T18" fmla="*/ 537 h 537"/>
            </a:gdLst>
            <a:ahLst/>
            <a:cxnLst>
              <a:cxn ang="T10">
                <a:pos x="T0" y="T1"/>
              </a:cxn>
              <a:cxn ang="T11">
                <a:pos x="T2" y="T3"/>
              </a:cxn>
              <a:cxn ang="T12">
                <a:pos x="T4" y="T5"/>
              </a:cxn>
              <a:cxn ang="T13">
                <a:pos x="T6" y="T7"/>
              </a:cxn>
              <a:cxn ang="T14">
                <a:pos x="T8" y="T9"/>
              </a:cxn>
            </a:cxnLst>
            <a:rect l="T15" t="T16" r="T17" b="T18"/>
            <a:pathLst>
              <a:path w="248" h="537">
                <a:moveTo>
                  <a:pt x="0" y="537"/>
                </a:moveTo>
                <a:cubicBezTo>
                  <a:pt x="7" y="517"/>
                  <a:pt x="38" y="456"/>
                  <a:pt x="62" y="413"/>
                </a:cubicBezTo>
                <a:cubicBezTo>
                  <a:pt x="86" y="370"/>
                  <a:pt x="128" y="325"/>
                  <a:pt x="145" y="279"/>
                </a:cubicBezTo>
                <a:cubicBezTo>
                  <a:pt x="162" y="233"/>
                  <a:pt x="148" y="181"/>
                  <a:pt x="165" y="134"/>
                </a:cubicBezTo>
                <a:cubicBezTo>
                  <a:pt x="182" y="87"/>
                  <a:pt x="231" y="28"/>
                  <a:pt x="248" y="0"/>
                </a:cubicBezTo>
              </a:path>
            </a:pathLst>
          </a:custGeom>
          <a:noFill/>
          <a:ln w="57150">
            <a:solidFill>
              <a:srgbClr val="FF0000"/>
            </a:solidFill>
            <a:round/>
            <a:headEnd/>
            <a:tailEnd/>
          </a:ln>
        </p:spPr>
        <p:txBody>
          <a:bodyPr wrap="none" anchor="ctr"/>
          <a:lstStyle/>
          <a:p>
            <a:endParaRPr lang="zh-CN" altLang="en-US"/>
          </a:p>
        </p:txBody>
      </p:sp>
      <p:sp>
        <p:nvSpPr>
          <p:cNvPr id="28679" name="Oval 8"/>
          <p:cNvSpPr>
            <a:spLocks noChangeArrowheads="1"/>
          </p:cNvSpPr>
          <p:nvPr/>
        </p:nvSpPr>
        <p:spPr bwMode="auto">
          <a:xfrm rot="35310">
            <a:off x="3286125" y="1905000"/>
            <a:ext cx="142875" cy="13811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8680" name="Freeform 9"/>
          <p:cNvSpPr>
            <a:spLocks/>
          </p:cNvSpPr>
          <p:nvPr/>
        </p:nvSpPr>
        <p:spPr bwMode="auto">
          <a:xfrm>
            <a:off x="2495550" y="1001713"/>
            <a:ext cx="673100" cy="1460500"/>
          </a:xfrm>
          <a:custGeom>
            <a:avLst/>
            <a:gdLst>
              <a:gd name="T0" fmla="*/ 0 w 424"/>
              <a:gd name="T1" fmla="*/ 2147483647 h 920"/>
              <a:gd name="T2" fmla="*/ 2147483647 w 424"/>
              <a:gd name="T3" fmla="*/ 2147483647 h 920"/>
              <a:gd name="T4" fmla="*/ 2147483647 w 424"/>
              <a:gd name="T5" fmla="*/ 2147483647 h 920"/>
              <a:gd name="T6" fmla="*/ 2147483647 w 424"/>
              <a:gd name="T7" fmla="*/ 2147483647 h 920"/>
              <a:gd name="T8" fmla="*/ 2147483647 w 424"/>
              <a:gd name="T9" fmla="*/ 0 h 920"/>
              <a:gd name="T10" fmla="*/ 0 60000 65536"/>
              <a:gd name="T11" fmla="*/ 0 60000 65536"/>
              <a:gd name="T12" fmla="*/ 0 60000 65536"/>
              <a:gd name="T13" fmla="*/ 0 60000 65536"/>
              <a:gd name="T14" fmla="*/ 0 60000 65536"/>
              <a:gd name="T15" fmla="*/ 0 w 424"/>
              <a:gd name="T16" fmla="*/ 0 h 920"/>
              <a:gd name="T17" fmla="*/ 424 w 424"/>
              <a:gd name="T18" fmla="*/ 920 h 920"/>
            </a:gdLst>
            <a:ahLst/>
            <a:cxnLst>
              <a:cxn ang="T10">
                <a:pos x="T0" y="T1"/>
              </a:cxn>
              <a:cxn ang="T11">
                <a:pos x="T2" y="T3"/>
              </a:cxn>
              <a:cxn ang="T12">
                <a:pos x="T4" y="T5"/>
              </a:cxn>
              <a:cxn ang="T13">
                <a:pos x="T6" y="T7"/>
              </a:cxn>
              <a:cxn ang="T14">
                <a:pos x="T8" y="T9"/>
              </a:cxn>
            </a:cxnLst>
            <a:rect l="T15" t="T16" r="T17" b="T18"/>
            <a:pathLst>
              <a:path w="424" h="920">
                <a:moveTo>
                  <a:pt x="0" y="920"/>
                </a:moveTo>
                <a:cubicBezTo>
                  <a:pt x="19" y="874"/>
                  <a:pt x="90" y="721"/>
                  <a:pt x="124" y="641"/>
                </a:cubicBezTo>
                <a:cubicBezTo>
                  <a:pt x="158" y="561"/>
                  <a:pt x="170" y="505"/>
                  <a:pt x="204" y="440"/>
                </a:cubicBezTo>
                <a:cubicBezTo>
                  <a:pt x="238" y="375"/>
                  <a:pt x="294" y="321"/>
                  <a:pt x="331" y="248"/>
                </a:cubicBezTo>
                <a:cubicBezTo>
                  <a:pt x="368" y="175"/>
                  <a:pt x="405" y="52"/>
                  <a:pt x="424" y="0"/>
                </a:cubicBezTo>
              </a:path>
            </a:pathLst>
          </a:custGeom>
          <a:noFill/>
          <a:ln w="57150">
            <a:solidFill>
              <a:srgbClr val="000099"/>
            </a:solidFill>
            <a:round/>
            <a:headEnd/>
            <a:tailEnd/>
          </a:ln>
        </p:spPr>
        <p:txBody>
          <a:bodyPr wrap="none" anchor="ctr"/>
          <a:lstStyle/>
          <a:p>
            <a:endParaRPr lang="zh-CN" altLang="en-US"/>
          </a:p>
        </p:txBody>
      </p:sp>
      <p:sp>
        <p:nvSpPr>
          <p:cNvPr id="28681" name="Oval 10"/>
          <p:cNvSpPr>
            <a:spLocks noChangeArrowheads="1"/>
          </p:cNvSpPr>
          <p:nvPr/>
        </p:nvSpPr>
        <p:spPr bwMode="auto">
          <a:xfrm rot="-145515">
            <a:off x="2725738" y="1573213"/>
            <a:ext cx="152400" cy="182562"/>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8682" name="Freeform 11"/>
          <p:cNvSpPr>
            <a:spLocks/>
          </p:cNvSpPr>
          <p:nvPr/>
        </p:nvSpPr>
        <p:spPr bwMode="auto">
          <a:xfrm>
            <a:off x="6248400" y="1524000"/>
            <a:ext cx="393700" cy="852488"/>
          </a:xfrm>
          <a:custGeom>
            <a:avLst/>
            <a:gdLst>
              <a:gd name="T0" fmla="*/ 0 w 248"/>
              <a:gd name="T1" fmla="*/ 2147483647 h 537"/>
              <a:gd name="T2" fmla="*/ 2147483647 w 248"/>
              <a:gd name="T3" fmla="*/ 2147483647 h 537"/>
              <a:gd name="T4" fmla="*/ 2147483647 w 248"/>
              <a:gd name="T5" fmla="*/ 2147483647 h 537"/>
              <a:gd name="T6" fmla="*/ 2147483647 w 248"/>
              <a:gd name="T7" fmla="*/ 2147483647 h 537"/>
              <a:gd name="T8" fmla="*/ 2147483647 w 248"/>
              <a:gd name="T9" fmla="*/ 0 h 537"/>
              <a:gd name="T10" fmla="*/ 0 60000 65536"/>
              <a:gd name="T11" fmla="*/ 0 60000 65536"/>
              <a:gd name="T12" fmla="*/ 0 60000 65536"/>
              <a:gd name="T13" fmla="*/ 0 60000 65536"/>
              <a:gd name="T14" fmla="*/ 0 60000 65536"/>
              <a:gd name="T15" fmla="*/ 0 w 248"/>
              <a:gd name="T16" fmla="*/ 0 h 537"/>
              <a:gd name="T17" fmla="*/ 248 w 248"/>
              <a:gd name="T18" fmla="*/ 537 h 537"/>
            </a:gdLst>
            <a:ahLst/>
            <a:cxnLst>
              <a:cxn ang="T10">
                <a:pos x="T0" y="T1"/>
              </a:cxn>
              <a:cxn ang="T11">
                <a:pos x="T2" y="T3"/>
              </a:cxn>
              <a:cxn ang="T12">
                <a:pos x="T4" y="T5"/>
              </a:cxn>
              <a:cxn ang="T13">
                <a:pos x="T6" y="T7"/>
              </a:cxn>
              <a:cxn ang="T14">
                <a:pos x="T8" y="T9"/>
              </a:cxn>
            </a:cxnLst>
            <a:rect l="T15" t="T16" r="T17" b="T18"/>
            <a:pathLst>
              <a:path w="248" h="537">
                <a:moveTo>
                  <a:pt x="0" y="537"/>
                </a:moveTo>
                <a:cubicBezTo>
                  <a:pt x="7" y="517"/>
                  <a:pt x="38" y="456"/>
                  <a:pt x="62" y="413"/>
                </a:cubicBezTo>
                <a:cubicBezTo>
                  <a:pt x="86" y="370"/>
                  <a:pt x="125" y="325"/>
                  <a:pt x="145" y="279"/>
                </a:cubicBezTo>
                <a:cubicBezTo>
                  <a:pt x="165" y="233"/>
                  <a:pt x="164" y="182"/>
                  <a:pt x="181" y="136"/>
                </a:cubicBezTo>
                <a:cubicBezTo>
                  <a:pt x="198" y="90"/>
                  <a:pt x="234" y="28"/>
                  <a:pt x="248" y="0"/>
                </a:cubicBezTo>
              </a:path>
            </a:pathLst>
          </a:custGeom>
          <a:noFill/>
          <a:ln w="57150">
            <a:solidFill>
              <a:srgbClr val="FF0000"/>
            </a:solidFill>
            <a:round/>
            <a:headEnd/>
            <a:tailEnd/>
          </a:ln>
        </p:spPr>
        <p:txBody>
          <a:bodyPr wrap="none" anchor="ctr"/>
          <a:lstStyle/>
          <a:p>
            <a:endParaRPr lang="zh-CN" altLang="en-US"/>
          </a:p>
        </p:txBody>
      </p:sp>
      <p:sp>
        <p:nvSpPr>
          <p:cNvPr id="28683" name="Oval 12"/>
          <p:cNvSpPr>
            <a:spLocks noChangeArrowheads="1"/>
          </p:cNvSpPr>
          <p:nvPr/>
        </p:nvSpPr>
        <p:spPr bwMode="auto">
          <a:xfrm rot="35310">
            <a:off x="6397625" y="1868488"/>
            <a:ext cx="142875" cy="138112"/>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8684" name="Freeform 13"/>
          <p:cNvSpPr>
            <a:spLocks/>
          </p:cNvSpPr>
          <p:nvPr/>
        </p:nvSpPr>
        <p:spPr bwMode="auto">
          <a:xfrm>
            <a:off x="5607050" y="965200"/>
            <a:ext cx="673100" cy="1460500"/>
          </a:xfrm>
          <a:custGeom>
            <a:avLst/>
            <a:gdLst>
              <a:gd name="T0" fmla="*/ 0 w 424"/>
              <a:gd name="T1" fmla="*/ 2147483647 h 920"/>
              <a:gd name="T2" fmla="*/ 2147483647 w 424"/>
              <a:gd name="T3" fmla="*/ 2147483647 h 920"/>
              <a:gd name="T4" fmla="*/ 2147483647 w 424"/>
              <a:gd name="T5" fmla="*/ 2147483647 h 920"/>
              <a:gd name="T6" fmla="*/ 2147483647 w 424"/>
              <a:gd name="T7" fmla="*/ 2147483647 h 920"/>
              <a:gd name="T8" fmla="*/ 2147483647 w 424"/>
              <a:gd name="T9" fmla="*/ 0 h 920"/>
              <a:gd name="T10" fmla="*/ 0 60000 65536"/>
              <a:gd name="T11" fmla="*/ 0 60000 65536"/>
              <a:gd name="T12" fmla="*/ 0 60000 65536"/>
              <a:gd name="T13" fmla="*/ 0 60000 65536"/>
              <a:gd name="T14" fmla="*/ 0 60000 65536"/>
              <a:gd name="T15" fmla="*/ 0 w 424"/>
              <a:gd name="T16" fmla="*/ 0 h 920"/>
              <a:gd name="T17" fmla="*/ 424 w 424"/>
              <a:gd name="T18" fmla="*/ 920 h 920"/>
            </a:gdLst>
            <a:ahLst/>
            <a:cxnLst>
              <a:cxn ang="T10">
                <a:pos x="T0" y="T1"/>
              </a:cxn>
              <a:cxn ang="T11">
                <a:pos x="T2" y="T3"/>
              </a:cxn>
              <a:cxn ang="T12">
                <a:pos x="T4" y="T5"/>
              </a:cxn>
              <a:cxn ang="T13">
                <a:pos x="T6" y="T7"/>
              </a:cxn>
              <a:cxn ang="T14">
                <a:pos x="T8" y="T9"/>
              </a:cxn>
            </a:cxnLst>
            <a:rect l="T15" t="T16" r="T17" b="T18"/>
            <a:pathLst>
              <a:path w="424" h="920">
                <a:moveTo>
                  <a:pt x="0" y="920"/>
                </a:moveTo>
                <a:cubicBezTo>
                  <a:pt x="19" y="874"/>
                  <a:pt x="90" y="721"/>
                  <a:pt x="124" y="641"/>
                </a:cubicBezTo>
                <a:cubicBezTo>
                  <a:pt x="158" y="561"/>
                  <a:pt x="170" y="505"/>
                  <a:pt x="204" y="440"/>
                </a:cubicBezTo>
                <a:cubicBezTo>
                  <a:pt x="238" y="375"/>
                  <a:pt x="294" y="321"/>
                  <a:pt x="331" y="248"/>
                </a:cubicBezTo>
                <a:cubicBezTo>
                  <a:pt x="368" y="175"/>
                  <a:pt x="405" y="52"/>
                  <a:pt x="424" y="0"/>
                </a:cubicBezTo>
              </a:path>
            </a:pathLst>
          </a:custGeom>
          <a:noFill/>
          <a:ln w="57150">
            <a:solidFill>
              <a:srgbClr val="000099"/>
            </a:solidFill>
            <a:round/>
            <a:headEnd/>
            <a:tailEnd/>
          </a:ln>
        </p:spPr>
        <p:txBody>
          <a:bodyPr wrap="none" anchor="ctr"/>
          <a:lstStyle/>
          <a:p>
            <a:endParaRPr lang="zh-CN" altLang="en-US"/>
          </a:p>
        </p:txBody>
      </p:sp>
      <p:sp>
        <p:nvSpPr>
          <p:cNvPr id="28685" name="Oval 14"/>
          <p:cNvSpPr>
            <a:spLocks noChangeArrowheads="1"/>
          </p:cNvSpPr>
          <p:nvPr/>
        </p:nvSpPr>
        <p:spPr bwMode="auto">
          <a:xfrm rot="-145515">
            <a:off x="5837238" y="1536700"/>
            <a:ext cx="152400" cy="18256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8686" name="Freeform 15"/>
          <p:cNvSpPr>
            <a:spLocks/>
          </p:cNvSpPr>
          <p:nvPr/>
        </p:nvSpPr>
        <p:spPr bwMode="auto">
          <a:xfrm>
            <a:off x="6324600" y="4826000"/>
            <a:ext cx="393700" cy="852488"/>
          </a:xfrm>
          <a:custGeom>
            <a:avLst/>
            <a:gdLst>
              <a:gd name="T0" fmla="*/ 0 w 248"/>
              <a:gd name="T1" fmla="*/ 2147483647 h 537"/>
              <a:gd name="T2" fmla="*/ 2147483647 w 248"/>
              <a:gd name="T3" fmla="*/ 2147483647 h 537"/>
              <a:gd name="T4" fmla="*/ 2147483647 w 248"/>
              <a:gd name="T5" fmla="*/ 2147483647 h 537"/>
              <a:gd name="T6" fmla="*/ 2147483647 w 248"/>
              <a:gd name="T7" fmla="*/ 2147483647 h 537"/>
              <a:gd name="T8" fmla="*/ 2147483647 w 248"/>
              <a:gd name="T9" fmla="*/ 0 h 537"/>
              <a:gd name="T10" fmla="*/ 0 60000 65536"/>
              <a:gd name="T11" fmla="*/ 0 60000 65536"/>
              <a:gd name="T12" fmla="*/ 0 60000 65536"/>
              <a:gd name="T13" fmla="*/ 0 60000 65536"/>
              <a:gd name="T14" fmla="*/ 0 60000 65536"/>
              <a:gd name="T15" fmla="*/ 0 w 248"/>
              <a:gd name="T16" fmla="*/ 0 h 537"/>
              <a:gd name="T17" fmla="*/ 248 w 248"/>
              <a:gd name="T18" fmla="*/ 537 h 537"/>
            </a:gdLst>
            <a:ahLst/>
            <a:cxnLst>
              <a:cxn ang="T10">
                <a:pos x="T0" y="T1"/>
              </a:cxn>
              <a:cxn ang="T11">
                <a:pos x="T2" y="T3"/>
              </a:cxn>
              <a:cxn ang="T12">
                <a:pos x="T4" y="T5"/>
              </a:cxn>
              <a:cxn ang="T13">
                <a:pos x="T6" y="T7"/>
              </a:cxn>
              <a:cxn ang="T14">
                <a:pos x="T8" y="T9"/>
              </a:cxn>
            </a:cxnLst>
            <a:rect l="T15" t="T16" r="T17" b="T18"/>
            <a:pathLst>
              <a:path w="248" h="537">
                <a:moveTo>
                  <a:pt x="0" y="537"/>
                </a:moveTo>
                <a:cubicBezTo>
                  <a:pt x="7" y="517"/>
                  <a:pt x="38" y="456"/>
                  <a:pt x="62" y="413"/>
                </a:cubicBezTo>
                <a:cubicBezTo>
                  <a:pt x="86" y="370"/>
                  <a:pt x="128" y="325"/>
                  <a:pt x="145" y="279"/>
                </a:cubicBezTo>
                <a:cubicBezTo>
                  <a:pt x="162" y="233"/>
                  <a:pt x="148" y="181"/>
                  <a:pt x="165" y="134"/>
                </a:cubicBezTo>
                <a:cubicBezTo>
                  <a:pt x="182" y="87"/>
                  <a:pt x="231" y="28"/>
                  <a:pt x="248" y="0"/>
                </a:cubicBezTo>
              </a:path>
            </a:pathLst>
          </a:custGeom>
          <a:noFill/>
          <a:ln w="57150">
            <a:solidFill>
              <a:srgbClr val="000099"/>
            </a:solidFill>
            <a:round/>
            <a:headEnd/>
            <a:tailEnd/>
          </a:ln>
        </p:spPr>
        <p:txBody>
          <a:bodyPr wrap="none" anchor="ctr"/>
          <a:lstStyle/>
          <a:p>
            <a:endParaRPr lang="zh-CN" altLang="en-US"/>
          </a:p>
        </p:txBody>
      </p:sp>
      <p:sp>
        <p:nvSpPr>
          <p:cNvPr id="28687" name="Oval 16"/>
          <p:cNvSpPr>
            <a:spLocks noChangeArrowheads="1"/>
          </p:cNvSpPr>
          <p:nvPr/>
        </p:nvSpPr>
        <p:spPr bwMode="auto">
          <a:xfrm rot="35310">
            <a:off x="6473825" y="5170488"/>
            <a:ext cx="142875" cy="138112"/>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8688" name="Freeform 17"/>
          <p:cNvSpPr>
            <a:spLocks/>
          </p:cNvSpPr>
          <p:nvPr/>
        </p:nvSpPr>
        <p:spPr bwMode="auto">
          <a:xfrm>
            <a:off x="5683250" y="4267200"/>
            <a:ext cx="673100" cy="1460500"/>
          </a:xfrm>
          <a:custGeom>
            <a:avLst/>
            <a:gdLst>
              <a:gd name="T0" fmla="*/ 0 w 424"/>
              <a:gd name="T1" fmla="*/ 2147483647 h 920"/>
              <a:gd name="T2" fmla="*/ 2147483647 w 424"/>
              <a:gd name="T3" fmla="*/ 2147483647 h 920"/>
              <a:gd name="T4" fmla="*/ 2147483647 w 424"/>
              <a:gd name="T5" fmla="*/ 2147483647 h 920"/>
              <a:gd name="T6" fmla="*/ 2147483647 w 424"/>
              <a:gd name="T7" fmla="*/ 2147483647 h 920"/>
              <a:gd name="T8" fmla="*/ 2147483647 w 424"/>
              <a:gd name="T9" fmla="*/ 0 h 920"/>
              <a:gd name="T10" fmla="*/ 0 60000 65536"/>
              <a:gd name="T11" fmla="*/ 0 60000 65536"/>
              <a:gd name="T12" fmla="*/ 0 60000 65536"/>
              <a:gd name="T13" fmla="*/ 0 60000 65536"/>
              <a:gd name="T14" fmla="*/ 0 60000 65536"/>
              <a:gd name="T15" fmla="*/ 0 w 424"/>
              <a:gd name="T16" fmla="*/ 0 h 920"/>
              <a:gd name="T17" fmla="*/ 424 w 424"/>
              <a:gd name="T18" fmla="*/ 920 h 920"/>
            </a:gdLst>
            <a:ahLst/>
            <a:cxnLst>
              <a:cxn ang="T10">
                <a:pos x="T0" y="T1"/>
              </a:cxn>
              <a:cxn ang="T11">
                <a:pos x="T2" y="T3"/>
              </a:cxn>
              <a:cxn ang="T12">
                <a:pos x="T4" y="T5"/>
              </a:cxn>
              <a:cxn ang="T13">
                <a:pos x="T6" y="T7"/>
              </a:cxn>
              <a:cxn ang="T14">
                <a:pos x="T8" y="T9"/>
              </a:cxn>
            </a:cxnLst>
            <a:rect l="T15" t="T16" r="T17" b="T18"/>
            <a:pathLst>
              <a:path w="424" h="920">
                <a:moveTo>
                  <a:pt x="0" y="920"/>
                </a:moveTo>
                <a:cubicBezTo>
                  <a:pt x="19" y="874"/>
                  <a:pt x="90" y="721"/>
                  <a:pt x="124" y="641"/>
                </a:cubicBezTo>
                <a:cubicBezTo>
                  <a:pt x="158" y="561"/>
                  <a:pt x="170" y="505"/>
                  <a:pt x="204" y="440"/>
                </a:cubicBezTo>
                <a:cubicBezTo>
                  <a:pt x="238" y="375"/>
                  <a:pt x="294" y="321"/>
                  <a:pt x="331" y="248"/>
                </a:cubicBezTo>
                <a:cubicBezTo>
                  <a:pt x="368" y="175"/>
                  <a:pt x="405" y="52"/>
                  <a:pt x="424" y="0"/>
                </a:cubicBezTo>
              </a:path>
            </a:pathLst>
          </a:custGeom>
          <a:noFill/>
          <a:ln w="57150">
            <a:solidFill>
              <a:srgbClr val="FF0000"/>
            </a:solidFill>
            <a:round/>
            <a:headEnd/>
            <a:tailEnd/>
          </a:ln>
        </p:spPr>
        <p:txBody>
          <a:bodyPr wrap="none" anchor="ctr"/>
          <a:lstStyle/>
          <a:p>
            <a:endParaRPr lang="zh-CN" altLang="en-US"/>
          </a:p>
        </p:txBody>
      </p:sp>
      <p:sp>
        <p:nvSpPr>
          <p:cNvPr id="28689" name="Oval 18"/>
          <p:cNvSpPr>
            <a:spLocks noChangeArrowheads="1"/>
          </p:cNvSpPr>
          <p:nvPr/>
        </p:nvSpPr>
        <p:spPr bwMode="auto">
          <a:xfrm rot="-145515">
            <a:off x="5913438" y="4838700"/>
            <a:ext cx="152400" cy="18256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8690" name="Freeform 19"/>
          <p:cNvSpPr>
            <a:spLocks/>
          </p:cNvSpPr>
          <p:nvPr/>
        </p:nvSpPr>
        <p:spPr bwMode="auto">
          <a:xfrm>
            <a:off x="3232150" y="4826000"/>
            <a:ext cx="393700" cy="852488"/>
          </a:xfrm>
          <a:custGeom>
            <a:avLst/>
            <a:gdLst>
              <a:gd name="T0" fmla="*/ 0 w 248"/>
              <a:gd name="T1" fmla="*/ 2147483647 h 537"/>
              <a:gd name="T2" fmla="*/ 2147483647 w 248"/>
              <a:gd name="T3" fmla="*/ 2147483647 h 537"/>
              <a:gd name="T4" fmla="*/ 2147483647 w 248"/>
              <a:gd name="T5" fmla="*/ 2147483647 h 537"/>
              <a:gd name="T6" fmla="*/ 2147483647 w 248"/>
              <a:gd name="T7" fmla="*/ 2147483647 h 537"/>
              <a:gd name="T8" fmla="*/ 2147483647 w 248"/>
              <a:gd name="T9" fmla="*/ 0 h 537"/>
              <a:gd name="T10" fmla="*/ 0 60000 65536"/>
              <a:gd name="T11" fmla="*/ 0 60000 65536"/>
              <a:gd name="T12" fmla="*/ 0 60000 65536"/>
              <a:gd name="T13" fmla="*/ 0 60000 65536"/>
              <a:gd name="T14" fmla="*/ 0 60000 65536"/>
              <a:gd name="T15" fmla="*/ 0 w 248"/>
              <a:gd name="T16" fmla="*/ 0 h 537"/>
              <a:gd name="T17" fmla="*/ 248 w 248"/>
              <a:gd name="T18" fmla="*/ 537 h 537"/>
            </a:gdLst>
            <a:ahLst/>
            <a:cxnLst>
              <a:cxn ang="T10">
                <a:pos x="T0" y="T1"/>
              </a:cxn>
              <a:cxn ang="T11">
                <a:pos x="T2" y="T3"/>
              </a:cxn>
              <a:cxn ang="T12">
                <a:pos x="T4" y="T5"/>
              </a:cxn>
              <a:cxn ang="T13">
                <a:pos x="T6" y="T7"/>
              </a:cxn>
              <a:cxn ang="T14">
                <a:pos x="T8" y="T9"/>
              </a:cxn>
            </a:cxnLst>
            <a:rect l="T15" t="T16" r="T17" b="T18"/>
            <a:pathLst>
              <a:path w="248" h="537">
                <a:moveTo>
                  <a:pt x="0" y="537"/>
                </a:moveTo>
                <a:cubicBezTo>
                  <a:pt x="7" y="517"/>
                  <a:pt x="38" y="456"/>
                  <a:pt x="62" y="413"/>
                </a:cubicBezTo>
                <a:cubicBezTo>
                  <a:pt x="86" y="370"/>
                  <a:pt x="128" y="325"/>
                  <a:pt x="145" y="279"/>
                </a:cubicBezTo>
                <a:cubicBezTo>
                  <a:pt x="162" y="233"/>
                  <a:pt x="148" y="181"/>
                  <a:pt x="165" y="134"/>
                </a:cubicBezTo>
                <a:cubicBezTo>
                  <a:pt x="182" y="87"/>
                  <a:pt x="231" y="28"/>
                  <a:pt x="248" y="0"/>
                </a:cubicBezTo>
              </a:path>
            </a:pathLst>
          </a:custGeom>
          <a:noFill/>
          <a:ln w="57150">
            <a:solidFill>
              <a:srgbClr val="000099"/>
            </a:solidFill>
            <a:round/>
            <a:headEnd/>
            <a:tailEnd/>
          </a:ln>
        </p:spPr>
        <p:txBody>
          <a:bodyPr wrap="none" anchor="ctr"/>
          <a:lstStyle/>
          <a:p>
            <a:endParaRPr lang="zh-CN" altLang="en-US"/>
          </a:p>
        </p:txBody>
      </p:sp>
      <p:sp>
        <p:nvSpPr>
          <p:cNvPr id="28691" name="Oval 20"/>
          <p:cNvSpPr>
            <a:spLocks noChangeArrowheads="1"/>
          </p:cNvSpPr>
          <p:nvPr/>
        </p:nvSpPr>
        <p:spPr bwMode="auto">
          <a:xfrm rot="35310">
            <a:off x="3381375" y="5170488"/>
            <a:ext cx="142875" cy="138112"/>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8692" name="Freeform 21"/>
          <p:cNvSpPr>
            <a:spLocks/>
          </p:cNvSpPr>
          <p:nvPr/>
        </p:nvSpPr>
        <p:spPr bwMode="auto">
          <a:xfrm>
            <a:off x="2590800" y="4267200"/>
            <a:ext cx="673100" cy="1460500"/>
          </a:xfrm>
          <a:custGeom>
            <a:avLst/>
            <a:gdLst>
              <a:gd name="T0" fmla="*/ 0 w 424"/>
              <a:gd name="T1" fmla="*/ 2147483647 h 920"/>
              <a:gd name="T2" fmla="*/ 2147483647 w 424"/>
              <a:gd name="T3" fmla="*/ 2147483647 h 920"/>
              <a:gd name="T4" fmla="*/ 2147483647 w 424"/>
              <a:gd name="T5" fmla="*/ 2147483647 h 920"/>
              <a:gd name="T6" fmla="*/ 2147483647 w 424"/>
              <a:gd name="T7" fmla="*/ 2147483647 h 920"/>
              <a:gd name="T8" fmla="*/ 2147483647 w 424"/>
              <a:gd name="T9" fmla="*/ 0 h 920"/>
              <a:gd name="T10" fmla="*/ 0 60000 65536"/>
              <a:gd name="T11" fmla="*/ 0 60000 65536"/>
              <a:gd name="T12" fmla="*/ 0 60000 65536"/>
              <a:gd name="T13" fmla="*/ 0 60000 65536"/>
              <a:gd name="T14" fmla="*/ 0 60000 65536"/>
              <a:gd name="T15" fmla="*/ 0 w 424"/>
              <a:gd name="T16" fmla="*/ 0 h 920"/>
              <a:gd name="T17" fmla="*/ 424 w 424"/>
              <a:gd name="T18" fmla="*/ 920 h 920"/>
            </a:gdLst>
            <a:ahLst/>
            <a:cxnLst>
              <a:cxn ang="T10">
                <a:pos x="T0" y="T1"/>
              </a:cxn>
              <a:cxn ang="T11">
                <a:pos x="T2" y="T3"/>
              </a:cxn>
              <a:cxn ang="T12">
                <a:pos x="T4" y="T5"/>
              </a:cxn>
              <a:cxn ang="T13">
                <a:pos x="T6" y="T7"/>
              </a:cxn>
              <a:cxn ang="T14">
                <a:pos x="T8" y="T9"/>
              </a:cxn>
            </a:cxnLst>
            <a:rect l="T15" t="T16" r="T17" b="T18"/>
            <a:pathLst>
              <a:path w="424" h="920">
                <a:moveTo>
                  <a:pt x="0" y="920"/>
                </a:moveTo>
                <a:cubicBezTo>
                  <a:pt x="19" y="874"/>
                  <a:pt x="90" y="721"/>
                  <a:pt x="124" y="641"/>
                </a:cubicBezTo>
                <a:cubicBezTo>
                  <a:pt x="158" y="561"/>
                  <a:pt x="170" y="505"/>
                  <a:pt x="204" y="440"/>
                </a:cubicBezTo>
                <a:cubicBezTo>
                  <a:pt x="238" y="375"/>
                  <a:pt x="294" y="321"/>
                  <a:pt x="331" y="248"/>
                </a:cubicBezTo>
                <a:cubicBezTo>
                  <a:pt x="368" y="175"/>
                  <a:pt x="405" y="52"/>
                  <a:pt x="424" y="0"/>
                </a:cubicBezTo>
              </a:path>
            </a:pathLst>
          </a:custGeom>
          <a:noFill/>
          <a:ln w="57150">
            <a:solidFill>
              <a:srgbClr val="FF0000"/>
            </a:solidFill>
            <a:round/>
            <a:headEnd/>
            <a:tailEnd/>
          </a:ln>
        </p:spPr>
        <p:txBody>
          <a:bodyPr wrap="none" anchor="ctr"/>
          <a:lstStyle/>
          <a:p>
            <a:endParaRPr lang="zh-CN" altLang="en-US"/>
          </a:p>
        </p:txBody>
      </p:sp>
      <p:sp>
        <p:nvSpPr>
          <p:cNvPr id="28693" name="Oval 22"/>
          <p:cNvSpPr>
            <a:spLocks noChangeArrowheads="1"/>
          </p:cNvSpPr>
          <p:nvPr/>
        </p:nvSpPr>
        <p:spPr bwMode="auto">
          <a:xfrm rot="-145515">
            <a:off x="2820988" y="4838700"/>
            <a:ext cx="152400" cy="18256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8694" name="Text Box 25"/>
          <p:cNvSpPr txBox="1">
            <a:spLocks noChangeArrowheads="1"/>
          </p:cNvSpPr>
          <p:nvPr/>
        </p:nvSpPr>
        <p:spPr bwMode="auto">
          <a:xfrm>
            <a:off x="609600" y="533400"/>
            <a:ext cx="915988" cy="4381500"/>
          </a:xfrm>
          <a:prstGeom prst="rect">
            <a:avLst/>
          </a:prstGeom>
          <a:noFill/>
          <a:ln w="9525">
            <a:noFill/>
            <a:miter lim="800000"/>
            <a:headEnd/>
            <a:tailEnd/>
          </a:ln>
        </p:spPr>
        <p:txBody>
          <a:bodyPr vert="eaVert" wrap="none">
            <a:spAutoFit/>
          </a:bodyPr>
          <a:lstStyle/>
          <a:p>
            <a:pPr algn="l"/>
            <a:r>
              <a:rPr kumimoji="0" lang="zh-CN" altLang="en-US" sz="4800" b="1">
                <a:ea typeface="隶书" pitchFamily="49" charset="-122"/>
              </a:rPr>
              <a:t>减数第</a:t>
            </a:r>
            <a:r>
              <a:rPr kumimoji="0" lang="zh-CN" altLang="en-US" sz="4800" b="1">
                <a:solidFill>
                  <a:srgbClr val="FF3300"/>
                </a:solidFill>
                <a:ea typeface="隶书" pitchFamily="49" charset="-122"/>
              </a:rPr>
              <a:t>二</a:t>
            </a:r>
            <a:r>
              <a:rPr kumimoji="0" lang="zh-CN" altLang="en-US" sz="4800" b="1">
                <a:ea typeface="隶书" pitchFamily="49" charset="-122"/>
              </a:rPr>
              <a:t>次分裂</a:t>
            </a:r>
            <a:endParaRPr kumimoji="0" lang="en-US" altLang="zh-CN" sz="4800" b="1">
              <a:solidFill>
                <a:srgbClr val="FF3300"/>
              </a:solidFill>
              <a:ea typeface="隶书" pitchFamily="49" charset="-122"/>
            </a:endParaRPr>
          </a:p>
        </p:txBody>
      </p:sp>
      <p:sp>
        <p:nvSpPr>
          <p:cNvPr id="28695" name="Text Box 28"/>
          <p:cNvSpPr txBox="1">
            <a:spLocks noChangeArrowheads="1"/>
          </p:cNvSpPr>
          <p:nvPr/>
        </p:nvSpPr>
        <p:spPr bwMode="auto">
          <a:xfrm>
            <a:off x="609600" y="4800600"/>
            <a:ext cx="915988" cy="1317625"/>
          </a:xfrm>
          <a:prstGeom prst="rect">
            <a:avLst/>
          </a:prstGeom>
          <a:noFill/>
          <a:ln w="25400">
            <a:noFill/>
            <a:miter lim="800000"/>
            <a:headEnd/>
            <a:tailEnd/>
          </a:ln>
        </p:spPr>
        <p:txBody>
          <a:bodyPr vert="eaVert" wrap="none">
            <a:spAutoFit/>
          </a:bodyPr>
          <a:lstStyle/>
          <a:p>
            <a:r>
              <a:rPr kumimoji="0" lang="zh-CN" altLang="en-US" sz="4800" b="1">
                <a:solidFill>
                  <a:srgbClr val="FF3300"/>
                </a:solidFill>
                <a:ea typeface="隶书" pitchFamily="49" charset="-122"/>
              </a:rPr>
              <a:t>末期</a:t>
            </a:r>
          </a:p>
        </p:txBody>
      </p:sp>
      <p:sp>
        <p:nvSpPr>
          <p:cNvPr id="28696" name="Text Box 29"/>
          <p:cNvSpPr txBox="1">
            <a:spLocks noChangeArrowheads="1"/>
          </p:cNvSpPr>
          <p:nvPr/>
        </p:nvSpPr>
        <p:spPr bwMode="auto">
          <a:xfrm>
            <a:off x="7885113" y="1727200"/>
            <a:ext cx="549275" cy="3141663"/>
          </a:xfrm>
          <a:prstGeom prst="rect">
            <a:avLst/>
          </a:prstGeom>
          <a:noFill/>
          <a:ln w="25400">
            <a:noFill/>
            <a:miter lim="800000"/>
            <a:headEnd/>
            <a:tailEnd/>
          </a:ln>
        </p:spPr>
        <p:txBody>
          <a:bodyPr vert="eaVert">
            <a:spAutoFit/>
          </a:bodyPr>
          <a:lstStyle/>
          <a:p>
            <a:r>
              <a:rPr lang="zh-CN" altLang="en-US">
                <a:solidFill>
                  <a:schemeClr val="accent2"/>
                </a:solidFill>
              </a:rPr>
              <a:t>生成四个精细胞</a:t>
            </a:r>
          </a:p>
        </p:txBody>
      </p:sp>
      <p:sp>
        <p:nvSpPr>
          <p:cNvPr id="28697" name="Text Box 30"/>
          <p:cNvSpPr txBox="1">
            <a:spLocks noChangeArrowheads="1"/>
          </p:cNvSpPr>
          <p:nvPr/>
        </p:nvSpPr>
        <p:spPr bwMode="auto">
          <a:xfrm>
            <a:off x="7019925" y="6237288"/>
            <a:ext cx="2124075" cy="457200"/>
          </a:xfrm>
          <a:prstGeom prst="rect">
            <a:avLst/>
          </a:prstGeom>
          <a:noFill/>
          <a:ln w="25400">
            <a:noFill/>
            <a:miter lim="800000"/>
            <a:headEnd/>
            <a:tailEnd/>
          </a:ln>
        </p:spPr>
        <p:txBody>
          <a:bodyPr>
            <a:spAutoFit/>
          </a:bodyPr>
          <a:lstStyle/>
          <a:p>
            <a:pPr>
              <a:spcBef>
                <a:spcPct val="50000"/>
              </a:spcBef>
            </a:pPr>
            <a:r>
              <a:rPr lang="zh-CN" altLang="en-US">
                <a:solidFill>
                  <a:schemeClr val="accent2"/>
                </a:solidFill>
              </a:rPr>
              <a:t>减数分裂完成</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val 2"/>
          <p:cNvSpPr>
            <a:spLocks noChangeAspect="1" noChangeArrowheads="1"/>
          </p:cNvSpPr>
          <p:nvPr/>
        </p:nvSpPr>
        <p:spPr bwMode="auto">
          <a:xfrm rot="2856312">
            <a:off x="1177131" y="894557"/>
            <a:ext cx="1260475" cy="1811338"/>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29699" name="Freeform 3"/>
          <p:cNvSpPr>
            <a:spLocks noChangeAspect="1"/>
          </p:cNvSpPr>
          <p:nvPr/>
        </p:nvSpPr>
        <p:spPr bwMode="auto">
          <a:xfrm rot="1134262">
            <a:off x="1752600" y="1563688"/>
            <a:ext cx="346075" cy="750887"/>
          </a:xfrm>
          <a:custGeom>
            <a:avLst/>
            <a:gdLst>
              <a:gd name="T0" fmla="*/ 0 w 248"/>
              <a:gd name="T1" fmla="*/ 2147483647 h 537"/>
              <a:gd name="T2" fmla="*/ 2147483647 w 248"/>
              <a:gd name="T3" fmla="*/ 2147483647 h 537"/>
              <a:gd name="T4" fmla="*/ 2147483647 w 248"/>
              <a:gd name="T5" fmla="*/ 2147483647 h 537"/>
              <a:gd name="T6" fmla="*/ 2147483647 w 248"/>
              <a:gd name="T7" fmla="*/ 2147483647 h 537"/>
              <a:gd name="T8" fmla="*/ 2147483647 w 248"/>
              <a:gd name="T9" fmla="*/ 0 h 537"/>
              <a:gd name="T10" fmla="*/ 0 60000 65536"/>
              <a:gd name="T11" fmla="*/ 0 60000 65536"/>
              <a:gd name="T12" fmla="*/ 0 60000 65536"/>
              <a:gd name="T13" fmla="*/ 0 60000 65536"/>
              <a:gd name="T14" fmla="*/ 0 60000 65536"/>
              <a:gd name="T15" fmla="*/ 0 w 248"/>
              <a:gd name="T16" fmla="*/ 0 h 537"/>
              <a:gd name="T17" fmla="*/ 248 w 248"/>
              <a:gd name="T18" fmla="*/ 537 h 537"/>
            </a:gdLst>
            <a:ahLst/>
            <a:cxnLst>
              <a:cxn ang="T10">
                <a:pos x="T0" y="T1"/>
              </a:cxn>
              <a:cxn ang="T11">
                <a:pos x="T2" y="T3"/>
              </a:cxn>
              <a:cxn ang="T12">
                <a:pos x="T4" y="T5"/>
              </a:cxn>
              <a:cxn ang="T13">
                <a:pos x="T6" y="T7"/>
              </a:cxn>
              <a:cxn ang="T14">
                <a:pos x="T8" y="T9"/>
              </a:cxn>
            </a:cxnLst>
            <a:rect l="T15" t="T16" r="T17" b="T18"/>
            <a:pathLst>
              <a:path w="248" h="537">
                <a:moveTo>
                  <a:pt x="0" y="537"/>
                </a:moveTo>
                <a:cubicBezTo>
                  <a:pt x="7" y="517"/>
                  <a:pt x="38" y="456"/>
                  <a:pt x="62" y="413"/>
                </a:cubicBezTo>
                <a:cubicBezTo>
                  <a:pt x="86" y="370"/>
                  <a:pt x="128" y="325"/>
                  <a:pt x="145" y="279"/>
                </a:cubicBezTo>
                <a:cubicBezTo>
                  <a:pt x="162" y="233"/>
                  <a:pt x="148" y="181"/>
                  <a:pt x="165" y="134"/>
                </a:cubicBezTo>
                <a:cubicBezTo>
                  <a:pt x="182" y="87"/>
                  <a:pt x="231" y="28"/>
                  <a:pt x="248" y="0"/>
                </a:cubicBezTo>
              </a:path>
            </a:pathLst>
          </a:custGeom>
          <a:noFill/>
          <a:ln w="57150">
            <a:solidFill>
              <a:srgbClr val="FF0000"/>
            </a:solidFill>
            <a:round/>
            <a:headEnd/>
            <a:tailEnd/>
          </a:ln>
        </p:spPr>
        <p:txBody>
          <a:bodyPr wrap="none" anchor="ctr"/>
          <a:lstStyle/>
          <a:p>
            <a:endParaRPr lang="zh-CN" altLang="en-US"/>
          </a:p>
        </p:txBody>
      </p:sp>
      <p:sp>
        <p:nvSpPr>
          <p:cNvPr id="29700" name="Oval 4"/>
          <p:cNvSpPr>
            <a:spLocks noChangeAspect="1" noChangeArrowheads="1"/>
          </p:cNvSpPr>
          <p:nvPr/>
        </p:nvSpPr>
        <p:spPr bwMode="auto">
          <a:xfrm rot="35310">
            <a:off x="1905000" y="1887538"/>
            <a:ext cx="125413" cy="122237"/>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9701" name="Freeform 5"/>
          <p:cNvSpPr>
            <a:spLocks noChangeAspect="1"/>
          </p:cNvSpPr>
          <p:nvPr/>
        </p:nvSpPr>
        <p:spPr bwMode="auto">
          <a:xfrm rot="1078162">
            <a:off x="1371600" y="1104900"/>
            <a:ext cx="592138" cy="1285875"/>
          </a:xfrm>
          <a:custGeom>
            <a:avLst/>
            <a:gdLst>
              <a:gd name="T0" fmla="*/ 0 w 424"/>
              <a:gd name="T1" fmla="*/ 2147483647 h 920"/>
              <a:gd name="T2" fmla="*/ 2147483647 w 424"/>
              <a:gd name="T3" fmla="*/ 2147483647 h 920"/>
              <a:gd name="T4" fmla="*/ 2147483647 w 424"/>
              <a:gd name="T5" fmla="*/ 2147483647 h 920"/>
              <a:gd name="T6" fmla="*/ 2147483647 w 424"/>
              <a:gd name="T7" fmla="*/ 2147483647 h 920"/>
              <a:gd name="T8" fmla="*/ 2147483647 w 424"/>
              <a:gd name="T9" fmla="*/ 0 h 920"/>
              <a:gd name="T10" fmla="*/ 0 60000 65536"/>
              <a:gd name="T11" fmla="*/ 0 60000 65536"/>
              <a:gd name="T12" fmla="*/ 0 60000 65536"/>
              <a:gd name="T13" fmla="*/ 0 60000 65536"/>
              <a:gd name="T14" fmla="*/ 0 60000 65536"/>
              <a:gd name="T15" fmla="*/ 0 w 424"/>
              <a:gd name="T16" fmla="*/ 0 h 920"/>
              <a:gd name="T17" fmla="*/ 424 w 424"/>
              <a:gd name="T18" fmla="*/ 920 h 920"/>
            </a:gdLst>
            <a:ahLst/>
            <a:cxnLst>
              <a:cxn ang="T10">
                <a:pos x="T0" y="T1"/>
              </a:cxn>
              <a:cxn ang="T11">
                <a:pos x="T2" y="T3"/>
              </a:cxn>
              <a:cxn ang="T12">
                <a:pos x="T4" y="T5"/>
              </a:cxn>
              <a:cxn ang="T13">
                <a:pos x="T6" y="T7"/>
              </a:cxn>
              <a:cxn ang="T14">
                <a:pos x="T8" y="T9"/>
              </a:cxn>
            </a:cxnLst>
            <a:rect l="T15" t="T16" r="T17" b="T18"/>
            <a:pathLst>
              <a:path w="424" h="920">
                <a:moveTo>
                  <a:pt x="0" y="920"/>
                </a:moveTo>
                <a:cubicBezTo>
                  <a:pt x="19" y="874"/>
                  <a:pt x="90" y="721"/>
                  <a:pt x="124" y="641"/>
                </a:cubicBezTo>
                <a:cubicBezTo>
                  <a:pt x="158" y="561"/>
                  <a:pt x="170" y="505"/>
                  <a:pt x="204" y="440"/>
                </a:cubicBezTo>
                <a:cubicBezTo>
                  <a:pt x="238" y="375"/>
                  <a:pt x="294" y="321"/>
                  <a:pt x="331" y="248"/>
                </a:cubicBezTo>
                <a:cubicBezTo>
                  <a:pt x="368" y="175"/>
                  <a:pt x="405" y="52"/>
                  <a:pt x="424" y="0"/>
                </a:cubicBezTo>
              </a:path>
            </a:pathLst>
          </a:custGeom>
          <a:noFill/>
          <a:ln w="57150">
            <a:solidFill>
              <a:srgbClr val="000099"/>
            </a:solidFill>
            <a:round/>
            <a:headEnd/>
            <a:tailEnd/>
          </a:ln>
        </p:spPr>
        <p:txBody>
          <a:bodyPr wrap="none" anchor="ctr"/>
          <a:lstStyle/>
          <a:p>
            <a:endParaRPr lang="zh-CN" altLang="en-US"/>
          </a:p>
        </p:txBody>
      </p:sp>
      <p:sp>
        <p:nvSpPr>
          <p:cNvPr id="29702" name="Oval 6"/>
          <p:cNvSpPr>
            <a:spLocks noChangeAspect="1" noChangeArrowheads="1"/>
          </p:cNvSpPr>
          <p:nvPr/>
        </p:nvSpPr>
        <p:spPr bwMode="auto">
          <a:xfrm rot="-145515">
            <a:off x="1619250" y="1620838"/>
            <a:ext cx="133350" cy="160337"/>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9703" name="Freeform 7"/>
          <p:cNvSpPr>
            <a:spLocks/>
          </p:cNvSpPr>
          <p:nvPr/>
        </p:nvSpPr>
        <p:spPr bwMode="auto">
          <a:xfrm>
            <a:off x="2444750" y="457200"/>
            <a:ext cx="984250" cy="736600"/>
          </a:xfrm>
          <a:custGeom>
            <a:avLst/>
            <a:gdLst>
              <a:gd name="T0" fmla="*/ 0 w 764"/>
              <a:gd name="T1" fmla="*/ 2147483647 h 560"/>
              <a:gd name="T2" fmla="*/ 2147483647 w 764"/>
              <a:gd name="T3" fmla="*/ 2147483647 h 560"/>
              <a:gd name="T4" fmla="*/ 2147483647 w 764"/>
              <a:gd name="T5" fmla="*/ 2147483647 h 560"/>
              <a:gd name="T6" fmla="*/ 2147483647 w 764"/>
              <a:gd name="T7" fmla="*/ 2147483647 h 560"/>
              <a:gd name="T8" fmla="*/ 2147483647 w 764"/>
              <a:gd name="T9" fmla="*/ 2147483647 h 560"/>
              <a:gd name="T10" fmla="*/ 2147483647 w 764"/>
              <a:gd name="T11" fmla="*/ 0 h 560"/>
              <a:gd name="T12" fmla="*/ 0 60000 65536"/>
              <a:gd name="T13" fmla="*/ 0 60000 65536"/>
              <a:gd name="T14" fmla="*/ 0 60000 65536"/>
              <a:gd name="T15" fmla="*/ 0 60000 65536"/>
              <a:gd name="T16" fmla="*/ 0 60000 65536"/>
              <a:gd name="T17" fmla="*/ 0 60000 65536"/>
              <a:gd name="T18" fmla="*/ 0 w 764"/>
              <a:gd name="T19" fmla="*/ 0 h 560"/>
              <a:gd name="T20" fmla="*/ 764 w 764"/>
              <a:gd name="T21" fmla="*/ 560 h 560"/>
            </a:gdLst>
            <a:ahLst/>
            <a:cxnLst>
              <a:cxn ang="T12">
                <a:pos x="T0" y="T1"/>
              </a:cxn>
              <a:cxn ang="T13">
                <a:pos x="T2" y="T3"/>
              </a:cxn>
              <a:cxn ang="T14">
                <a:pos x="T4" y="T5"/>
              </a:cxn>
              <a:cxn ang="T15">
                <a:pos x="T6" y="T7"/>
              </a:cxn>
              <a:cxn ang="T16">
                <a:pos x="T8" y="T9"/>
              </a:cxn>
              <a:cxn ang="T17">
                <a:pos x="T10" y="T11"/>
              </a:cxn>
            </a:cxnLst>
            <a:rect l="T18" t="T19" r="T20" b="T21"/>
            <a:pathLst>
              <a:path w="764" h="560">
                <a:moveTo>
                  <a:pt x="0" y="560"/>
                </a:moveTo>
                <a:cubicBezTo>
                  <a:pt x="6" y="548"/>
                  <a:pt x="22" y="525"/>
                  <a:pt x="47" y="490"/>
                </a:cubicBezTo>
                <a:cubicBezTo>
                  <a:pt x="72" y="455"/>
                  <a:pt x="102" y="396"/>
                  <a:pt x="153" y="349"/>
                </a:cubicBezTo>
                <a:cubicBezTo>
                  <a:pt x="204" y="302"/>
                  <a:pt x="285" y="241"/>
                  <a:pt x="353" y="208"/>
                </a:cubicBezTo>
                <a:cubicBezTo>
                  <a:pt x="421" y="175"/>
                  <a:pt x="495" y="184"/>
                  <a:pt x="564" y="149"/>
                </a:cubicBezTo>
                <a:cubicBezTo>
                  <a:pt x="633" y="114"/>
                  <a:pt x="722" y="31"/>
                  <a:pt x="764" y="0"/>
                </a:cubicBezTo>
              </a:path>
            </a:pathLst>
          </a:custGeom>
          <a:noFill/>
          <a:ln w="57150">
            <a:solidFill>
              <a:srgbClr val="3399FF"/>
            </a:solidFill>
            <a:round/>
            <a:headEnd/>
            <a:tailEnd/>
          </a:ln>
        </p:spPr>
        <p:txBody>
          <a:bodyPr/>
          <a:lstStyle/>
          <a:p>
            <a:endParaRPr lang="zh-CN" altLang="en-US"/>
          </a:p>
        </p:txBody>
      </p:sp>
      <p:sp>
        <p:nvSpPr>
          <p:cNvPr id="29704" name="Oval 8"/>
          <p:cNvSpPr>
            <a:spLocks noChangeAspect="1" noChangeArrowheads="1"/>
          </p:cNvSpPr>
          <p:nvPr/>
        </p:nvSpPr>
        <p:spPr bwMode="auto">
          <a:xfrm rot="2856312">
            <a:off x="3628231" y="894557"/>
            <a:ext cx="1260475" cy="1811338"/>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29705" name="Freeform 9"/>
          <p:cNvSpPr>
            <a:spLocks noChangeAspect="1"/>
          </p:cNvSpPr>
          <p:nvPr/>
        </p:nvSpPr>
        <p:spPr bwMode="auto">
          <a:xfrm rot="1134262">
            <a:off x="4203700" y="1563688"/>
            <a:ext cx="346075" cy="750887"/>
          </a:xfrm>
          <a:custGeom>
            <a:avLst/>
            <a:gdLst>
              <a:gd name="T0" fmla="*/ 0 w 248"/>
              <a:gd name="T1" fmla="*/ 2147483647 h 537"/>
              <a:gd name="T2" fmla="*/ 2147483647 w 248"/>
              <a:gd name="T3" fmla="*/ 2147483647 h 537"/>
              <a:gd name="T4" fmla="*/ 2147483647 w 248"/>
              <a:gd name="T5" fmla="*/ 2147483647 h 537"/>
              <a:gd name="T6" fmla="*/ 2147483647 w 248"/>
              <a:gd name="T7" fmla="*/ 2147483647 h 537"/>
              <a:gd name="T8" fmla="*/ 2147483647 w 248"/>
              <a:gd name="T9" fmla="*/ 0 h 537"/>
              <a:gd name="T10" fmla="*/ 0 60000 65536"/>
              <a:gd name="T11" fmla="*/ 0 60000 65536"/>
              <a:gd name="T12" fmla="*/ 0 60000 65536"/>
              <a:gd name="T13" fmla="*/ 0 60000 65536"/>
              <a:gd name="T14" fmla="*/ 0 60000 65536"/>
              <a:gd name="T15" fmla="*/ 0 w 248"/>
              <a:gd name="T16" fmla="*/ 0 h 537"/>
              <a:gd name="T17" fmla="*/ 248 w 248"/>
              <a:gd name="T18" fmla="*/ 537 h 537"/>
            </a:gdLst>
            <a:ahLst/>
            <a:cxnLst>
              <a:cxn ang="T10">
                <a:pos x="T0" y="T1"/>
              </a:cxn>
              <a:cxn ang="T11">
                <a:pos x="T2" y="T3"/>
              </a:cxn>
              <a:cxn ang="T12">
                <a:pos x="T4" y="T5"/>
              </a:cxn>
              <a:cxn ang="T13">
                <a:pos x="T6" y="T7"/>
              </a:cxn>
              <a:cxn ang="T14">
                <a:pos x="T8" y="T9"/>
              </a:cxn>
            </a:cxnLst>
            <a:rect l="T15" t="T16" r="T17" b="T18"/>
            <a:pathLst>
              <a:path w="248" h="537">
                <a:moveTo>
                  <a:pt x="0" y="537"/>
                </a:moveTo>
                <a:cubicBezTo>
                  <a:pt x="7" y="517"/>
                  <a:pt x="38" y="456"/>
                  <a:pt x="62" y="413"/>
                </a:cubicBezTo>
                <a:cubicBezTo>
                  <a:pt x="86" y="370"/>
                  <a:pt x="128" y="325"/>
                  <a:pt x="145" y="279"/>
                </a:cubicBezTo>
                <a:cubicBezTo>
                  <a:pt x="162" y="233"/>
                  <a:pt x="148" y="181"/>
                  <a:pt x="165" y="134"/>
                </a:cubicBezTo>
                <a:cubicBezTo>
                  <a:pt x="182" y="87"/>
                  <a:pt x="231" y="28"/>
                  <a:pt x="248" y="0"/>
                </a:cubicBezTo>
              </a:path>
            </a:pathLst>
          </a:custGeom>
          <a:noFill/>
          <a:ln w="57150">
            <a:solidFill>
              <a:srgbClr val="FF0000"/>
            </a:solidFill>
            <a:round/>
            <a:headEnd/>
            <a:tailEnd/>
          </a:ln>
        </p:spPr>
        <p:txBody>
          <a:bodyPr wrap="none" anchor="ctr"/>
          <a:lstStyle/>
          <a:p>
            <a:endParaRPr lang="zh-CN" altLang="en-US"/>
          </a:p>
        </p:txBody>
      </p:sp>
      <p:sp>
        <p:nvSpPr>
          <p:cNvPr id="29706" name="Oval 10"/>
          <p:cNvSpPr>
            <a:spLocks noChangeAspect="1" noChangeArrowheads="1"/>
          </p:cNvSpPr>
          <p:nvPr/>
        </p:nvSpPr>
        <p:spPr bwMode="auto">
          <a:xfrm rot="35310">
            <a:off x="4356100" y="1887538"/>
            <a:ext cx="125413" cy="122237"/>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9707" name="Freeform 11"/>
          <p:cNvSpPr>
            <a:spLocks noChangeAspect="1"/>
          </p:cNvSpPr>
          <p:nvPr/>
        </p:nvSpPr>
        <p:spPr bwMode="auto">
          <a:xfrm rot="1078162">
            <a:off x="3822700" y="1104900"/>
            <a:ext cx="592138" cy="1285875"/>
          </a:xfrm>
          <a:custGeom>
            <a:avLst/>
            <a:gdLst>
              <a:gd name="T0" fmla="*/ 0 w 424"/>
              <a:gd name="T1" fmla="*/ 2147483647 h 920"/>
              <a:gd name="T2" fmla="*/ 2147483647 w 424"/>
              <a:gd name="T3" fmla="*/ 2147483647 h 920"/>
              <a:gd name="T4" fmla="*/ 2147483647 w 424"/>
              <a:gd name="T5" fmla="*/ 2147483647 h 920"/>
              <a:gd name="T6" fmla="*/ 2147483647 w 424"/>
              <a:gd name="T7" fmla="*/ 2147483647 h 920"/>
              <a:gd name="T8" fmla="*/ 2147483647 w 424"/>
              <a:gd name="T9" fmla="*/ 0 h 920"/>
              <a:gd name="T10" fmla="*/ 0 60000 65536"/>
              <a:gd name="T11" fmla="*/ 0 60000 65536"/>
              <a:gd name="T12" fmla="*/ 0 60000 65536"/>
              <a:gd name="T13" fmla="*/ 0 60000 65536"/>
              <a:gd name="T14" fmla="*/ 0 60000 65536"/>
              <a:gd name="T15" fmla="*/ 0 w 424"/>
              <a:gd name="T16" fmla="*/ 0 h 920"/>
              <a:gd name="T17" fmla="*/ 424 w 424"/>
              <a:gd name="T18" fmla="*/ 920 h 920"/>
            </a:gdLst>
            <a:ahLst/>
            <a:cxnLst>
              <a:cxn ang="T10">
                <a:pos x="T0" y="T1"/>
              </a:cxn>
              <a:cxn ang="T11">
                <a:pos x="T2" y="T3"/>
              </a:cxn>
              <a:cxn ang="T12">
                <a:pos x="T4" y="T5"/>
              </a:cxn>
              <a:cxn ang="T13">
                <a:pos x="T6" y="T7"/>
              </a:cxn>
              <a:cxn ang="T14">
                <a:pos x="T8" y="T9"/>
              </a:cxn>
            </a:cxnLst>
            <a:rect l="T15" t="T16" r="T17" b="T18"/>
            <a:pathLst>
              <a:path w="424" h="920">
                <a:moveTo>
                  <a:pt x="0" y="920"/>
                </a:moveTo>
                <a:cubicBezTo>
                  <a:pt x="19" y="874"/>
                  <a:pt x="90" y="721"/>
                  <a:pt x="124" y="641"/>
                </a:cubicBezTo>
                <a:cubicBezTo>
                  <a:pt x="158" y="561"/>
                  <a:pt x="170" y="505"/>
                  <a:pt x="204" y="440"/>
                </a:cubicBezTo>
                <a:cubicBezTo>
                  <a:pt x="238" y="375"/>
                  <a:pt x="294" y="321"/>
                  <a:pt x="331" y="248"/>
                </a:cubicBezTo>
                <a:cubicBezTo>
                  <a:pt x="368" y="175"/>
                  <a:pt x="405" y="52"/>
                  <a:pt x="424" y="0"/>
                </a:cubicBezTo>
              </a:path>
            </a:pathLst>
          </a:custGeom>
          <a:noFill/>
          <a:ln w="57150">
            <a:solidFill>
              <a:srgbClr val="000099"/>
            </a:solidFill>
            <a:round/>
            <a:headEnd/>
            <a:tailEnd/>
          </a:ln>
        </p:spPr>
        <p:txBody>
          <a:bodyPr wrap="none" anchor="ctr"/>
          <a:lstStyle/>
          <a:p>
            <a:endParaRPr lang="zh-CN" altLang="en-US"/>
          </a:p>
        </p:txBody>
      </p:sp>
      <p:sp>
        <p:nvSpPr>
          <p:cNvPr id="29708" name="Oval 12"/>
          <p:cNvSpPr>
            <a:spLocks noChangeAspect="1" noChangeArrowheads="1"/>
          </p:cNvSpPr>
          <p:nvPr/>
        </p:nvSpPr>
        <p:spPr bwMode="auto">
          <a:xfrm rot="-145515">
            <a:off x="4070350" y="1620838"/>
            <a:ext cx="133350" cy="160337"/>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9709" name="Oval 13"/>
          <p:cNvSpPr>
            <a:spLocks noChangeAspect="1" noChangeArrowheads="1"/>
          </p:cNvSpPr>
          <p:nvPr/>
        </p:nvSpPr>
        <p:spPr bwMode="auto">
          <a:xfrm rot="2856312">
            <a:off x="3628231" y="3417094"/>
            <a:ext cx="1260475" cy="1811338"/>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29710" name="Freeform 14"/>
          <p:cNvSpPr>
            <a:spLocks noChangeAspect="1"/>
          </p:cNvSpPr>
          <p:nvPr/>
        </p:nvSpPr>
        <p:spPr bwMode="auto">
          <a:xfrm rot="1134262">
            <a:off x="4203700" y="4086225"/>
            <a:ext cx="346075" cy="750888"/>
          </a:xfrm>
          <a:custGeom>
            <a:avLst/>
            <a:gdLst>
              <a:gd name="T0" fmla="*/ 0 w 248"/>
              <a:gd name="T1" fmla="*/ 2147483647 h 537"/>
              <a:gd name="T2" fmla="*/ 2147483647 w 248"/>
              <a:gd name="T3" fmla="*/ 2147483647 h 537"/>
              <a:gd name="T4" fmla="*/ 2147483647 w 248"/>
              <a:gd name="T5" fmla="*/ 2147483647 h 537"/>
              <a:gd name="T6" fmla="*/ 2147483647 w 248"/>
              <a:gd name="T7" fmla="*/ 2147483647 h 537"/>
              <a:gd name="T8" fmla="*/ 2147483647 w 248"/>
              <a:gd name="T9" fmla="*/ 0 h 537"/>
              <a:gd name="T10" fmla="*/ 0 60000 65536"/>
              <a:gd name="T11" fmla="*/ 0 60000 65536"/>
              <a:gd name="T12" fmla="*/ 0 60000 65536"/>
              <a:gd name="T13" fmla="*/ 0 60000 65536"/>
              <a:gd name="T14" fmla="*/ 0 60000 65536"/>
              <a:gd name="T15" fmla="*/ 0 w 248"/>
              <a:gd name="T16" fmla="*/ 0 h 537"/>
              <a:gd name="T17" fmla="*/ 248 w 248"/>
              <a:gd name="T18" fmla="*/ 537 h 537"/>
            </a:gdLst>
            <a:ahLst/>
            <a:cxnLst>
              <a:cxn ang="T10">
                <a:pos x="T0" y="T1"/>
              </a:cxn>
              <a:cxn ang="T11">
                <a:pos x="T2" y="T3"/>
              </a:cxn>
              <a:cxn ang="T12">
                <a:pos x="T4" y="T5"/>
              </a:cxn>
              <a:cxn ang="T13">
                <a:pos x="T6" y="T7"/>
              </a:cxn>
              <a:cxn ang="T14">
                <a:pos x="T8" y="T9"/>
              </a:cxn>
            </a:cxnLst>
            <a:rect l="T15" t="T16" r="T17" b="T18"/>
            <a:pathLst>
              <a:path w="248" h="537">
                <a:moveTo>
                  <a:pt x="0" y="537"/>
                </a:moveTo>
                <a:cubicBezTo>
                  <a:pt x="7" y="517"/>
                  <a:pt x="38" y="456"/>
                  <a:pt x="62" y="413"/>
                </a:cubicBezTo>
                <a:cubicBezTo>
                  <a:pt x="86" y="370"/>
                  <a:pt x="128" y="325"/>
                  <a:pt x="145" y="279"/>
                </a:cubicBezTo>
                <a:cubicBezTo>
                  <a:pt x="162" y="233"/>
                  <a:pt x="148" y="181"/>
                  <a:pt x="165" y="134"/>
                </a:cubicBezTo>
                <a:cubicBezTo>
                  <a:pt x="182" y="87"/>
                  <a:pt x="231" y="28"/>
                  <a:pt x="248" y="0"/>
                </a:cubicBezTo>
              </a:path>
            </a:pathLst>
          </a:custGeom>
          <a:noFill/>
          <a:ln w="57150">
            <a:solidFill>
              <a:srgbClr val="000099"/>
            </a:solidFill>
            <a:round/>
            <a:headEnd/>
            <a:tailEnd/>
          </a:ln>
        </p:spPr>
        <p:txBody>
          <a:bodyPr wrap="none" anchor="ctr"/>
          <a:lstStyle/>
          <a:p>
            <a:endParaRPr lang="zh-CN" altLang="en-US"/>
          </a:p>
        </p:txBody>
      </p:sp>
      <p:sp>
        <p:nvSpPr>
          <p:cNvPr id="29711" name="Oval 15"/>
          <p:cNvSpPr>
            <a:spLocks noChangeAspect="1" noChangeArrowheads="1"/>
          </p:cNvSpPr>
          <p:nvPr/>
        </p:nvSpPr>
        <p:spPr bwMode="auto">
          <a:xfrm rot="35310">
            <a:off x="4356100" y="4410075"/>
            <a:ext cx="125413" cy="12223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9712" name="Freeform 16"/>
          <p:cNvSpPr>
            <a:spLocks noChangeAspect="1"/>
          </p:cNvSpPr>
          <p:nvPr/>
        </p:nvSpPr>
        <p:spPr bwMode="auto">
          <a:xfrm rot="1078162">
            <a:off x="3822700" y="3627438"/>
            <a:ext cx="592138" cy="1285875"/>
          </a:xfrm>
          <a:custGeom>
            <a:avLst/>
            <a:gdLst>
              <a:gd name="T0" fmla="*/ 0 w 424"/>
              <a:gd name="T1" fmla="*/ 2147483647 h 920"/>
              <a:gd name="T2" fmla="*/ 2147483647 w 424"/>
              <a:gd name="T3" fmla="*/ 2147483647 h 920"/>
              <a:gd name="T4" fmla="*/ 2147483647 w 424"/>
              <a:gd name="T5" fmla="*/ 2147483647 h 920"/>
              <a:gd name="T6" fmla="*/ 2147483647 w 424"/>
              <a:gd name="T7" fmla="*/ 2147483647 h 920"/>
              <a:gd name="T8" fmla="*/ 2147483647 w 424"/>
              <a:gd name="T9" fmla="*/ 0 h 920"/>
              <a:gd name="T10" fmla="*/ 0 60000 65536"/>
              <a:gd name="T11" fmla="*/ 0 60000 65536"/>
              <a:gd name="T12" fmla="*/ 0 60000 65536"/>
              <a:gd name="T13" fmla="*/ 0 60000 65536"/>
              <a:gd name="T14" fmla="*/ 0 60000 65536"/>
              <a:gd name="T15" fmla="*/ 0 w 424"/>
              <a:gd name="T16" fmla="*/ 0 h 920"/>
              <a:gd name="T17" fmla="*/ 424 w 424"/>
              <a:gd name="T18" fmla="*/ 920 h 920"/>
            </a:gdLst>
            <a:ahLst/>
            <a:cxnLst>
              <a:cxn ang="T10">
                <a:pos x="T0" y="T1"/>
              </a:cxn>
              <a:cxn ang="T11">
                <a:pos x="T2" y="T3"/>
              </a:cxn>
              <a:cxn ang="T12">
                <a:pos x="T4" y="T5"/>
              </a:cxn>
              <a:cxn ang="T13">
                <a:pos x="T6" y="T7"/>
              </a:cxn>
              <a:cxn ang="T14">
                <a:pos x="T8" y="T9"/>
              </a:cxn>
            </a:cxnLst>
            <a:rect l="T15" t="T16" r="T17" b="T18"/>
            <a:pathLst>
              <a:path w="424" h="920">
                <a:moveTo>
                  <a:pt x="0" y="920"/>
                </a:moveTo>
                <a:cubicBezTo>
                  <a:pt x="19" y="874"/>
                  <a:pt x="90" y="721"/>
                  <a:pt x="124" y="641"/>
                </a:cubicBezTo>
                <a:cubicBezTo>
                  <a:pt x="158" y="561"/>
                  <a:pt x="170" y="505"/>
                  <a:pt x="204" y="440"/>
                </a:cubicBezTo>
                <a:cubicBezTo>
                  <a:pt x="238" y="375"/>
                  <a:pt x="294" y="321"/>
                  <a:pt x="331" y="248"/>
                </a:cubicBezTo>
                <a:cubicBezTo>
                  <a:pt x="368" y="175"/>
                  <a:pt x="405" y="52"/>
                  <a:pt x="424" y="0"/>
                </a:cubicBezTo>
              </a:path>
            </a:pathLst>
          </a:custGeom>
          <a:noFill/>
          <a:ln w="57150">
            <a:solidFill>
              <a:srgbClr val="FF0000"/>
            </a:solidFill>
            <a:round/>
            <a:headEnd/>
            <a:tailEnd/>
          </a:ln>
        </p:spPr>
        <p:txBody>
          <a:bodyPr wrap="none" anchor="ctr"/>
          <a:lstStyle/>
          <a:p>
            <a:endParaRPr lang="zh-CN" altLang="en-US"/>
          </a:p>
        </p:txBody>
      </p:sp>
      <p:sp>
        <p:nvSpPr>
          <p:cNvPr id="29713" name="Oval 17"/>
          <p:cNvSpPr>
            <a:spLocks noChangeAspect="1" noChangeArrowheads="1"/>
          </p:cNvSpPr>
          <p:nvPr/>
        </p:nvSpPr>
        <p:spPr bwMode="auto">
          <a:xfrm rot="-145515">
            <a:off x="4070350" y="4143375"/>
            <a:ext cx="133350" cy="16033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9714" name="Oval 18"/>
          <p:cNvSpPr>
            <a:spLocks noChangeAspect="1" noChangeArrowheads="1"/>
          </p:cNvSpPr>
          <p:nvPr/>
        </p:nvSpPr>
        <p:spPr bwMode="auto">
          <a:xfrm rot="2856312">
            <a:off x="1189831" y="3382169"/>
            <a:ext cx="1260475" cy="1811338"/>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29715" name="Freeform 19"/>
          <p:cNvSpPr>
            <a:spLocks noChangeAspect="1"/>
          </p:cNvSpPr>
          <p:nvPr/>
        </p:nvSpPr>
        <p:spPr bwMode="auto">
          <a:xfrm rot="1134262">
            <a:off x="1765300" y="4051300"/>
            <a:ext cx="346075" cy="750888"/>
          </a:xfrm>
          <a:custGeom>
            <a:avLst/>
            <a:gdLst>
              <a:gd name="T0" fmla="*/ 0 w 248"/>
              <a:gd name="T1" fmla="*/ 2147483647 h 537"/>
              <a:gd name="T2" fmla="*/ 2147483647 w 248"/>
              <a:gd name="T3" fmla="*/ 2147483647 h 537"/>
              <a:gd name="T4" fmla="*/ 2147483647 w 248"/>
              <a:gd name="T5" fmla="*/ 2147483647 h 537"/>
              <a:gd name="T6" fmla="*/ 2147483647 w 248"/>
              <a:gd name="T7" fmla="*/ 2147483647 h 537"/>
              <a:gd name="T8" fmla="*/ 2147483647 w 248"/>
              <a:gd name="T9" fmla="*/ 0 h 537"/>
              <a:gd name="T10" fmla="*/ 0 60000 65536"/>
              <a:gd name="T11" fmla="*/ 0 60000 65536"/>
              <a:gd name="T12" fmla="*/ 0 60000 65536"/>
              <a:gd name="T13" fmla="*/ 0 60000 65536"/>
              <a:gd name="T14" fmla="*/ 0 60000 65536"/>
              <a:gd name="T15" fmla="*/ 0 w 248"/>
              <a:gd name="T16" fmla="*/ 0 h 537"/>
              <a:gd name="T17" fmla="*/ 248 w 248"/>
              <a:gd name="T18" fmla="*/ 537 h 537"/>
            </a:gdLst>
            <a:ahLst/>
            <a:cxnLst>
              <a:cxn ang="T10">
                <a:pos x="T0" y="T1"/>
              </a:cxn>
              <a:cxn ang="T11">
                <a:pos x="T2" y="T3"/>
              </a:cxn>
              <a:cxn ang="T12">
                <a:pos x="T4" y="T5"/>
              </a:cxn>
              <a:cxn ang="T13">
                <a:pos x="T6" y="T7"/>
              </a:cxn>
              <a:cxn ang="T14">
                <a:pos x="T8" y="T9"/>
              </a:cxn>
            </a:cxnLst>
            <a:rect l="T15" t="T16" r="T17" b="T18"/>
            <a:pathLst>
              <a:path w="248" h="537">
                <a:moveTo>
                  <a:pt x="0" y="537"/>
                </a:moveTo>
                <a:cubicBezTo>
                  <a:pt x="7" y="517"/>
                  <a:pt x="38" y="456"/>
                  <a:pt x="62" y="413"/>
                </a:cubicBezTo>
                <a:cubicBezTo>
                  <a:pt x="86" y="370"/>
                  <a:pt x="128" y="325"/>
                  <a:pt x="145" y="279"/>
                </a:cubicBezTo>
                <a:cubicBezTo>
                  <a:pt x="162" y="233"/>
                  <a:pt x="148" y="181"/>
                  <a:pt x="165" y="134"/>
                </a:cubicBezTo>
                <a:cubicBezTo>
                  <a:pt x="182" y="87"/>
                  <a:pt x="231" y="28"/>
                  <a:pt x="248" y="0"/>
                </a:cubicBezTo>
              </a:path>
            </a:pathLst>
          </a:custGeom>
          <a:noFill/>
          <a:ln w="57150">
            <a:solidFill>
              <a:srgbClr val="000099"/>
            </a:solidFill>
            <a:round/>
            <a:headEnd/>
            <a:tailEnd/>
          </a:ln>
        </p:spPr>
        <p:txBody>
          <a:bodyPr wrap="none" anchor="ctr"/>
          <a:lstStyle/>
          <a:p>
            <a:endParaRPr lang="zh-CN" altLang="en-US"/>
          </a:p>
        </p:txBody>
      </p:sp>
      <p:sp>
        <p:nvSpPr>
          <p:cNvPr id="29716" name="Oval 20"/>
          <p:cNvSpPr>
            <a:spLocks noChangeAspect="1" noChangeArrowheads="1"/>
          </p:cNvSpPr>
          <p:nvPr/>
        </p:nvSpPr>
        <p:spPr bwMode="auto">
          <a:xfrm rot="35310">
            <a:off x="1917700" y="4375150"/>
            <a:ext cx="125413" cy="12223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9717" name="Freeform 21"/>
          <p:cNvSpPr>
            <a:spLocks noChangeAspect="1"/>
          </p:cNvSpPr>
          <p:nvPr/>
        </p:nvSpPr>
        <p:spPr bwMode="auto">
          <a:xfrm rot="1078162">
            <a:off x="1384300" y="3592513"/>
            <a:ext cx="592138" cy="1285875"/>
          </a:xfrm>
          <a:custGeom>
            <a:avLst/>
            <a:gdLst>
              <a:gd name="T0" fmla="*/ 0 w 424"/>
              <a:gd name="T1" fmla="*/ 2147483647 h 920"/>
              <a:gd name="T2" fmla="*/ 2147483647 w 424"/>
              <a:gd name="T3" fmla="*/ 2147483647 h 920"/>
              <a:gd name="T4" fmla="*/ 2147483647 w 424"/>
              <a:gd name="T5" fmla="*/ 2147483647 h 920"/>
              <a:gd name="T6" fmla="*/ 2147483647 w 424"/>
              <a:gd name="T7" fmla="*/ 2147483647 h 920"/>
              <a:gd name="T8" fmla="*/ 2147483647 w 424"/>
              <a:gd name="T9" fmla="*/ 0 h 920"/>
              <a:gd name="T10" fmla="*/ 0 60000 65536"/>
              <a:gd name="T11" fmla="*/ 0 60000 65536"/>
              <a:gd name="T12" fmla="*/ 0 60000 65536"/>
              <a:gd name="T13" fmla="*/ 0 60000 65536"/>
              <a:gd name="T14" fmla="*/ 0 60000 65536"/>
              <a:gd name="T15" fmla="*/ 0 w 424"/>
              <a:gd name="T16" fmla="*/ 0 h 920"/>
              <a:gd name="T17" fmla="*/ 424 w 424"/>
              <a:gd name="T18" fmla="*/ 920 h 920"/>
            </a:gdLst>
            <a:ahLst/>
            <a:cxnLst>
              <a:cxn ang="T10">
                <a:pos x="T0" y="T1"/>
              </a:cxn>
              <a:cxn ang="T11">
                <a:pos x="T2" y="T3"/>
              </a:cxn>
              <a:cxn ang="T12">
                <a:pos x="T4" y="T5"/>
              </a:cxn>
              <a:cxn ang="T13">
                <a:pos x="T6" y="T7"/>
              </a:cxn>
              <a:cxn ang="T14">
                <a:pos x="T8" y="T9"/>
              </a:cxn>
            </a:cxnLst>
            <a:rect l="T15" t="T16" r="T17" b="T18"/>
            <a:pathLst>
              <a:path w="424" h="920">
                <a:moveTo>
                  <a:pt x="0" y="920"/>
                </a:moveTo>
                <a:cubicBezTo>
                  <a:pt x="19" y="874"/>
                  <a:pt x="90" y="721"/>
                  <a:pt x="124" y="641"/>
                </a:cubicBezTo>
                <a:cubicBezTo>
                  <a:pt x="158" y="561"/>
                  <a:pt x="170" y="505"/>
                  <a:pt x="204" y="440"/>
                </a:cubicBezTo>
                <a:cubicBezTo>
                  <a:pt x="238" y="375"/>
                  <a:pt x="294" y="321"/>
                  <a:pt x="331" y="248"/>
                </a:cubicBezTo>
                <a:cubicBezTo>
                  <a:pt x="368" y="175"/>
                  <a:pt x="405" y="52"/>
                  <a:pt x="424" y="0"/>
                </a:cubicBezTo>
              </a:path>
            </a:pathLst>
          </a:custGeom>
          <a:noFill/>
          <a:ln w="57150">
            <a:solidFill>
              <a:srgbClr val="FF0000"/>
            </a:solidFill>
            <a:round/>
            <a:headEnd/>
            <a:tailEnd/>
          </a:ln>
        </p:spPr>
        <p:txBody>
          <a:bodyPr wrap="none" anchor="ctr"/>
          <a:lstStyle/>
          <a:p>
            <a:endParaRPr lang="zh-CN" altLang="en-US"/>
          </a:p>
        </p:txBody>
      </p:sp>
      <p:sp>
        <p:nvSpPr>
          <p:cNvPr id="29718" name="Oval 22"/>
          <p:cNvSpPr>
            <a:spLocks noChangeAspect="1" noChangeArrowheads="1"/>
          </p:cNvSpPr>
          <p:nvPr/>
        </p:nvSpPr>
        <p:spPr bwMode="auto">
          <a:xfrm rot="-145515">
            <a:off x="1631950" y="4108450"/>
            <a:ext cx="133350" cy="160338"/>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29719" name="Freeform 23"/>
          <p:cNvSpPr>
            <a:spLocks/>
          </p:cNvSpPr>
          <p:nvPr/>
        </p:nvSpPr>
        <p:spPr bwMode="auto">
          <a:xfrm>
            <a:off x="4876800" y="457200"/>
            <a:ext cx="990600" cy="736600"/>
          </a:xfrm>
          <a:custGeom>
            <a:avLst/>
            <a:gdLst>
              <a:gd name="T0" fmla="*/ 0 w 764"/>
              <a:gd name="T1" fmla="*/ 2147483647 h 560"/>
              <a:gd name="T2" fmla="*/ 2147483647 w 764"/>
              <a:gd name="T3" fmla="*/ 2147483647 h 560"/>
              <a:gd name="T4" fmla="*/ 2147483647 w 764"/>
              <a:gd name="T5" fmla="*/ 2147483647 h 560"/>
              <a:gd name="T6" fmla="*/ 2147483647 w 764"/>
              <a:gd name="T7" fmla="*/ 2147483647 h 560"/>
              <a:gd name="T8" fmla="*/ 2147483647 w 764"/>
              <a:gd name="T9" fmla="*/ 2147483647 h 560"/>
              <a:gd name="T10" fmla="*/ 2147483647 w 764"/>
              <a:gd name="T11" fmla="*/ 0 h 560"/>
              <a:gd name="T12" fmla="*/ 0 60000 65536"/>
              <a:gd name="T13" fmla="*/ 0 60000 65536"/>
              <a:gd name="T14" fmla="*/ 0 60000 65536"/>
              <a:gd name="T15" fmla="*/ 0 60000 65536"/>
              <a:gd name="T16" fmla="*/ 0 60000 65536"/>
              <a:gd name="T17" fmla="*/ 0 60000 65536"/>
              <a:gd name="T18" fmla="*/ 0 w 764"/>
              <a:gd name="T19" fmla="*/ 0 h 560"/>
              <a:gd name="T20" fmla="*/ 764 w 764"/>
              <a:gd name="T21" fmla="*/ 560 h 560"/>
            </a:gdLst>
            <a:ahLst/>
            <a:cxnLst>
              <a:cxn ang="T12">
                <a:pos x="T0" y="T1"/>
              </a:cxn>
              <a:cxn ang="T13">
                <a:pos x="T2" y="T3"/>
              </a:cxn>
              <a:cxn ang="T14">
                <a:pos x="T4" y="T5"/>
              </a:cxn>
              <a:cxn ang="T15">
                <a:pos x="T6" y="T7"/>
              </a:cxn>
              <a:cxn ang="T16">
                <a:pos x="T8" y="T9"/>
              </a:cxn>
              <a:cxn ang="T17">
                <a:pos x="T10" y="T11"/>
              </a:cxn>
            </a:cxnLst>
            <a:rect l="T18" t="T19" r="T20" b="T21"/>
            <a:pathLst>
              <a:path w="764" h="560">
                <a:moveTo>
                  <a:pt x="0" y="560"/>
                </a:moveTo>
                <a:cubicBezTo>
                  <a:pt x="6" y="548"/>
                  <a:pt x="22" y="525"/>
                  <a:pt x="47" y="490"/>
                </a:cubicBezTo>
                <a:cubicBezTo>
                  <a:pt x="72" y="455"/>
                  <a:pt x="102" y="396"/>
                  <a:pt x="153" y="349"/>
                </a:cubicBezTo>
                <a:cubicBezTo>
                  <a:pt x="204" y="302"/>
                  <a:pt x="285" y="241"/>
                  <a:pt x="353" y="208"/>
                </a:cubicBezTo>
                <a:cubicBezTo>
                  <a:pt x="421" y="175"/>
                  <a:pt x="495" y="184"/>
                  <a:pt x="564" y="149"/>
                </a:cubicBezTo>
                <a:cubicBezTo>
                  <a:pt x="633" y="114"/>
                  <a:pt x="722" y="31"/>
                  <a:pt x="764" y="0"/>
                </a:cubicBezTo>
              </a:path>
            </a:pathLst>
          </a:custGeom>
          <a:noFill/>
          <a:ln w="57150">
            <a:solidFill>
              <a:srgbClr val="3399FF"/>
            </a:solidFill>
            <a:round/>
            <a:headEnd/>
            <a:tailEnd/>
          </a:ln>
        </p:spPr>
        <p:txBody>
          <a:bodyPr/>
          <a:lstStyle/>
          <a:p>
            <a:endParaRPr lang="zh-CN" altLang="en-US"/>
          </a:p>
        </p:txBody>
      </p:sp>
      <p:sp>
        <p:nvSpPr>
          <p:cNvPr id="29720" name="Freeform 24"/>
          <p:cNvSpPr>
            <a:spLocks/>
          </p:cNvSpPr>
          <p:nvPr/>
        </p:nvSpPr>
        <p:spPr bwMode="auto">
          <a:xfrm>
            <a:off x="4876800" y="2819400"/>
            <a:ext cx="990600" cy="889000"/>
          </a:xfrm>
          <a:custGeom>
            <a:avLst/>
            <a:gdLst>
              <a:gd name="T0" fmla="*/ 0 w 764"/>
              <a:gd name="T1" fmla="*/ 2147483647 h 560"/>
              <a:gd name="T2" fmla="*/ 2147483647 w 764"/>
              <a:gd name="T3" fmla="*/ 2147483647 h 560"/>
              <a:gd name="T4" fmla="*/ 2147483647 w 764"/>
              <a:gd name="T5" fmla="*/ 2147483647 h 560"/>
              <a:gd name="T6" fmla="*/ 2147483647 w 764"/>
              <a:gd name="T7" fmla="*/ 2147483647 h 560"/>
              <a:gd name="T8" fmla="*/ 2147483647 w 764"/>
              <a:gd name="T9" fmla="*/ 2147483647 h 560"/>
              <a:gd name="T10" fmla="*/ 2147483647 w 764"/>
              <a:gd name="T11" fmla="*/ 0 h 560"/>
              <a:gd name="T12" fmla="*/ 0 60000 65536"/>
              <a:gd name="T13" fmla="*/ 0 60000 65536"/>
              <a:gd name="T14" fmla="*/ 0 60000 65536"/>
              <a:gd name="T15" fmla="*/ 0 60000 65536"/>
              <a:gd name="T16" fmla="*/ 0 60000 65536"/>
              <a:gd name="T17" fmla="*/ 0 60000 65536"/>
              <a:gd name="T18" fmla="*/ 0 w 764"/>
              <a:gd name="T19" fmla="*/ 0 h 560"/>
              <a:gd name="T20" fmla="*/ 764 w 764"/>
              <a:gd name="T21" fmla="*/ 560 h 560"/>
            </a:gdLst>
            <a:ahLst/>
            <a:cxnLst>
              <a:cxn ang="T12">
                <a:pos x="T0" y="T1"/>
              </a:cxn>
              <a:cxn ang="T13">
                <a:pos x="T2" y="T3"/>
              </a:cxn>
              <a:cxn ang="T14">
                <a:pos x="T4" y="T5"/>
              </a:cxn>
              <a:cxn ang="T15">
                <a:pos x="T6" y="T7"/>
              </a:cxn>
              <a:cxn ang="T16">
                <a:pos x="T8" y="T9"/>
              </a:cxn>
              <a:cxn ang="T17">
                <a:pos x="T10" y="T11"/>
              </a:cxn>
            </a:cxnLst>
            <a:rect l="T18" t="T19" r="T20" b="T21"/>
            <a:pathLst>
              <a:path w="764" h="560">
                <a:moveTo>
                  <a:pt x="0" y="560"/>
                </a:moveTo>
                <a:cubicBezTo>
                  <a:pt x="6" y="548"/>
                  <a:pt x="22" y="525"/>
                  <a:pt x="47" y="490"/>
                </a:cubicBezTo>
                <a:cubicBezTo>
                  <a:pt x="72" y="455"/>
                  <a:pt x="102" y="396"/>
                  <a:pt x="153" y="349"/>
                </a:cubicBezTo>
                <a:cubicBezTo>
                  <a:pt x="204" y="302"/>
                  <a:pt x="285" y="241"/>
                  <a:pt x="353" y="208"/>
                </a:cubicBezTo>
                <a:cubicBezTo>
                  <a:pt x="421" y="175"/>
                  <a:pt x="495" y="184"/>
                  <a:pt x="564" y="149"/>
                </a:cubicBezTo>
                <a:cubicBezTo>
                  <a:pt x="633" y="114"/>
                  <a:pt x="722" y="31"/>
                  <a:pt x="764" y="0"/>
                </a:cubicBezTo>
              </a:path>
            </a:pathLst>
          </a:custGeom>
          <a:noFill/>
          <a:ln w="57150">
            <a:solidFill>
              <a:srgbClr val="3399FF"/>
            </a:solidFill>
            <a:round/>
            <a:headEnd/>
            <a:tailEnd/>
          </a:ln>
        </p:spPr>
        <p:txBody>
          <a:bodyPr/>
          <a:lstStyle/>
          <a:p>
            <a:endParaRPr lang="zh-CN" altLang="en-US"/>
          </a:p>
        </p:txBody>
      </p:sp>
      <p:sp>
        <p:nvSpPr>
          <p:cNvPr id="29721" name="Freeform 25"/>
          <p:cNvSpPr>
            <a:spLocks/>
          </p:cNvSpPr>
          <p:nvPr/>
        </p:nvSpPr>
        <p:spPr bwMode="auto">
          <a:xfrm>
            <a:off x="2368550" y="2819400"/>
            <a:ext cx="984250" cy="838200"/>
          </a:xfrm>
          <a:custGeom>
            <a:avLst/>
            <a:gdLst>
              <a:gd name="T0" fmla="*/ 0 w 764"/>
              <a:gd name="T1" fmla="*/ 2147483647 h 560"/>
              <a:gd name="T2" fmla="*/ 2147483647 w 764"/>
              <a:gd name="T3" fmla="*/ 2147483647 h 560"/>
              <a:gd name="T4" fmla="*/ 2147483647 w 764"/>
              <a:gd name="T5" fmla="*/ 2147483647 h 560"/>
              <a:gd name="T6" fmla="*/ 2147483647 w 764"/>
              <a:gd name="T7" fmla="*/ 2147483647 h 560"/>
              <a:gd name="T8" fmla="*/ 2147483647 w 764"/>
              <a:gd name="T9" fmla="*/ 2147483647 h 560"/>
              <a:gd name="T10" fmla="*/ 2147483647 w 764"/>
              <a:gd name="T11" fmla="*/ 0 h 560"/>
              <a:gd name="T12" fmla="*/ 0 60000 65536"/>
              <a:gd name="T13" fmla="*/ 0 60000 65536"/>
              <a:gd name="T14" fmla="*/ 0 60000 65536"/>
              <a:gd name="T15" fmla="*/ 0 60000 65536"/>
              <a:gd name="T16" fmla="*/ 0 60000 65536"/>
              <a:gd name="T17" fmla="*/ 0 60000 65536"/>
              <a:gd name="T18" fmla="*/ 0 w 764"/>
              <a:gd name="T19" fmla="*/ 0 h 560"/>
              <a:gd name="T20" fmla="*/ 764 w 764"/>
              <a:gd name="T21" fmla="*/ 560 h 560"/>
            </a:gdLst>
            <a:ahLst/>
            <a:cxnLst>
              <a:cxn ang="T12">
                <a:pos x="T0" y="T1"/>
              </a:cxn>
              <a:cxn ang="T13">
                <a:pos x="T2" y="T3"/>
              </a:cxn>
              <a:cxn ang="T14">
                <a:pos x="T4" y="T5"/>
              </a:cxn>
              <a:cxn ang="T15">
                <a:pos x="T6" y="T7"/>
              </a:cxn>
              <a:cxn ang="T16">
                <a:pos x="T8" y="T9"/>
              </a:cxn>
              <a:cxn ang="T17">
                <a:pos x="T10" y="T11"/>
              </a:cxn>
            </a:cxnLst>
            <a:rect l="T18" t="T19" r="T20" b="T21"/>
            <a:pathLst>
              <a:path w="764" h="560">
                <a:moveTo>
                  <a:pt x="0" y="560"/>
                </a:moveTo>
                <a:cubicBezTo>
                  <a:pt x="6" y="548"/>
                  <a:pt x="22" y="525"/>
                  <a:pt x="47" y="490"/>
                </a:cubicBezTo>
                <a:cubicBezTo>
                  <a:pt x="72" y="455"/>
                  <a:pt x="102" y="396"/>
                  <a:pt x="153" y="349"/>
                </a:cubicBezTo>
                <a:cubicBezTo>
                  <a:pt x="204" y="302"/>
                  <a:pt x="285" y="241"/>
                  <a:pt x="353" y="208"/>
                </a:cubicBezTo>
                <a:cubicBezTo>
                  <a:pt x="421" y="175"/>
                  <a:pt x="495" y="184"/>
                  <a:pt x="564" y="149"/>
                </a:cubicBezTo>
                <a:cubicBezTo>
                  <a:pt x="633" y="114"/>
                  <a:pt x="722" y="31"/>
                  <a:pt x="764" y="0"/>
                </a:cubicBezTo>
              </a:path>
            </a:pathLst>
          </a:custGeom>
          <a:noFill/>
          <a:ln w="57150">
            <a:solidFill>
              <a:srgbClr val="3399FF"/>
            </a:solidFill>
            <a:round/>
            <a:headEnd/>
            <a:tailEnd/>
          </a:ln>
        </p:spPr>
        <p:txBody>
          <a:bodyPr/>
          <a:lstStyle/>
          <a:p>
            <a:endParaRPr lang="zh-CN" altLang="en-US"/>
          </a:p>
        </p:txBody>
      </p:sp>
      <p:sp>
        <p:nvSpPr>
          <p:cNvPr id="21533" name="AutoShape 29"/>
          <p:cNvSpPr>
            <a:spLocks noChangeArrowheads="1"/>
          </p:cNvSpPr>
          <p:nvPr/>
        </p:nvSpPr>
        <p:spPr bwMode="auto">
          <a:xfrm>
            <a:off x="5334000" y="4876800"/>
            <a:ext cx="3124200" cy="1600200"/>
          </a:xfrm>
          <a:prstGeom prst="roundRect">
            <a:avLst>
              <a:gd name="adj" fmla="val 13690"/>
            </a:avLst>
          </a:prstGeom>
          <a:solidFill>
            <a:srgbClr val="F5F4DF"/>
          </a:solidFill>
          <a:ln w="28575">
            <a:solidFill>
              <a:srgbClr val="630705"/>
            </a:solidFill>
            <a:round/>
            <a:headEnd/>
            <a:tailEnd/>
          </a:ln>
          <a:effectLst>
            <a:outerShdw dist="53882" dir="2700000" algn="ctr" rotWithShape="0">
              <a:srgbClr val="630705"/>
            </a:outerShdw>
          </a:effectLst>
        </p:spPr>
        <p:txBody>
          <a:bodyPr wrap="none" anchor="ctr"/>
          <a:lstStyle/>
          <a:p>
            <a:pPr algn="l">
              <a:defRPr/>
            </a:pPr>
            <a:r>
              <a:rPr lang="zh-CN" altLang="en-US" sz="3200" b="1">
                <a:solidFill>
                  <a:srgbClr val="630705"/>
                </a:solidFill>
                <a:ea typeface="黑体" pitchFamily="2" charset="-122"/>
              </a:rPr>
              <a:t>   </a:t>
            </a:r>
            <a:r>
              <a:rPr lang="zh-CN" altLang="en-US" sz="3200" b="1">
                <a:solidFill>
                  <a:schemeClr val="accent2"/>
                </a:solidFill>
                <a:ea typeface="黑体" pitchFamily="2" charset="-122"/>
              </a:rPr>
              <a:t>精细胞经过</a:t>
            </a:r>
          </a:p>
          <a:p>
            <a:pPr algn="l">
              <a:defRPr/>
            </a:pPr>
            <a:r>
              <a:rPr lang="zh-CN" altLang="en-US" sz="3200" b="1">
                <a:solidFill>
                  <a:schemeClr val="accent2"/>
                </a:solidFill>
                <a:ea typeface="黑体" pitchFamily="2" charset="-122"/>
              </a:rPr>
              <a:t>变形成为蝌蚪</a:t>
            </a:r>
          </a:p>
          <a:p>
            <a:pPr algn="l">
              <a:defRPr/>
            </a:pPr>
            <a:r>
              <a:rPr lang="zh-CN" altLang="en-US" sz="3200" b="1">
                <a:solidFill>
                  <a:schemeClr val="accent2"/>
                </a:solidFill>
                <a:ea typeface="黑体" pitchFamily="2" charset="-122"/>
              </a:rPr>
              <a:t>状的精子</a:t>
            </a:r>
          </a:p>
        </p:txBody>
      </p:sp>
      <p:sp>
        <p:nvSpPr>
          <p:cNvPr id="29723" name="Text Box 51"/>
          <p:cNvSpPr txBox="1">
            <a:spLocks noChangeArrowheads="1"/>
          </p:cNvSpPr>
          <p:nvPr/>
        </p:nvSpPr>
        <p:spPr bwMode="auto">
          <a:xfrm>
            <a:off x="6391275" y="1447800"/>
            <a:ext cx="925513" cy="1939925"/>
          </a:xfrm>
          <a:prstGeom prst="rect">
            <a:avLst/>
          </a:prstGeom>
          <a:noFill/>
          <a:ln w="9525">
            <a:solidFill>
              <a:schemeClr val="accent2"/>
            </a:solidFill>
            <a:miter lim="800000"/>
            <a:headEnd/>
            <a:tailEnd/>
          </a:ln>
        </p:spPr>
        <p:txBody>
          <a:bodyPr vert="eaVert" wrap="none">
            <a:spAutoFit/>
          </a:bodyPr>
          <a:lstStyle/>
          <a:p>
            <a:pPr algn="l"/>
            <a:r>
              <a:rPr kumimoji="0" lang="zh-CN" altLang="en-US" sz="4800" b="1">
                <a:solidFill>
                  <a:srgbClr val="FF3300"/>
                </a:solidFill>
                <a:ea typeface="隶书" pitchFamily="49" charset="-122"/>
              </a:rPr>
              <a:t>变形期</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21533"/>
                                        </p:tgtEl>
                                        <p:attrNameLst>
                                          <p:attrName>style.visibility</p:attrName>
                                        </p:attrNameLst>
                                      </p:cBhvr>
                                      <p:to>
                                        <p:strVal val="visible"/>
                                      </p:to>
                                    </p:set>
                                    <p:anim calcmode="lin" valueType="num">
                                      <p:cBhvr>
                                        <p:cTn id="7" dur="500" fill="hold"/>
                                        <p:tgtEl>
                                          <p:spTgt spid="21533"/>
                                        </p:tgtEl>
                                        <p:attrNameLst>
                                          <p:attrName>ppt_w</p:attrName>
                                        </p:attrNameLst>
                                      </p:cBhvr>
                                      <p:tavLst>
                                        <p:tav tm="0">
                                          <p:val>
                                            <p:strVal val="2/3*#ppt_w"/>
                                          </p:val>
                                        </p:tav>
                                        <p:tav tm="100000">
                                          <p:val>
                                            <p:strVal val="#ppt_w"/>
                                          </p:val>
                                        </p:tav>
                                      </p:tavLst>
                                    </p:anim>
                                    <p:anim calcmode="lin" valueType="num">
                                      <p:cBhvr>
                                        <p:cTn id="8" dur="500" fill="hold"/>
                                        <p:tgtEl>
                                          <p:spTgt spid="21533"/>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3"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p:cNvPicPr>
            <a:picLocks noChangeAspect="1" noChangeArrowheads="1"/>
          </p:cNvPicPr>
          <p:nvPr/>
        </p:nvPicPr>
        <p:blipFill>
          <a:blip r:embed="rId3">
            <a:clrChange>
              <a:clrFrom>
                <a:srgbClr val="CCFFFF"/>
              </a:clrFrom>
              <a:clrTo>
                <a:srgbClr val="CCFFFF">
                  <a:alpha val="0"/>
                </a:srgbClr>
              </a:clrTo>
            </a:clrChange>
          </a:blip>
          <a:srcRect/>
          <a:stretch>
            <a:fillRect/>
          </a:stretch>
        </p:blipFill>
        <p:spPr bwMode="auto">
          <a:xfrm>
            <a:off x="228600" y="4876800"/>
            <a:ext cx="971550" cy="1066800"/>
          </a:xfrm>
          <a:prstGeom prst="rect">
            <a:avLst/>
          </a:prstGeom>
          <a:noFill/>
          <a:ln w="12700" cap="sq">
            <a:noFill/>
            <a:miter lim="800000"/>
            <a:headEnd type="none" w="sm" len="sm"/>
            <a:tailEnd type="none" w="sm" len="sm"/>
          </a:ln>
        </p:spPr>
      </p:pic>
      <p:pic>
        <p:nvPicPr>
          <p:cNvPr id="74755" name="Picture 3"/>
          <p:cNvPicPr>
            <a:picLocks noChangeAspect="1" noChangeArrowheads="1"/>
          </p:cNvPicPr>
          <p:nvPr/>
        </p:nvPicPr>
        <p:blipFill>
          <a:blip r:embed="rId4">
            <a:clrChange>
              <a:clrFrom>
                <a:srgbClr val="CCFFFF"/>
              </a:clrFrom>
              <a:clrTo>
                <a:srgbClr val="CCFFFF">
                  <a:alpha val="0"/>
                </a:srgbClr>
              </a:clrTo>
            </a:clrChange>
          </a:blip>
          <a:srcRect/>
          <a:stretch>
            <a:fillRect/>
          </a:stretch>
        </p:blipFill>
        <p:spPr bwMode="auto">
          <a:xfrm>
            <a:off x="228600" y="228600"/>
            <a:ext cx="1114425" cy="1209675"/>
          </a:xfrm>
          <a:prstGeom prst="rect">
            <a:avLst/>
          </a:prstGeom>
          <a:noFill/>
          <a:ln w="12700" cap="sq">
            <a:noFill/>
            <a:miter lim="800000"/>
            <a:headEnd type="none" w="sm" len="sm"/>
            <a:tailEnd type="none" w="sm" len="sm"/>
          </a:ln>
        </p:spPr>
      </p:pic>
      <p:pic>
        <p:nvPicPr>
          <p:cNvPr id="74756" name="Picture 4"/>
          <p:cNvPicPr>
            <a:picLocks noChangeAspect="1" noChangeArrowheads="1"/>
          </p:cNvPicPr>
          <p:nvPr/>
        </p:nvPicPr>
        <p:blipFill>
          <a:blip r:embed="rId5">
            <a:clrChange>
              <a:clrFrom>
                <a:srgbClr val="CCFFFF"/>
              </a:clrFrom>
              <a:clrTo>
                <a:srgbClr val="CCFFFF">
                  <a:alpha val="0"/>
                </a:srgbClr>
              </a:clrTo>
            </a:clrChange>
          </a:blip>
          <a:srcRect/>
          <a:stretch>
            <a:fillRect/>
          </a:stretch>
        </p:blipFill>
        <p:spPr bwMode="auto">
          <a:xfrm>
            <a:off x="2514600" y="0"/>
            <a:ext cx="1428750" cy="1371600"/>
          </a:xfrm>
          <a:prstGeom prst="rect">
            <a:avLst/>
          </a:prstGeom>
          <a:noFill/>
          <a:ln w="12700" cap="sq">
            <a:noFill/>
            <a:miter lim="800000"/>
            <a:headEnd type="none" w="sm" len="sm"/>
            <a:tailEnd type="none" w="sm" len="sm"/>
          </a:ln>
        </p:spPr>
      </p:pic>
      <p:pic>
        <p:nvPicPr>
          <p:cNvPr id="74757" name="Picture 5"/>
          <p:cNvPicPr>
            <a:picLocks noChangeAspect="1" noChangeArrowheads="1"/>
          </p:cNvPicPr>
          <p:nvPr/>
        </p:nvPicPr>
        <p:blipFill>
          <a:blip r:embed="rId6">
            <a:clrChange>
              <a:clrFrom>
                <a:srgbClr val="CCFFFF"/>
              </a:clrFrom>
              <a:clrTo>
                <a:srgbClr val="CCFFFF">
                  <a:alpha val="0"/>
                </a:srgbClr>
              </a:clrTo>
            </a:clrChange>
          </a:blip>
          <a:srcRect/>
          <a:stretch>
            <a:fillRect/>
          </a:stretch>
        </p:blipFill>
        <p:spPr bwMode="auto">
          <a:xfrm>
            <a:off x="4953000" y="0"/>
            <a:ext cx="1447800" cy="1447800"/>
          </a:xfrm>
          <a:prstGeom prst="rect">
            <a:avLst/>
          </a:prstGeom>
          <a:noFill/>
          <a:ln w="12700" cap="sq">
            <a:noFill/>
            <a:miter lim="800000"/>
            <a:headEnd type="none" w="sm" len="sm"/>
            <a:tailEnd type="none" w="sm" len="sm"/>
          </a:ln>
        </p:spPr>
      </p:pic>
      <p:pic>
        <p:nvPicPr>
          <p:cNvPr id="74758" name="Picture 6"/>
          <p:cNvPicPr>
            <a:picLocks noChangeAspect="1" noChangeArrowheads="1"/>
          </p:cNvPicPr>
          <p:nvPr/>
        </p:nvPicPr>
        <p:blipFill>
          <a:blip r:embed="rId7">
            <a:clrChange>
              <a:clrFrom>
                <a:srgbClr val="CCFFFF"/>
              </a:clrFrom>
              <a:clrTo>
                <a:srgbClr val="CCFFFF">
                  <a:alpha val="0"/>
                </a:srgbClr>
              </a:clrTo>
            </a:clrChange>
          </a:blip>
          <a:srcRect/>
          <a:stretch>
            <a:fillRect/>
          </a:stretch>
        </p:blipFill>
        <p:spPr bwMode="auto">
          <a:xfrm>
            <a:off x="7877175" y="0"/>
            <a:ext cx="1266825" cy="2000250"/>
          </a:xfrm>
          <a:prstGeom prst="rect">
            <a:avLst/>
          </a:prstGeom>
          <a:noFill/>
          <a:ln w="12700" cap="sq">
            <a:noFill/>
            <a:miter lim="800000"/>
            <a:headEnd type="none" w="sm" len="sm"/>
            <a:tailEnd type="none" w="sm" len="sm"/>
          </a:ln>
        </p:spPr>
      </p:pic>
      <p:pic>
        <p:nvPicPr>
          <p:cNvPr id="74759" name="Picture 7"/>
          <p:cNvPicPr>
            <a:picLocks noChangeAspect="1" noChangeArrowheads="1"/>
          </p:cNvPicPr>
          <p:nvPr/>
        </p:nvPicPr>
        <p:blipFill>
          <a:blip r:embed="rId8">
            <a:clrChange>
              <a:clrFrom>
                <a:srgbClr val="CCFFFF"/>
              </a:clrFrom>
              <a:clrTo>
                <a:srgbClr val="CCFFFF">
                  <a:alpha val="0"/>
                </a:srgbClr>
              </a:clrTo>
            </a:clrChange>
          </a:blip>
          <a:srcRect/>
          <a:stretch>
            <a:fillRect/>
          </a:stretch>
        </p:blipFill>
        <p:spPr bwMode="auto">
          <a:xfrm>
            <a:off x="7848600" y="2895600"/>
            <a:ext cx="1295400" cy="3048000"/>
          </a:xfrm>
          <a:prstGeom prst="rect">
            <a:avLst/>
          </a:prstGeom>
          <a:noFill/>
          <a:ln w="12700" cap="sq">
            <a:noFill/>
            <a:miter lim="800000"/>
            <a:headEnd type="none" w="sm" len="sm"/>
            <a:tailEnd type="none" w="sm" len="sm"/>
          </a:ln>
        </p:spPr>
      </p:pic>
      <p:pic>
        <p:nvPicPr>
          <p:cNvPr id="74760" name="Picture 8"/>
          <p:cNvPicPr>
            <a:picLocks noChangeAspect="1" noChangeArrowheads="1"/>
          </p:cNvPicPr>
          <p:nvPr/>
        </p:nvPicPr>
        <p:blipFill>
          <a:blip r:embed="rId9">
            <a:clrChange>
              <a:clrFrom>
                <a:srgbClr val="CCFFFF"/>
              </a:clrFrom>
              <a:clrTo>
                <a:srgbClr val="CCFFFF">
                  <a:alpha val="0"/>
                </a:srgbClr>
              </a:clrTo>
            </a:clrChange>
          </a:blip>
          <a:srcRect/>
          <a:stretch>
            <a:fillRect/>
          </a:stretch>
        </p:blipFill>
        <p:spPr bwMode="auto">
          <a:xfrm>
            <a:off x="5562600" y="2667000"/>
            <a:ext cx="1209675" cy="1733550"/>
          </a:xfrm>
          <a:prstGeom prst="rect">
            <a:avLst/>
          </a:prstGeom>
          <a:noFill/>
          <a:ln w="12700" cap="sq">
            <a:noFill/>
            <a:miter lim="800000"/>
            <a:headEnd type="none" w="sm" len="sm"/>
            <a:tailEnd type="none" w="sm" len="sm"/>
          </a:ln>
        </p:spPr>
      </p:pic>
      <p:pic>
        <p:nvPicPr>
          <p:cNvPr id="74761" name="Picture 9"/>
          <p:cNvPicPr>
            <a:picLocks noChangeAspect="1" noChangeArrowheads="1"/>
          </p:cNvPicPr>
          <p:nvPr/>
        </p:nvPicPr>
        <p:blipFill>
          <a:blip r:embed="rId10">
            <a:clrChange>
              <a:clrFrom>
                <a:srgbClr val="CCFFFF"/>
              </a:clrFrom>
              <a:clrTo>
                <a:srgbClr val="CCFFFF">
                  <a:alpha val="0"/>
                </a:srgbClr>
              </a:clrTo>
            </a:clrChange>
          </a:blip>
          <a:srcRect/>
          <a:stretch>
            <a:fillRect/>
          </a:stretch>
        </p:blipFill>
        <p:spPr bwMode="auto">
          <a:xfrm>
            <a:off x="5562600" y="4419600"/>
            <a:ext cx="1104900" cy="1676400"/>
          </a:xfrm>
          <a:prstGeom prst="rect">
            <a:avLst/>
          </a:prstGeom>
          <a:noFill/>
          <a:ln w="12700" cap="sq">
            <a:noFill/>
            <a:miter lim="800000"/>
            <a:headEnd type="none" w="sm" len="sm"/>
            <a:tailEnd type="none" w="sm" len="sm"/>
          </a:ln>
        </p:spPr>
      </p:pic>
      <p:pic>
        <p:nvPicPr>
          <p:cNvPr id="74762" name="Picture 10"/>
          <p:cNvPicPr>
            <a:picLocks noChangeAspect="1" noChangeArrowheads="1"/>
          </p:cNvPicPr>
          <p:nvPr/>
        </p:nvPicPr>
        <p:blipFill>
          <a:blip r:embed="rId11">
            <a:clrChange>
              <a:clrFrom>
                <a:srgbClr val="CCFFFF"/>
              </a:clrFrom>
              <a:clrTo>
                <a:srgbClr val="CCFFFF">
                  <a:alpha val="0"/>
                </a:srgbClr>
              </a:clrTo>
            </a:clrChange>
          </a:blip>
          <a:srcRect/>
          <a:stretch>
            <a:fillRect/>
          </a:stretch>
        </p:blipFill>
        <p:spPr bwMode="auto">
          <a:xfrm>
            <a:off x="3505200" y="2590800"/>
            <a:ext cx="847725" cy="3390900"/>
          </a:xfrm>
          <a:prstGeom prst="rect">
            <a:avLst/>
          </a:prstGeom>
          <a:noFill/>
          <a:ln w="12700" cap="sq">
            <a:noFill/>
            <a:miter lim="800000"/>
            <a:headEnd type="none" w="sm" len="sm"/>
            <a:tailEnd type="none" w="sm" len="sm"/>
          </a:ln>
        </p:spPr>
      </p:pic>
      <p:sp>
        <p:nvSpPr>
          <p:cNvPr id="74763" name="Text Box 11"/>
          <p:cNvSpPr txBox="1">
            <a:spLocks noChangeArrowheads="1"/>
          </p:cNvSpPr>
          <p:nvPr/>
        </p:nvSpPr>
        <p:spPr bwMode="auto">
          <a:xfrm>
            <a:off x="762000" y="1981200"/>
            <a:ext cx="533400" cy="2443163"/>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2800" b="1">
                <a:solidFill>
                  <a:schemeClr val="tx2"/>
                </a:solidFill>
                <a:latin typeface="宋体" pitchFamily="2" charset="-122"/>
              </a:rPr>
              <a:t>间</a:t>
            </a:r>
          </a:p>
          <a:p>
            <a:pPr algn="l">
              <a:spcBef>
                <a:spcPct val="50000"/>
              </a:spcBef>
            </a:pPr>
            <a:endParaRPr lang="zh-CN" altLang="en-US" sz="2800" b="1">
              <a:solidFill>
                <a:schemeClr val="tx2"/>
              </a:solidFill>
              <a:latin typeface="宋体" pitchFamily="2" charset="-122"/>
            </a:endParaRPr>
          </a:p>
          <a:p>
            <a:pPr algn="l">
              <a:spcBef>
                <a:spcPct val="50000"/>
              </a:spcBef>
            </a:pPr>
            <a:endParaRPr lang="zh-CN" altLang="en-US" sz="2800" b="1">
              <a:solidFill>
                <a:schemeClr val="tx2"/>
              </a:solidFill>
              <a:latin typeface="宋体" pitchFamily="2" charset="-122"/>
            </a:endParaRPr>
          </a:p>
          <a:p>
            <a:pPr algn="l">
              <a:spcBef>
                <a:spcPct val="50000"/>
              </a:spcBef>
            </a:pPr>
            <a:r>
              <a:rPr lang="zh-CN" altLang="en-US" sz="2800" b="1">
                <a:solidFill>
                  <a:schemeClr val="tx2"/>
                </a:solidFill>
                <a:latin typeface="宋体" pitchFamily="2" charset="-122"/>
              </a:rPr>
              <a:t>期</a:t>
            </a:r>
          </a:p>
        </p:txBody>
      </p:sp>
      <p:sp>
        <p:nvSpPr>
          <p:cNvPr id="74764" name="Text Box 12"/>
          <p:cNvSpPr txBox="1">
            <a:spLocks noChangeArrowheads="1"/>
          </p:cNvSpPr>
          <p:nvPr/>
        </p:nvSpPr>
        <p:spPr bwMode="auto">
          <a:xfrm>
            <a:off x="3962400" y="1828800"/>
            <a:ext cx="2057400" cy="519113"/>
          </a:xfrm>
          <a:prstGeom prst="rect">
            <a:avLst/>
          </a:prstGeom>
          <a:noFill/>
          <a:ln w="12700" cap="sq">
            <a:noFill/>
            <a:miter lim="800000"/>
            <a:headEnd type="none" w="sm" len="sm"/>
            <a:tailEnd type="none" w="sm" len="sm"/>
          </a:ln>
        </p:spPr>
        <p:txBody>
          <a:bodyPr>
            <a:spAutoFit/>
          </a:bodyPr>
          <a:lstStyle/>
          <a:p>
            <a:pPr algn="l"/>
            <a:r>
              <a:rPr lang="zh-CN" altLang="en-US" sz="2800" b="1"/>
              <a:t>第一次分裂</a:t>
            </a:r>
          </a:p>
        </p:txBody>
      </p:sp>
      <p:sp>
        <p:nvSpPr>
          <p:cNvPr id="74765" name="Text Box 13"/>
          <p:cNvSpPr txBox="1">
            <a:spLocks noChangeArrowheads="1"/>
          </p:cNvSpPr>
          <p:nvPr/>
        </p:nvSpPr>
        <p:spPr bwMode="auto">
          <a:xfrm>
            <a:off x="3124200" y="6096000"/>
            <a:ext cx="1524000" cy="519113"/>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2800" b="1">
                <a:solidFill>
                  <a:schemeClr val="tx2"/>
                </a:solidFill>
              </a:rPr>
              <a:t>子细胞</a:t>
            </a:r>
          </a:p>
        </p:txBody>
      </p:sp>
      <p:sp>
        <p:nvSpPr>
          <p:cNvPr id="74766" name="AutoShape 14"/>
          <p:cNvSpPr>
            <a:spLocks noChangeArrowheads="1"/>
          </p:cNvSpPr>
          <p:nvPr/>
        </p:nvSpPr>
        <p:spPr bwMode="auto">
          <a:xfrm>
            <a:off x="1447800" y="685800"/>
            <a:ext cx="990600" cy="152400"/>
          </a:xfrm>
          <a:prstGeom prst="rightArrow">
            <a:avLst>
              <a:gd name="adj1" fmla="val 50000"/>
              <a:gd name="adj2" fmla="val 162500"/>
            </a:avLst>
          </a:prstGeom>
          <a:solidFill>
            <a:schemeClr val="accent1"/>
          </a:solidFill>
          <a:ln w="12700" cap="sq">
            <a:solidFill>
              <a:schemeClr val="tx1"/>
            </a:solidFill>
            <a:miter lim="800000"/>
            <a:headEnd type="none" w="sm" len="sm"/>
            <a:tailEnd type="none" w="sm" len="sm"/>
          </a:ln>
        </p:spPr>
        <p:txBody>
          <a:bodyPr wrap="none" anchor="ctr"/>
          <a:lstStyle/>
          <a:p>
            <a:endParaRPr lang="zh-CN" altLang="en-US"/>
          </a:p>
        </p:txBody>
      </p:sp>
      <p:sp>
        <p:nvSpPr>
          <p:cNvPr id="74767" name="AutoShape 15"/>
          <p:cNvSpPr>
            <a:spLocks noChangeArrowheads="1"/>
          </p:cNvSpPr>
          <p:nvPr/>
        </p:nvSpPr>
        <p:spPr bwMode="auto">
          <a:xfrm>
            <a:off x="3962400" y="685800"/>
            <a:ext cx="990600" cy="152400"/>
          </a:xfrm>
          <a:prstGeom prst="rightArrow">
            <a:avLst>
              <a:gd name="adj1" fmla="val 50000"/>
              <a:gd name="adj2" fmla="val 162500"/>
            </a:avLst>
          </a:prstGeom>
          <a:solidFill>
            <a:schemeClr val="accent1"/>
          </a:solidFill>
          <a:ln w="12700" cap="sq">
            <a:solidFill>
              <a:schemeClr val="tx1"/>
            </a:solidFill>
            <a:miter lim="800000"/>
            <a:headEnd type="none" w="sm" len="sm"/>
            <a:tailEnd type="none" w="sm" len="sm"/>
          </a:ln>
        </p:spPr>
        <p:txBody>
          <a:bodyPr wrap="none" anchor="ctr"/>
          <a:lstStyle/>
          <a:p>
            <a:endParaRPr lang="zh-CN" altLang="en-US"/>
          </a:p>
        </p:txBody>
      </p:sp>
      <p:sp>
        <p:nvSpPr>
          <p:cNvPr id="74768" name="AutoShape 16"/>
          <p:cNvSpPr>
            <a:spLocks noChangeArrowheads="1"/>
          </p:cNvSpPr>
          <p:nvPr/>
        </p:nvSpPr>
        <p:spPr bwMode="auto">
          <a:xfrm>
            <a:off x="6477000" y="685800"/>
            <a:ext cx="1371600" cy="228600"/>
          </a:xfrm>
          <a:prstGeom prst="rightArrow">
            <a:avLst>
              <a:gd name="adj1" fmla="val 50000"/>
              <a:gd name="adj2" fmla="val 150000"/>
            </a:avLst>
          </a:prstGeom>
          <a:solidFill>
            <a:schemeClr val="accent1"/>
          </a:solidFill>
          <a:ln w="12700" cap="sq">
            <a:solidFill>
              <a:schemeClr val="tx1"/>
            </a:solidFill>
            <a:miter lim="800000"/>
            <a:headEnd type="none" w="sm" len="sm"/>
            <a:tailEnd type="none" w="sm" len="sm"/>
          </a:ln>
        </p:spPr>
        <p:txBody>
          <a:bodyPr wrap="none" anchor="ctr"/>
          <a:lstStyle/>
          <a:p>
            <a:endParaRPr lang="zh-CN" altLang="en-US"/>
          </a:p>
        </p:txBody>
      </p:sp>
      <p:sp>
        <p:nvSpPr>
          <p:cNvPr id="74769" name="AutoShape 17"/>
          <p:cNvSpPr>
            <a:spLocks noChangeArrowheads="1"/>
          </p:cNvSpPr>
          <p:nvPr/>
        </p:nvSpPr>
        <p:spPr bwMode="auto">
          <a:xfrm flipH="1">
            <a:off x="4572000" y="4191000"/>
            <a:ext cx="914400" cy="228600"/>
          </a:xfrm>
          <a:prstGeom prst="rightArrow">
            <a:avLst>
              <a:gd name="adj1" fmla="val 50000"/>
              <a:gd name="adj2" fmla="val 100000"/>
            </a:avLst>
          </a:prstGeom>
          <a:solidFill>
            <a:schemeClr val="accent1"/>
          </a:solidFill>
          <a:ln w="12700" cap="sq">
            <a:solidFill>
              <a:schemeClr val="tx1"/>
            </a:solidFill>
            <a:miter lim="800000"/>
            <a:headEnd type="none" w="sm" len="sm"/>
            <a:tailEnd type="none" w="sm" len="sm"/>
          </a:ln>
        </p:spPr>
        <p:txBody>
          <a:bodyPr wrap="none" anchor="ctr"/>
          <a:lstStyle/>
          <a:p>
            <a:endParaRPr lang="zh-CN" altLang="en-US"/>
          </a:p>
        </p:txBody>
      </p:sp>
      <p:sp>
        <p:nvSpPr>
          <p:cNvPr id="74770" name="AutoShape 18"/>
          <p:cNvSpPr>
            <a:spLocks noChangeArrowheads="1"/>
          </p:cNvSpPr>
          <p:nvPr/>
        </p:nvSpPr>
        <p:spPr bwMode="auto">
          <a:xfrm flipH="1">
            <a:off x="6629400" y="4191000"/>
            <a:ext cx="1219200" cy="228600"/>
          </a:xfrm>
          <a:prstGeom prst="rightArrow">
            <a:avLst>
              <a:gd name="adj1" fmla="val 50000"/>
              <a:gd name="adj2" fmla="val 133333"/>
            </a:avLst>
          </a:prstGeom>
          <a:solidFill>
            <a:schemeClr val="accent1"/>
          </a:solidFill>
          <a:ln w="12700" cap="sq">
            <a:solidFill>
              <a:schemeClr val="tx1"/>
            </a:solidFill>
            <a:miter lim="800000"/>
            <a:headEnd type="none" w="sm" len="sm"/>
            <a:tailEnd type="none" w="sm" len="sm"/>
          </a:ln>
        </p:spPr>
        <p:txBody>
          <a:bodyPr wrap="none" anchor="ctr"/>
          <a:lstStyle/>
          <a:p>
            <a:endParaRPr lang="zh-CN" altLang="en-US"/>
          </a:p>
        </p:txBody>
      </p:sp>
      <p:sp>
        <p:nvSpPr>
          <p:cNvPr id="74771" name="AutoShape 19"/>
          <p:cNvSpPr>
            <a:spLocks/>
          </p:cNvSpPr>
          <p:nvPr/>
        </p:nvSpPr>
        <p:spPr bwMode="auto">
          <a:xfrm rot="-5400000">
            <a:off x="4800600" y="-914400"/>
            <a:ext cx="304800" cy="5334000"/>
          </a:xfrm>
          <a:prstGeom prst="leftBrace">
            <a:avLst>
              <a:gd name="adj1" fmla="val 145833"/>
              <a:gd name="adj2" fmla="val 50000"/>
            </a:avLst>
          </a:prstGeom>
          <a:noFill/>
          <a:ln w="31750" cap="sq">
            <a:solidFill>
              <a:srgbClr val="FF00FF"/>
            </a:solidFill>
            <a:round/>
            <a:headEnd type="none" w="sm" len="sm"/>
            <a:tailEnd type="none" w="sm" len="sm"/>
          </a:ln>
        </p:spPr>
        <p:txBody>
          <a:bodyPr wrap="none" anchor="ctr"/>
          <a:lstStyle/>
          <a:p>
            <a:endParaRPr lang="zh-CN" altLang="en-US"/>
          </a:p>
        </p:txBody>
      </p:sp>
      <p:sp>
        <p:nvSpPr>
          <p:cNvPr id="74772" name="AutoShape 20"/>
          <p:cNvSpPr>
            <a:spLocks/>
          </p:cNvSpPr>
          <p:nvPr/>
        </p:nvSpPr>
        <p:spPr bwMode="auto">
          <a:xfrm rot="-5400000">
            <a:off x="6057900" y="3848100"/>
            <a:ext cx="152400" cy="4495800"/>
          </a:xfrm>
          <a:prstGeom prst="leftBrace">
            <a:avLst>
              <a:gd name="adj1" fmla="val 245833"/>
              <a:gd name="adj2" fmla="val 50000"/>
            </a:avLst>
          </a:prstGeom>
          <a:noFill/>
          <a:ln w="31750" cap="sq">
            <a:solidFill>
              <a:srgbClr val="FF00FF"/>
            </a:solidFill>
            <a:round/>
            <a:headEnd type="none" w="sm" len="sm"/>
            <a:tailEnd type="none" w="sm" len="sm"/>
          </a:ln>
        </p:spPr>
        <p:txBody>
          <a:bodyPr wrap="none" anchor="ctr"/>
          <a:lstStyle/>
          <a:p>
            <a:endParaRPr lang="zh-CN" altLang="en-US"/>
          </a:p>
        </p:txBody>
      </p:sp>
      <p:sp>
        <p:nvSpPr>
          <p:cNvPr id="74773" name="Text Box 21"/>
          <p:cNvSpPr txBox="1">
            <a:spLocks noChangeArrowheads="1"/>
          </p:cNvSpPr>
          <p:nvPr/>
        </p:nvSpPr>
        <p:spPr bwMode="auto">
          <a:xfrm>
            <a:off x="3657600" y="1066800"/>
            <a:ext cx="800100" cy="457200"/>
          </a:xfrm>
          <a:prstGeom prst="rect">
            <a:avLst/>
          </a:prstGeom>
          <a:noFill/>
          <a:ln w="12700" cap="sq">
            <a:noFill/>
            <a:miter lim="800000"/>
            <a:headEnd type="none" w="sm" len="sm"/>
            <a:tailEnd type="none" w="sm" len="sm"/>
          </a:ln>
        </p:spPr>
        <p:txBody>
          <a:bodyPr wrap="none">
            <a:spAutoFit/>
          </a:bodyPr>
          <a:lstStyle/>
          <a:p>
            <a:pPr algn="l">
              <a:spcBef>
                <a:spcPct val="50000"/>
              </a:spcBef>
            </a:pPr>
            <a:r>
              <a:rPr lang="zh-CN" altLang="en-US" b="1">
                <a:solidFill>
                  <a:schemeClr val="tx2"/>
                </a:solidFill>
              </a:rPr>
              <a:t>联会</a:t>
            </a:r>
          </a:p>
        </p:txBody>
      </p:sp>
      <p:sp>
        <p:nvSpPr>
          <p:cNvPr id="74774" name="Text Box 22"/>
          <p:cNvSpPr txBox="1">
            <a:spLocks noChangeArrowheads="1"/>
          </p:cNvSpPr>
          <p:nvPr/>
        </p:nvSpPr>
        <p:spPr bwMode="auto">
          <a:xfrm>
            <a:off x="6324600" y="990600"/>
            <a:ext cx="1101725" cy="457200"/>
          </a:xfrm>
          <a:prstGeom prst="rect">
            <a:avLst/>
          </a:prstGeom>
          <a:noFill/>
          <a:ln w="12700" cap="sq">
            <a:noFill/>
            <a:miter lim="800000"/>
            <a:headEnd type="none" w="sm" len="sm"/>
            <a:tailEnd type="none" w="sm" len="sm"/>
          </a:ln>
        </p:spPr>
        <p:txBody>
          <a:bodyPr wrap="none">
            <a:spAutoFit/>
          </a:bodyPr>
          <a:lstStyle/>
          <a:p>
            <a:pPr algn="l">
              <a:spcBef>
                <a:spcPct val="50000"/>
              </a:spcBef>
            </a:pPr>
            <a:r>
              <a:rPr lang="zh-CN" altLang="en-US" b="1">
                <a:solidFill>
                  <a:schemeClr val="tx2"/>
                </a:solidFill>
              </a:rPr>
              <a:t>四分体</a:t>
            </a:r>
          </a:p>
        </p:txBody>
      </p:sp>
      <p:sp>
        <p:nvSpPr>
          <p:cNvPr id="74775" name="Rectangle 23"/>
          <p:cNvSpPr>
            <a:spLocks noChangeArrowheads="1"/>
          </p:cNvSpPr>
          <p:nvPr/>
        </p:nvSpPr>
        <p:spPr bwMode="auto">
          <a:xfrm>
            <a:off x="5029200" y="6096000"/>
            <a:ext cx="2286000" cy="519113"/>
          </a:xfrm>
          <a:prstGeom prst="rect">
            <a:avLst/>
          </a:prstGeom>
          <a:noFill/>
          <a:ln w="9525">
            <a:noFill/>
            <a:miter lim="800000"/>
            <a:headEnd/>
            <a:tailEnd/>
          </a:ln>
        </p:spPr>
        <p:txBody>
          <a:bodyPr>
            <a:spAutoFit/>
          </a:bodyPr>
          <a:lstStyle/>
          <a:p>
            <a:pPr algn="l">
              <a:spcBef>
                <a:spcPct val="50000"/>
              </a:spcBef>
            </a:pPr>
            <a:r>
              <a:rPr lang="zh-CN" altLang="en-US" sz="2800" b="1"/>
              <a:t>第二次分裂</a:t>
            </a:r>
          </a:p>
        </p:txBody>
      </p:sp>
      <p:sp>
        <p:nvSpPr>
          <p:cNvPr id="74776" name="AutoShape 24"/>
          <p:cNvSpPr>
            <a:spLocks noChangeArrowheads="1"/>
          </p:cNvSpPr>
          <p:nvPr/>
        </p:nvSpPr>
        <p:spPr bwMode="auto">
          <a:xfrm>
            <a:off x="685800" y="1371600"/>
            <a:ext cx="152400" cy="3490913"/>
          </a:xfrm>
          <a:prstGeom prst="upArrow">
            <a:avLst>
              <a:gd name="adj1" fmla="val 50000"/>
              <a:gd name="adj2" fmla="val 572656"/>
            </a:avLst>
          </a:prstGeom>
          <a:solidFill>
            <a:srgbClr val="FFCC99"/>
          </a:solidFill>
          <a:ln w="9525">
            <a:solidFill>
              <a:schemeClr val="tx1"/>
            </a:solidFill>
            <a:miter lim="800000"/>
            <a:headEnd/>
            <a:tailEnd/>
          </a:ln>
        </p:spPr>
        <p:txBody>
          <a:bodyPr wrap="none" anchor="ctr"/>
          <a:lstStyle/>
          <a:p>
            <a:endParaRPr lang="zh-CN" altLang="en-US"/>
          </a:p>
        </p:txBody>
      </p:sp>
      <p:sp>
        <p:nvSpPr>
          <p:cNvPr id="74777" name="AutoShape 25"/>
          <p:cNvSpPr>
            <a:spLocks noChangeArrowheads="1"/>
          </p:cNvSpPr>
          <p:nvPr/>
        </p:nvSpPr>
        <p:spPr bwMode="auto">
          <a:xfrm>
            <a:off x="8153400" y="1981200"/>
            <a:ext cx="228600" cy="685800"/>
          </a:xfrm>
          <a:prstGeom prst="downArrow">
            <a:avLst>
              <a:gd name="adj1" fmla="val 50000"/>
              <a:gd name="adj2" fmla="val 75000"/>
            </a:avLst>
          </a:prstGeom>
          <a:solidFill>
            <a:srgbClr val="FFCC99"/>
          </a:solidFill>
          <a:ln w="9525">
            <a:solidFill>
              <a:schemeClr val="tx1"/>
            </a:solidFill>
            <a:miter lim="800000"/>
            <a:headEnd/>
            <a:tailEnd/>
          </a:ln>
        </p:spPr>
        <p:txBody>
          <a:bodyPr wrap="none" anchor="ctr"/>
          <a:lstStyle/>
          <a:p>
            <a:endParaRPr lang="zh-CN" altLang="en-US"/>
          </a:p>
        </p:txBody>
      </p:sp>
      <p:sp>
        <p:nvSpPr>
          <p:cNvPr id="30746" name="AutoShape 26">
            <a:hlinkClick r:id="rId12" action="ppaction://program" highlightClick="1"/>
          </p:cNvPr>
          <p:cNvSpPr>
            <a:spLocks noChangeArrowheads="1"/>
          </p:cNvSpPr>
          <p:nvPr/>
        </p:nvSpPr>
        <p:spPr bwMode="auto">
          <a:xfrm>
            <a:off x="8763000" y="6477000"/>
            <a:ext cx="381000" cy="381000"/>
          </a:xfrm>
          <a:prstGeom prst="actionButtonForwardNext">
            <a:avLst/>
          </a:prstGeom>
          <a:solidFill>
            <a:srgbClr val="FFCC99"/>
          </a:solidFill>
          <a:ln w="9525">
            <a:solidFill>
              <a:schemeClr val="tx1"/>
            </a:solidFill>
            <a:miter lim="800000"/>
            <a:headEnd/>
            <a:tailEnd/>
          </a:ln>
        </p:spPr>
        <p:txBody>
          <a:bodyPr wrap="none" anchor="ctr"/>
          <a:lstStyle/>
          <a:p>
            <a:endParaRPr lang="zh-CN"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additive="base">
                                        <p:cTn id="7" dur="500" fill="hold"/>
                                        <p:tgtEl>
                                          <p:spTgt spid="74754"/>
                                        </p:tgtEl>
                                        <p:attrNameLst>
                                          <p:attrName>ppt_x</p:attrName>
                                        </p:attrNameLst>
                                      </p:cBhvr>
                                      <p:tavLst>
                                        <p:tav tm="0">
                                          <p:val>
                                            <p:strVal val="#ppt_x"/>
                                          </p:val>
                                        </p:tav>
                                        <p:tav tm="100000">
                                          <p:val>
                                            <p:strVal val="#ppt_x"/>
                                          </p:val>
                                        </p:tav>
                                      </p:tavLst>
                                    </p:anim>
                                    <p:anim calcmode="lin" valueType="num">
                                      <p:cBhvr additive="base">
                                        <p:cTn id="8" dur="500" fill="hold"/>
                                        <p:tgtEl>
                                          <p:spTgt spid="7475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74776"/>
                                        </p:tgtEl>
                                        <p:attrNameLst>
                                          <p:attrName>style.visibility</p:attrName>
                                        </p:attrNameLst>
                                      </p:cBhvr>
                                      <p:to>
                                        <p:strVal val="visible"/>
                                      </p:to>
                                    </p:set>
                                    <p:animEffect transition="in" filter="dissolve">
                                      <p:cBhvr>
                                        <p:cTn id="12" dur="500"/>
                                        <p:tgtEl>
                                          <p:spTgt spid="74776"/>
                                        </p:tgtEl>
                                      </p:cBhvr>
                                    </p:animEffect>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74763"/>
                                        </p:tgtEl>
                                        <p:attrNameLst>
                                          <p:attrName>style.visibility</p:attrName>
                                        </p:attrNameLst>
                                      </p:cBhvr>
                                      <p:to>
                                        <p:strVal val="visible"/>
                                      </p:to>
                                    </p:set>
                                    <p:anim calcmode="lin" valueType="num">
                                      <p:cBhvr additive="base">
                                        <p:cTn id="16" dur="500" fill="hold"/>
                                        <p:tgtEl>
                                          <p:spTgt spid="74763"/>
                                        </p:tgtEl>
                                        <p:attrNameLst>
                                          <p:attrName>ppt_x</p:attrName>
                                        </p:attrNameLst>
                                      </p:cBhvr>
                                      <p:tavLst>
                                        <p:tav tm="0">
                                          <p:val>
                                            <p:strVal val="0-#ppt_w/2"/>
                                          </p:val>
                                        </p:tav>
                                        <p:tav tm="100000">
                                          <p:val>
                                            <p:strVal val="#ppt_x"/>
                                          </p:val>
                                        </p:tav>
                                      </p:tavLst>
                                    </p:anim>
                                    <p:anim calcmode="lin" valueType="num">
                                      <p:cBhvr additive="base">
                                        <p:cTn id="17" dur="500" fill="hold"/>
                                        <p:tgtEl>
                                          <p:spTgt spid="7476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1" fill="hold" nodeType="afterEffect">
                                  <p:stCondLst>
                                    <p:cond delay="0"/>
                                  </p:stCondLst>
                                  <p:childTnLst>
                                    <p:set>
                                      <p:cBhvr>
                                        <p:cTn id="20" dur="1" fill="hold">
                                          <p:stCondLst>
                                            <p:cond delay="0"/>
                                          </p:stCondLst>
                                        </p:cTn>
                                        <p:tgtEl>
                                          <p:spTgt spid="74755"/>
                                        </p:tgtEl>
                                        <p:attrNameLst>
                                          <p:attrName>style.visibility</p:attrName>
                                        </p:attrNameLst>
                                      </p:cBhvr>
                                      <p:to>
                                        <p:strVal val="visible"/>
                                      </p:to>
                                    </p:set>
                                    <p:anim calcmode="lin" valueType="num">
                                      <p:cBhvr additive="base">
                                        <p:cTn id="21" dur="500" fill="hold"/>
                                        <p:tgtEl>
                                          <p:spTgt spid="74755"/>
                                        </p:tgtEl>
                                        <p:attrNameLst>
                                          <p:attrName>ppt_x</p:attrName>
                                        </p:attrNameLst>
                                      </p:cBhvr>
                                      <p:tavLst>
                                        <p:tav tm="0">
                                          <p:val>
                                            <p:strVal val="#ppt_x"/>
                                          </p:val>
                                        </p:tav>
                                        <p:tav tm="100000">
                                          <p:val>
                                            <p:strVal val="#ppt_x"/>
                                          </p:val>
                                        </p:tav>
                                      </p:tavLst>
                                    </p:anim>
                                    <p:anim calcmode="lin" valueType="num">
                                      <p:cBhvr additive="base">
                                        <p:cTn id="22" dur="500" fill="hold"/>
                                        <p:tgtEl>
                                          <p:spTgt spid="74755"/>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4766"/>
                                        </p:tgtEl>
                                        <p:attrNameLst>
                                          <p:attrName>style.visibility</p:attrName>
                                        </p:attrNameLst>
                                      </p:cBhvr>
                                      <p:to>
                                        <p:strVal val="visible"/>
                                      </p:to>
                                    </p:set>
                                  </p:childTnLst>
                                </p:cTn>
                              </p:par>
                            </p:childTnLst>
                          </p:cTn>
                        </p:par>
                        <p:par>
                          <p:cTn id="27" fill="hold">
                            <p:stCondLst>
                              <p:cond delay="500"/>
                            </p:stCondLst>
                            <p:childTnLst>
                              <p:par>
                                <p:cTn id="28" presetID="2" presetClass="entr" presetSubtype="1" fill="hold" nodeType="afterEffect">
                                  <p:stCondLst>
                                    <p:cond delay="0"/>
                                  </p:stCondLst>
                                  <p:childTnLst>
                                    <p:set>
                                      <p:cBhvr>
                                        <p:cTn id="29" dur="1" fill="hold">
                                          <p:stCondLst>
                                            <p:cond delay="0"/>
                                          </p:stCondLst>
                                        </p:cTn>
                                        <p:tgtEl>
                                          <p:spTgt spid="74756"/>
                                        </p:tgtEl>
                                        <p:attrNameLst>
                                          <p:attrName>style.visibility</p:attrName>
                                        </p:attrNameLst>
                                      </p:cBhvr>
                                      <p:to>
                                        <p:strVal val="visible"/>
                                      </p:to>
                                    </p:set>
                                    <p:anim calcmode="lin" valueType="num">
                                      <p:cBhvr additive="base">
                                        <p:cTn id="30" dur="500" fill="hold"/>
                                        <p:tgtEl>
                                          <p:spTgt spid="74756"/>
                                        </p:tgtEl>
                                        <p:attrNameLst>
                                          <p:attrName>ppt_x</p:attrName>
                                        </p:attrNameLst>
                                      </p:cBhvr>
                                      <p:tavLst>
                                        <p:tav tm="0">
                                          <p:val>
                                            <p:strVal val="#ppt_x"/>
                                          </p:val>
                                        </p:tav>
                                        <p:tav tm="100000">
                                          <p:val>
                                            <p:strVal val="#ppt_x"/>
                                          </p:val>
                                        </p:tav>
                                      </p:tavLst>
                                    </p:anim>
                                    <p:anim calcmode="lin" valueType="num">
                                      <p:cBhvr additive="base">
                                        <p:cTn id="31" dur="500" fill="hold"/>
                                        <p:tgtEl>
                                          <p:spTgt spid="74756"/>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7477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74767"/>
                                        </p:tgtEl>
                                        <p:attrNameLst>
                                          <p:attrName>style.visibility</p:attrName>
                                        </p:attrNameLst>
                                      </p:cBhvr>
                                      <p:to>
                                        <p:strVal val="visible"/>
                                      </p:to>
                                    </p:set>
                                  </p:childTnLst>
                                </p:cTn>
                              </p:par>
                            </p:childTnLst>
                          </p:cTn>
                        </p:par>
                        <p:par>
                          <p:cTn id="40" fill="hold">
                            <p:stCondLst>
                              <p:cond delay="500"/>
                            </p:stCondLst>
                            <p:childTnLst>
                              <p:par>
                                <p:cTn id="41" presetID="2" presetClass="entr" presetSubtype="1" fill="hold" nodeType="afterEffect">
                                  <p:stCondLst>
                                    <p:cond delay="0"/>
                                  </p:stCondLst>
                                  <p:childTnLst>
                                    <p:set>
                                      <p:cBhvr>
                                        <p:cTn id="42" dur="1" fill="hold">
                                          <p:stCondLst>
                                            <p:cond delay="0"/>
                                          </p:stCondLst>
                                        </p:cTn>
                                        <p:tgtEl>
                                          <p:spTgt spid="74757"/>
                                        </p:tgtEl>
                                        <p:attrNameLst>
                                          <p:attrName>style.visibility</p:attrName>
                                        </p:attrNameLst>
                                      </p:cBhvr>
                                      <p:to>
                                        <p:strVal val="visible"/>
                                      </p:to>
                                    </p:set>
                                    <p:anim calcmode="lin" valueType="num">
                                      <p:cBhvr additive="base">
                                        <p:cTn id="43" dur="500" fill="hold"/>
                                        <p:tgtEl>
                                          <p:spTgt spid="74757"/>
                                        </p:tgtEl>
                                        <p:attrNameLst>
                                          <p:attrName>ppt_x</p:attrName>
                                        </p:attrNameLst>
                                      </p:cBhvr>
                                      <p:tavLst>
                                        <p:tav tm="0">
                                          <p:val>
                                            <p:strVal val="#ppt_x"/>
                                          </p:val>
                                        </p:tav>
                                        <p:tav tm="100000">
                                          <p:val>
                                            <p:strVal val="#ppt_x"/>
                                          </p:val>
                                        </p:tav>
                                      </p:tavLst>
                                    </p:anim>
                                    <p:anim calcmode="lin" valueType="num">
                                      <p:cBhvr additive="base">
                                        <p:cTn id="44" dur="500" fill="hold"/>
                                        <p:tgtEl>
                                          <p:spTgt spid="74757"/>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7477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74768"/>
                                        </p:tgtEl>
                                        <p:attrNameLst>
                                          <p:attrName>style.visibility</p:attrName>
                                        </p:attrNameLst>
                                      </p:cBhvr>
                                      <p:to>
                                        <p:strVal val="visible"/>
                                      </p:to>
                                    </p:set>
                                  </p:childTnLst>
                                </p:cTn>
                              </p:par>
                            </p:childTnLst>
                          </p:cTn>
                        </p:par>
                        <p:par>
                          <p:cTn id="53" fill="hold">
                            <p:stCondLst>
                              <p:cond delay="500"/>
                            </p:stCondLst>
                            <p:childTnLst>
                              <p:par>
                                <p:cTn id="54" presetID="2" presetClass="entr" presetSubtype="1" fill="hold" nodeType="afterEffect">
                                  <p:stCondLst>
                                    <p:cond delay="0"/>
                                  </p:stCondLst>
                                  <p:childTnLst>
                                    <p:set>
                                      <p:cBhvr>
                                        <p:cTn id="55" dur="1" fill="hold">
                                          <p:stCondLst>
                                            <p:cond delay="0"/>
                                          </p:stCondLst>
                                        </p:cTn>
                                        <p:tgtEl>
                                          <p:spTgt spid="74758"/>
                                        </p:tgtEl>
                                        <p:attrNameLst>
                                          <p:attrName>style.visibility</p:attrName>
                                        </p:attrNameLst>
                                      </p:cBhvr>
                                      <p:to>
                                        <p:strVal val="visible"/>
                                      </p:to>
                                    </p:set>
                                    <p:anim calcmode="lin" valueType="num">
                                      <p:cBhvr additive="base">
                                        <p:cTn id="56" dur="500" fill="hold"/>
                                        <p:tgtEl>
                                          <p:spTgt spid="74758"/>
                                        </p:tgtEl>
                                        <p:attrNameLst>
                                          <p:attrName>ppt_x</p:attrName>
                                        </p:attrNameLst>
                                      </p:cBhvr>
                                      <p:tavLst>
                                        <p:tav tm="0">
                                          <p:val>
                                            <p:strVal val="#ppt_x"/>
                                          </p:val>
                                        </p:tav>
                                        <p:tav tm="100000">
                                          <p:val>
                                            <p:strVal val="#ppt_x"/>
                                          </p:val>
                                        </p:tav>
                                      </p:tavLst>
                                    </p:anim>
                                    <p:anim calcmode="lin" valueType="num">
                                      <p:cBhvr additive="base">
                                        <p:cTn id="57" dur="500" fill="hold"/>
                                        <p:tgtEl>
                                          <p:spTgt spid="74758"/>
                                        </p:tgtEl>
                                        <p:attrNameLst>
                                          <p:attrName>ppt_y</p:attrName>
                                        </p:attrNameLst>
                                      </p:cBhvr>
                                      <p:tavLst>
                                        <p:tav tm="0">
                                          <p:val>
                                            <p:strVal val="0-#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74777"/>
                                        </p:tgtEl>
                                        <p:attrNameLst>
                                          <p:attrName>style.visibility</p:attrName>
                                        </p:attrNameLst>
                                      </p:cBhvr>
                                      <p:to>
                                        <p:strVal val="visible"/>
                                      </p:to>
                                    </p:set>
                                    <p:animEffect transition="in" filter="dissolve">
                                      <p:cBhvr>
                                        <p:cTn id="62" dur="500"/>
                                        <p:tgtEl>
                                          <p:spTgt spid="74777"/>
                                        </p:tgtEl>
                                      </p:cBhvr>
                                    </p:animEffect>
                                  </p:childTnLst>
                                </p:cTn>
                              </p:par>
                            </p:childTnLst>
                          </p:cTn>
                        </p:par>
                        <p:par>
                          <p:cTn id="63" fill="hold">
                            <p:stCondLst>
                              <p:cond delay="500"/>
                            </p:stCondLst>
                            <p:childTnLst>
                              <p:par>
                                <p:cTn id="64" presetID="2" presetClass="entr" presetSubtype="4" fill="hold" nodeType="afterEffect">
                                  <p:stCondLst>
                                    <p:cond delay="0"/>
                                  </p:stCondLst>
                                  <p:childTnLst>
                                    <p:set>
                                      <p:cBhvr>
                                        <p:cTn id="65" dur="1" fill="hold">
                                          <p:stCondLst>
                                            <p:cond delay="0"/>
                                          </p:stCondLst>
                                        </p:cTn>
                                        <p:tgtEl>
                                          <p:spTgt spid="74759"/>
                                        </p:tgtEl>
                                        <p:attrNameLst>
                                          <p:attrName>style.visibility</p:attrName>
                                        </p:attrNameLst>
                                      </p:cBhvr>
                                      <p:to>
                                        <p:strVal val="visible"/>
                                      </p:to>
                                    </p:set>
                                    <p:anim calcmode="lin" valueType="num">
                                      <p:cBhvr additive="base">
                                        <p:cTn id="66" dur="500" fill="hold"/>
                                        <p:tgtEl>
                                          <p:spTgt spid="74759"/>
                                        </p:tgtEl>
                                        <p:attrNameLst>
                                          <p:attrName>ppt_x</p:attrName>
                                        </p:attrNameLst>
                                      </p:cBhvr>
                                      <p:tavLst>
                                        <p:tav tm="0">
                                          <p:val>
                                            <p:strVal val="#ppt_x"/>
                                          </p:val>
                                        </p:tav>
                                        <p:tav tm="100000">
                                          <p:val>
                                            <p:strVal val="#ppt_x"/>
                                          </p:val>
                                        </p:tav>
                                      </p:tavLst>
                                    </p:anim>
                                    <p:anim calcmode="lin" valueType="num">
                                      <p:cBhvr additive="base">
                                        <p:cTn id="67" dur="500" fill="hold"/>
                                        <p:tgtEl>
                                          <p:spTgt spid="7475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499"/>
                                          </p:stCondLst>
                                        </p:cTn>
                                        <p:tgtEl>
                                          <p:spTgt spid="74770"/>
                                        </p:tgtEl>
                                        <p:attrNameLst>
                                          <p:attrName>style.visibility</p:attrName>
                                        </p:attrNameLst>
                                      </p:cBhvr>
                                      <p:to>
                                        <p:strVal val="visible"/>
                                      </p:to>
                                    </p:set>
                                  </p:childTnLst>
                                </p:cTn>
                              </p:par>
                            </p:childTnLst>
                          </p:cTn>
                        </p:par>
                        <p:par>
                          <p:cTn id="72" fill="hold">
                            <p:stCondLst>
                              <p:cond delay="500"/>
                            </p:stCondLst>
                            <p:childTnLst>
                              <p:par>
                                <p:cTn id="73" presetID="2" presetClass="entr" presetSubtype="4" fill="hold" nodeType="afterEffect">
                                  <p:stCondLst>
                                    <p:cond delay="0"/>
                                  </p:stCondLst>
                                  <p:childTnLst>
                                    <p:set>
                                      <p:cBhvr>
                                        <p:cTn id="74" dur="1" fill="hold">
                                          <p:stCondLst>
                                            <p:cond delay="0"/>
                                          </p:stCondLst>
                                        </p:cTn>
                                        <p:tgtEl>
                                          <p:spTgt spid="74760"/>
                                        </p:tgtEl>
                                        <p:attrNameLst>
                                          <p:attrName>style.visibility</p:attrName>
                                        </p:attrNameLst>
                                      </p:cBhvr>
                                      <p:to>
                                        <p:strVal val="visible"/>
                                      </p:to>
                                    </p:set>
                                    <p:anim calcmode="lin" valueType="num">
                                      <p:cBhvr additive="base">
                                        <p:cTn id="75" dur="500" fill="hold"/>
                                        <p:tgtEl>
                                          <p:spTgt spid="74760"/>
                                        </p:tgtEl>
                                        <p:attrNameLst>
                                          <p:attrName>ppt_x</p:attrName>
                                        </p:attrNameLst>
                                      </p:cBhvr>
                                      <p:tavLst>
                                        <p:tav tm="0">
                                          <p:val>
                                            <p:strVal val="#ppt_x"/>
                                          </p:val>
                                        </p:tav>
                                        <p:tav tm="100000">
                                          <p:val>
                                            <p:strVal val="#ppt_x"/>
                                          </p:val>
                                        </p:tav>
                                      </p:tavLst>
                                    </p:anim>
                                    <p:anim calcmode="lin" valueType="num">
                                      <p:cBhvr additive="base">
                                        <p:cTn id="76" dur="500" fill="hold"/>
                                        <p:tgtEl>
                                          <p:spTgt spid="74760"/>
                                        </p:tgtEl>
                                        <p:attrNameLst>
                                          <p:attrName>ppt_y</p:attrName>
                                        </p:attrNameLst>
                                      </p:cBhvr>
                                      <p:tavLst>
                                        <p:tav tm="0">
                                          <p:val>
                                            <p:strVal val="1+#ppt_h/2"/>
                                          </p:val>
                                        </p:tav>
                                        <p:tav tm="100000">
                                          <p:val>
                                            <p:strVal val="#ppt_y"/>
                                          </p:val>
                                        </p:tav>
                                      </p:tavLst>
                                    </p:anim>
                                  </p:childTnLst>
                                </p:cTn>
                              </p:par>
                            </p:childTnLst>
                          </p:cTn>
                        </p:par>
                        <p:par>
                          <p:cTn id="77" fill="hold">
                            <p:stCondLst>
                              <p:cond delay="1000"/>
                            </p:stCondLst>
                            <p:childTnLst>
                              <p:par>
                                <p:cTn id="78" presetID="2" presetClass="entr" presetSubtype="4" fill="hold" nodeType="afterEffect">
                                  <p:stCondLst>
                                    <p:cond delay="0"/>
                                  </p:stCondLst>
                                  <p:childTnLst>
                                    <p:set>
                                      <p:cBhvr>
                                        <p:cTn id="79" dur="1" fill="hold">
                                          <p:stCondLst>
                                            <p:cond delay="0"/>
                                          </p:stCondLst>
                                        </p:cTn>
                                        <p:tgtEl>
                                          <p:spTgt spid="74761"/>
                                        </p:tgtEl>
                                        <p:attrNameLst>
                                          <p:attrName>style.visibility</p:attrName>
                                        </p:attrNameLst>
                                      </p:cBhvr>
                                      <p:to>
                                        <p:strVal val="visible"/>
                                      </p:to>
                                    </p:set>
                                    <p:anim calcmode="lin" valueType="num">
                                      <p:cBhvr additive="base">
                                        <p:cTn id="80" dur="500" fill="hold"/>
                                        <p:tgtEl>
                                          <p:spTgt spid="74761"/>
                                        </p:tgtEl>
                                        <p:attrNameLst>
                                          <p:attrName>ppt_x</p:attrName>
                                        </p:attrNameLst>
                                      </p:cBhvr>
                                      <p:tavLst>
                                        <p:tav tm="0">
                                          <p:val>
                                            <p:strVal val="#ppt_x"/>
                                          </p:val>
                                        </p:tav>
                                        <p:tav tm="100000">
                                          <p:val>
                                            <p:strVal val="#ppt_x"/>
                                          </p:val>
                                        </p:tav>
                                      </p:tavLst>
                                    </p:anim>
                                    <p:anim calcmode="lin" valueType="num">
                                      <p:cBhvr additive="base">
                                        <p:cTn id="81" dur="500" fill="hold"/>
                                        <p:tgtEl>
                                          <p:spTgt spid="74761"/>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499"/>
                                          </p:stCondLst>
                                        </p:cTn>
                                        <p:tgtEl>
                                          <p:spTgt spid="74769"/>
                                        </p:tgtEl>
                                        <p:attrNameLst>
                                          <p:attrName>style.visibility</p:attrName>
                                        </p:attrNameLst>
                                      </p:cBhvr>
                                      <p:to>
                                        <p:strVal val="visible"/>
                                      </p:to>
                                    </p:set>
                                  </p:childTnLst>
                                </p:cTn>
                              </p:par>
                            </p:childTnLst>
                          </p:cTn>
                        </p:par>
                        <p:par>
                          <p:cTn id="86" fill="hold">
                            <p:stCondLst>
                              <p:cond delay="500"/>
                            </p:stCondLst>
                            <p:childTnLst>
                              <p:par>
                                <p:cTn id="87" presetID="2" presetClass="entr" presetSubtype="4" fill="hold" nodeType="afterEffect">
                                  <p:stCondLst>
                                    <p:cond delay="0"/>
                                  </p:stCondLst>
                                  <p:childTnLst>
                                    <p:set>
                                      <p:cBhvr>
                                        <p:cTn id="88" dur="1" fill="hold">
                                          <p:stCondLst>
                                            <p:cond delay="0"/>
                                          </p:stCondLst>
                                        </p:cTn>
                                        <p:tgtEl>
                                          <p:spTgt spid="74762"/>
                                        </p:tgtEl>
                                        <p:attrNameLst>
                                          <p:attrName>style.visibility</p:attrName>
                                        </p:attrNameLst>
                                      </p:cBhvr>
                                      <p:to>
                                        <p:strVal val="visible"/>
                                      </p:to>
                                    </p:set>
                                    <p:anim calcmode="lin" valueType="num">
                                      <p:cBhvr additive="base">
                                        <p:cTn id="89" dur="500" fill="hold"/>
                                        <p:tgtEl>
                                          <p:spTgt spid="74762"/>
                                        </p:tgtEl>
                                        <p:attrNameLst>
                                          <p:attrName>ppt_x</p:attrName>
                                        </p:attrNameLst>
                                      </p:cBhvr>
                                      <p:tavLst>
                                        <p:tav tm="0">
                                          <p:val>
                                            <p:strVal val="#ppt_x"/>
                                          </p:val>
                                        </p:tav>
                                        <p:tav tm="100000">
                                          <p:val>
                                            <p:strVal val="#ppt_x"/>
                                          </p:val>
                                        </p:tav>
                                      </p:tavLst>
                                    </p:anim>
                                    <p:anim calcmode="lin" valueType="num">
                                      <p:cBhvr additive="base">
                                        <p:cTn id="90" dur="500" fill="hold"/>
                                        <p:tgtEl>
                                          <p:spTgt spid="74762"/>
                                        </p:tgtEl>
                                        <p:attrNameLst>
                                          <p:attrName>ppt_y</p:attrName>
                                        </p:attrNameLst>
                                      </p:cBhvr>
                                      <p:tavLst>
                                        <p:tav tm="0">
                                          <p:val>
                                            <p:strVal val="1+#ppt_h/2"/>
                                          </p:val>
                                        </p:tav>
                                        <p:tav tm="100000">
                                          <p:val>
                                            <p:strVal val="#ppt_y"/>
                                          </p:val>
                                        </p:tav>
                                      </p:tavLst>
                                    </p:anim>
                                  </p:childTnLst>
                                </p:cTn>
                              </p:par>
                            </p:childTnLst>
                          </p:cTn>
                        </p:par>
                        <p:par>
                          <p:cTn id="91" fill="hold">
                            <p:stCondLst>
                              <p:cond delay="1000"/>
                            </p:stCondLst>
                            <p:childTnLst>
                              <p:par>
                                <p:cTn id="92" presetID="1" presetClass="entr" presetSubtype="0" fill="hold" grpId="0" nodeType="afterEffect">
                                  <p:stCondLst>
                                    <p:cond delay="0"/>
                                  </p:stCondLst>
                                  <p:childTnLst>
                                    <p:set>
                                      <p:cBhvr>
                                        <p:cTn id="93" dur="1" fill="hold">
                                          <p:stCondLst>
                                            <p:cond delay="499"/>
                                          </p:stCondLst>
                                        </p:cTn>
                                        <p:tgtEl>
                                          <p:spTgt spid="74765"/>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499"/>
                                          </p:stCondLst>
                                        </p:cTn>
                                        <p:tgtEl>
                                          <p:spTgt spid="74771"/>
                                        </p:tgtEl>
                                        <p:attrNameLst>
                                          <p:attrName>style.visibility</p:attrName>
                                        </p:attrNameLst>
                                      </p:cBhvr>
                                      <p:to>
                                        <p:strVal val="visible"/>
                                      </p:to>
                                    </p:set>
                                  </p:childTnLst>
                                </p:cTn>
                              </p:par>
                            </p:childTnLst>
                          </p:cTn>
                        </p:par>
                        <p:par>
                          <p:cTn id="98" fill="hold">
                            <p:stCondLst>
                              <p:cond delay="500"/>
                            </p:stCondLst>
                            <p:childTnLst>
                              <p:par>
                                <p:cTn id="99" presetID="1" presetClass="entr" presetSubtype="0" fill="hold" grpId="0" nodeType="afterEffect">
                                  <p:stCondLst>
                                    <p:cond delay="0"/>
                                  </p:stCondLst>
                                  <p:childTnLst>
                                    <p:set>
                                      <p:cBhvr>
                                        <p:cTn id="100" dur="1" fill="hold">
                                          <p:stCondLst>
                                            <p:cond delay="499"/>
                                          </p:stCondLst>
                                        </p:cTn>
                                        <p:tgtEl>
                                          <p:spTgt spid="7476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499"/>
                                          </p:stCondLst>
                                        </p:cTn>
                                        <p:tgtEl>
                                          <p:spTgt spid="74772"/>
                                        </p:tgtEl>
                                        <p:attrNameLst>
                                          <p:attrName>style.visibility</p:attrName>
                                        </p:attrNameLst>
                                      </p:cBhvr>
                                      <p:to>
                                        <p:strVal val="visible"/>
                                      </p:to>
                                    </p:set>
                                  </p:childTnLst>
                                </p:cTn>
                              </p:par>
                            </p:childTnLst>
                          </p:cTn>
                        </p:par>
                        <p:par>
                          <p:cTn id="105" fill="hold">
                            <p:stCondLst>
                              <p:cond delay="500"/>
                            </p:stCondLst>
                            <p:childTnLst>
                              <p:par>
                                <p:cTn id="106" presetID="4" presetClass="entr" presetSubtype="32" fill="hold" grpId="0" nodeType="afterEffect">
                                  <p:stCondLst>
                                    <p:cond delay="0"/>
                                  </p:stCondLst>
                                  <p:childTnLst>
                                    <p:set>
                                      <p:cBhvr>
                                        <p:cTn id="107" dur="1" fill="hold">
                                          <p:stCondLst>
                                            <p:cond delay="0"/>
                                          </p:stCondLst>
                                        </p:cTn>
                                        <p:tgtEl>
                                          <p:spTgt spid="74775">
                                            <p:txEl>
                                              <p:pRg st="0" end="0"/>
                                            </p:txEl>
                                          </p:spTgt>
                                        </p:tgtEl>
                                        <p:attrNameLst>
                                          <p:attrName>style.visibility</p:attrName>
                                        </p:attrNameLst>
                                      </p:cBhvr>
                                      <p:to>
                                        <p:strVal val="visible"/>
                                      </p:to>
                                    </p:set>
                                    <p:animEffect transition="in" filter="box(out)">
                                      <p:cBhvr>
                                        <p:cTn id="108" dur="500"/>
                                        <p:tgtEl>
                                          <p:spTgt spid="74775">
                                            <p:txEl>
                                              <p:pRg st="0" end="0"/>
                                            </p:txEl>
                                          </p:spTgt>
                                        </p:tgtEl>
                                      </p:cBhvr>
                                    </p:animEffect>
                                  </p:childTnLst>
                                  <p:subTnLst>
                                    <p:audio>
                                      <p:cMediaNode>
                                        <p:cTn display="0" masterRel="sameClick">
                                          <p:stCondLst>
                                            <p:cond evt="begin" delay="0">
                                              <p:tn val="106"/>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3" grpId="0" autoUpdateAnimBg="0"/>
      <p:bldP spid="74764" grpId="0" autoUpdateAnimBg="0"/>
      <p:bldP spid="74765" grpId="0" autoUpdateAnimBg="0"/>
      <p:bldP spid="74766" grpId="0" animBg="1"/>
      <p:bldP spid="74767" grpId="0" animBg="1"/>
      <p:bldP spid="74768" grpId="0" animBg="1"/>
      <p:bldP spid="74769" grpId="0" animBg="1"/>
      <p:bldP spid="74770" grpId="0" animBg="1"/>
      <p:bldP spid="74771" grpId="0" animBg="1"/>
      <p:bldP spid="74772" grpId="0" animBg="1"/>
      <p:bldP spid="74773" grpId="0" autoUpdateAnimBg="0"/>
      <p:bldP spid="74774" grpId="0" autoUpdateAnimBg="0"/>
      <p:bldP spid="74775" grpId="0" build="p" autoUpdateAnimBg="0" advAuto="0"/>
      <p:bldP spid="74776" grpId="0" animBg="1"/>
      <p:bldP spid="7477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内容占位符 2"/>
          <p:cNvSpPr>
            <a:spLocks noGrp="1"/>
          </p:cNvSpPr>
          <p:nvPr>
            <p:ph idx="1"/>
          </p:nvPr>
        </p:nvSpPr>
        <p:spPr>
          <a:xfrm>
            <a:off x="-285750" y="0"/>
            <a:ext cx="9429750" cy="4500563"/>
          </a:xfrm>
        </p:spPr>
        <p:txBody>
          <a:bodyPr/>
          <a:lstStyle/>
          <a:p>
            <a:pPr>
              <a:buFontTx/>
              <a:buNone/>
            </a:pPr>
            <a:r>
              <a:rPr lang="zh-CN" altLang="en-US" sz="2400" b="1" dirty="0" smtClean="0">
                <a:solidFill>
                  <a:srgbClr val="FF3399"/>
                </a:solidFill>
              </a:rPr>
              <a:t>         减数分裂是有丝分裂的延续，精子和卵细胞的形成过程是本节的教学重点和教学难点</a:t>
            </a:r>
            <a:r>
              <a:rPr lang="en-US" altLang="zh-CN" sz="2400" b="1" dirty="0" smtClean="0">
                <a:solidFill>
                  <a:srgbClr val="FF3399"/>
                </a:solidFill>
              </a:rPr>
              <a:t>,</a:t>
            </a:r>
            <a:r>
              <a:rPr lang="zh-CN" altLang="en-US" sz="2400" b="1" dirty="0" smtClean="0">
                <a:solidFill>
                  <a:srgbClr val="FF3399"/>
                </a:solidFill>
              </a:rPr>
              <a:t>教师在教学中应特别重视利用直观教具。利用电脑动画，展示减数分裂的连续</a:t>
            </a:r>
            <a:r>
              <a:rPr lang="zh-CN" altLang="en-US" sz="2400" b="1" u="sng" dirty="0" smtClean="0">
                <a:solidFill>
                  <a:srgbClr val="C00000"/>
                </a:solidFill>
                <a:hlinkClick r:id="rId3" action="ppaction://hlinkfile"/>
              </a:rPr>
              <a:t>动态变化</a:t>
            </a:r>
            <a:r>
              <a:rPr lang="zh-CN" altLang="en-US" sz="2400" b="1" dirty="0" smtClean="0">
                <a:solidFill>
                  <a:srgbClr val="FF3399"/>
                </a:solidFill>
              </a:rPr>
              <a:t>过程，将抽象的减数分裂过程直观化，将大量冗长的文字图像化；利用师生共同做手势，帮助学生更好理解同源染色体的联会过程，理解染色体行为的特点；通过学生的自主观察、归纳总结、讨论分析、表解、巩固、复习，使学生从实质上认识了减数分裂实际上是一种特殊方式的有丝分裂；通过学生的动脑、动口、动手等活动，教师的指导点拨，调动学生学习积极性，培养学生的思维能力，充分发挥教师的主导地位和学生的主体作用。</a:t>
            </a:r>
          </a:p>
          <a:p>
            <a:pPr>
              <a:buFontTx/>
              <a:buNone/>
            </a:pPr>
            <a:endParaRPr lang="zh-CN" altLang="en-US" sz="2400" b="1" dirty="0" smtClean="0">
              <a:solidFill>
                <a:srgbClr val="FF3399"/>
              </a:solidFill>
            </a:endParaRPr>
          </a:p>
        </p:txBody>
      </p:sp>
      <p:sp>
        <p:nvSpPr>
          <p:cNvPr id="5123" name="Oval 1026"/>
          <p:cNvSpPr>
            <a:spLocks noChangeArrowheads="1"/>
          </p:cNvSpPr>
          <p:nvPr/>
        </p:nvSpPr>
        <p:spPr bwMode="auto">
          <a:xfrm>
            <a:off x="0" y="3714750"/>
            <a:ext cx="4953000" cy="714375"/>
          </a:xfrm>
          <a:prstGeom prst="ellipse">
            <a:avLst/>
          </a:prstGeom>
          <a:solidFill>
            <a:schemeClr val="bg1"/>
          </a:solidFill>
          <a:ln w="12700">
            <a:solidFill>
              <a:srgbClr val="FF3399"/>
            </a:solidFill>
            <a:round/>
            <a:headEnd type="none" w="sm" len="sm"/>
            <a:tailEnd type="none" w="sm" len="sm"/>
          </a:ln>
        </p:spPr>
        <p:txBody>
          <a:bodyPr wrap="none" lIns="92075" tIns="46038" rIns="92075" bIns="46038" anchor="ctr"/>
          <a:lstStyle/>
          <a:p>
            <a:pPr eaLnBrk="0" hangingPunct="0"/>
            <a:r>
              <a:rPr kumimoji="0" lang="zh-CN" altLang="en-US" sz="4400" b="1" dirty="0">
                <a:solidFill>
                  <a:srgbClr val="FF3300"/>
                </a:solidFill>
              </a:rPr>
              <a:t>备学生</a:t>
            </a:r>
          </a:p>
        </p:txBody>
      </p:sp>
      <p:sp>
        <p:nvSpPr>
          <p:cNvPr id="5124" name="TextBox 5"/>
          <p:cNvSpPr txBox="1">
            <a:spLocks noChangeArrowheads="1"/>
          </p:cNvSpPr>
          <p:nvPr/>
        </p:nvSpPr>
        <p:spPr bwMode="auto">
          <a:xfrm>
            <a:off x="0" y="4500563"/>
            <a:ext cx="9144000" cy="1938337"/>
          </a:xfrm>
          <a:prstGeom prst="rect">
            <a:avLst/>
          </a:prstGeom>
          <a:noFill/>
          <a:ln w="9525">
            <a:noFill/>
            <a:miter lim="800000"/>
            <a:headEnd/>
            <a:tailEnd/>
          </a:ln>
        </p:spPr>
        <p:txBody>
          <a:bodyPr>
            <a:spAutoFit/>
          </a:bodyPr>
          <a:lstStyle/>
          <a:p>
            <a:pPr algn="l"/>
            <a:r>
              <a:rPr lang="zh-CN" altLang="en-US" b="1" dirty="0">
                <a:solidFill>
                  <a:srgbClr val="FF3399"/>
                </a:solidFill>
              </a:rPr>
              <a:t>    本节课之前学生对有丝分裂中染色体行为和数目的变化已有一定知识基础，以此作为新旧知识的桥梁。但是由于班级层次不同，学生对有丝分裂的内容掌握程度不同，可根据具体情况利用一些</a:t>
            </a:r>
            <a:r>
              <a:rPr lang="zh-CN" altLang="en-US" b="1" u="sng" dirty="0">
                <a:solidFill>
                  <a:srgbClr val="FF3300"/>
                </a:solidFill>
                <a:hlinkClick r:id="rId4" action="ppaction://hlinkfile"/>
              </a:rPr>
              <a:t>动画</a:t>
            </a:r>
            <a:r>
              <a:rPr lang="zh-CN" altLang="en-US" b="1" dirty="0">
                <a:solidFill>
                  <a:srgbClr val="FF3399"/>
                </a:solidFill>
              </a:rPr>
              <a:t>对有丝分裂的内容进行必要的复习，与便于让学生顺利地过度到本节内容的学习。</a:t>
            </a:r>
            <a:endParaRPr lang="zh-CN" altLang="en-US" dirty="0"/>
          </a:p>
        </p:txBody>
      </p:sp>
    </p:spTree>
  </p:cSld>
  <p:clrMapOvr>
    <a:masterClrMapping/>
  </p:clrMapOvr>
  <p:transition spd="med">
    <p:dissolve/>
    <p:sndAc>
      <p:stSnd>
        <p:snd r:embed="rId2" name="hamm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blinds(horizontal)">
                                      <p:cBhvr>
                                        <p:cTn id="7" dur="10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5123"/>
                                        </p:tgtEl>
                                        <p:attrNameLst>
                                          <p:attrName>style.visibility</p:attrName>
                                        </p:attrNameLst>
                                      </p:cBhvr>
                                      <p:to>
                                        <p:strVal val="visible"/>
                                      </p:to>
                                    </p:set>
                                    <p:animEffect transition="in" filter="fade">
                                      <p:cBhvr>
                                        <p:cTn id="12" dur="2000"/>
                                        <p:tgtEl>
                                          <p:spTgt spid="5123"/>
                                        </p:tgtEl>
                                      </p:cBhvr>
                                    </p:animEffect>
                                    <p:anim calcmode="lin" valueType="num">
                                      <p:cBhvr>
                                        <p:cTn id="13" dur="2000" fill="hold"/>
                                        <p:tgtEl>
                                          <p:spTgt spid="5123"/>
                                        </p:tgtEl>
                                        <p:attrNameLst>
                                          <p:attrName>ppt_w</p:attrName>
                                        </p:attrNameLst>
                                      </p:cBhvr>
                                      <p:tavLst>
                                        <p:tav tm="0" fmla="#ppt_w*sin(2.5*pi*$)">
                                          <p:val>
                                            <p:fltVal val="0"/>
                                          </p:val>
                                        </p:tav>
                                        <p:tav tm="100000">
                                          <p:val>
                                            <p:fltVal val="1"/>
                                          </p:val>
                                        </p:tav>
                                      </p:tavLst>
                                    </p:anim>
                                    <p:anim calcmode="lin" valueType="num">
                                      <p:cBhvr>
                                        <p:cTn id="14" dur="2000" fill="hold"/>
                                        <p:tgtEl>
                                          <p:spTgt spid="5123"/>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5124"/>
                                        </p:tgtEl>
                                        <p:attrNameLst>
                                          <p:attrName>style.visibility</p:attrName>
                                        </p:attrNameLst>
                                      </p:cBhvr>
                                      <p:to>
                                        <p:strVal val="visible"/>
                                      </p:to>
                                    </p:set>
                                    <p:animEffect transition="in" filter="checkerboard(across)">
                                      <p:cBhvr>
                                        <p:cTn id="19" dur="1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P spid="5123" grpId="0" animBg="1"/>
      <p:bldP spid="512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2"/>
          <p:cNvSpPr>
            <a:spLocks noChangeShapeType="1"/>
          </p:cNvSpPr>
          <p:nvPr/>
        </p:nvSpPr>
        <p:spPr bwMode="auto">
          <a:xfrm>
            <a:off x="4038600" y="2438400"/>
            <a:ext cx="1371600" cy="381000"/>
          </a:xfrm>
          <a:prstGeom prst="line">
            <a:avLst/>
          </a:prstGeom>
          <a:noFill/>
          <a:ln w="76200">
            <a:solidFill>
              <a:schemeClr val="tx1"/>
            </a:solidFill>
            <a:round/>
            <a:headEnd type="none" w="sm" len="sm"/>
            <a:tailEnd type="triangle" w="sm" len="sm"/>
          </a:ln>
        </p:spPr>
        <p:txBody>
          <a:bodyPr lIns="92075" tIns="46038" rIns="92075" bIns="46038"/>
          <a:lstStyle/>
          <a:p>
            <a:endParaRPr lang="zh-CN" altLang="en-US"/>
          </a:p>
        </p:txBody>
      </p:sp>
      <p:sp>
        <p:nvSpPr>
          <p:cNvPr id="31747" name="Line 3"/>
          <p:cNvSpPr>
            <a:spLocks noChangeShapeType="1"/>
          </p:cNvSpPr>
          <p:nvPr/>
        </p:nvSpPr>
        <p:spPr bwMode="auto">
          <a:xfrm>
            <a:off x="4114800" y="3581400"/>
            <a:ext cx="1219200" cy="76200"/>
          </a:xfrm>
          <a:prstGeom prst="line">
            <a:avLst/>
          </a:prstGeom>
          <a:noFill/>
          <a:ln w="76200">
            <a:solidFill>
              <a:schemeClr val="tx1"/>
            </a:solidFill>
            <a:round/>
            <a:headEnd type="none" w="sm" len="sm"/>
            <a:tailEnd type="triangle" w="sm" len="sm"/>
          </a:ln>
        </p:spPr>
        <p:txBody>
          <a:bodyPr lIns="92075" tIns="46038" rIns="92075" bIns="46038"/>
          <a:lstStyle/>
          <a:p>
            <a:endParaRPr lang="zh-CN" altLang="en-US"/>
          </a:p>
        </p:txBody>
      </p:sp>
      <p:sp>
        <p:nvSpPr>
          <p:cNvPr id="31748" name="Line 4"/>
          <p:cNvSpPr>
            <a:spLocks noChangeShapeType="1"/>
          </p:cNvSpPr>
          <p:nvPr/>
        </p:nvSpPr>
        <p:spPr bwMode="auto">
          <a:xfrm flipV="1">
            <a:off x="4114800" y="5257800"/>
            <a:ext cx="1219200" cy="457200"/>
          </a:xfrm>
          <a:prstGeom prst="line">
            <a:avLst/>
          </a:prstGeom>
          <a:noFill/>
          <a:ln w="76200">
            <a:solidFill>
              <a:schemeClr val="tx1"/>
            </a:solidFill>
            <a:round/>
            <a:headEnd type="none" w="sm" len="sm"/>
            <a:tailEnd type="triangle" w="sm" len="sm"/>
          </a:ln>
        </p:spPr>
        <p:txBody>
          <a:bodyPr lIns="92075" tIns="46038" rIns="92075" bIns="46038"/>
          <a:lstStyle/>
          <a:p>
            <a:endParaRPr lang="zh-CN" altLang="en-US"/>
          </a:p>
        </p:txBody>
      </p:sp>
      <p:sp>
        <p:nvSpPr>
          <p:cNvPr id="31749" name="Line 5"/>
          <p:cNvSpPr>
            <a:spLocks noChangeShapeType="1"/>
          </p:cNvSpPr>
          <p:nvPr/>
        </p:nvSpPr>
        <p:spPr bwMode="auto">
          <a:xfrm flipV="1">
            <a:off x="4114800" y="4495800"/>
            <a:ext cx="1219200" cy="152400"/>
          </a:xfrm>
          <a:prstGeom prst="line">
            <a:avLst/>
          </a:prstGeom>
          <a:noFill/>
          <a:ln w="76200">
            <a:solidFill>
              <a:schemeClr val="tx1"/>
            </a:solidFill>
            <a:round/>
            <a:headEnd type="none" w="sm" len="sm"/>
            <a:tailEnd type="triangle" w="sm" len="sm"/>
          </a:ln>
        </p:spPr>
        <p:txBody>
          <a:bodyPr lIns="92075" tIns="46038" rIns="92075" bIns="46038"/>
          <a:lstStyle/>
          <a:p>
            <a:endParaRPr lang="zh-CN" altLang="en-US"/>
          </a:p>
        </p:txBody>
      </p:sp>
      <p:sp>
        <p:nvSpPr>
          <p:cNvPr id="31750" name="Text Box 6"/>
          <p:cNvSpPr txBox="1">
            <a:spLocks noChangeArrowheads="1"/>
          </p:cNvSpPr>
          <p:nvPr/>
        </p:nvSpPr>
        <p:spPr bwMode="auto">
          <a:xfrm>
            <a:off x="7467600" y="2590800"/>
            <a:ext cx="762000" cy="1311275"/>
          </a:xfrm>
          <a:prstGeom prst="rect">
            <a:avLst/>
          </a:prstGeom>
          <a:noFill/>
          <a:ln w="12700">
            <a:noFill/>
            <a:miter lim="800000"/>
            <a:headEnd type="none" w="sm" len="sm"/>
            <a:tailEnd type="none" w="sm" len="sm"/>
          </a:ln>
        </p:spPr>
        <p:txBody>
          <a:bodyPr lIns="92075" tIns="46038" rIns="92075" bIns="46038">
            <a:spAutoFit/>
          </a:bodyPr>
          <a:lstStyle/>
          <a:p>
            <a:pPr algn="l" eaLnBrk="0" hangingPunct="0">
              <a:spcBef>
                <a:spcPct val="50000"/>
              </a:spcBef>
            </a:pPr>
            <a:r>
              <a:rPr kumimoji="0" lang="zh-CN" altLang="en-US" sz="4000" b="1">
                <a:solidFill>
                  <a:schemeClr val="accent2"/>
                </a:solidFill>
              </a:rPr>
              <a:t>精子</a:t>
            </a:r>
          </a:p>
        </p:txBody>
      </p:sp>
      <p:pic>
        <p:nvPicPr>
          <p:cNvPr id="31751" name="Picture 7"/>
          <p:cNvPicPr>
            <a:picLocks noChangeAspect="1" noChangeArrowheads="1"/>
          </p:cNvPicPr>
          <p:nvPr/>
        </p:nvPicPr>
        <p:blipFill>
          <a:blip r:embed="rId2">
            <a:clrChange>
              <a:clrFrom>
                <a:srgbClr val="CCFFFF"/>
              </a:clrFrom>
              <a:clrTo>
                <a:srgbClr val="CCFFFF">
                  <a:alpha val="0"/>
                </a:srgbClr>
              </a:clrTo>
            </a:clrChange>
          </a:blip>
          <a:srcRect/>
          <a:stretch>
            <a:fillRect/>
          </a:stretch>
        </p:blipFill>
        <p:spPr bwMode="auto">
          <a:xfrm>
            <a:off x="2819400" y="1828800"/>
            <a:ext cx="1123950" cy="4495800"/>
          </a:xfrm>
          <a:prstGeom prst="rect">
            <a:avLst/>
          </a:prstGeom>
          <a:noFill/>
          <a:ln w="12700" cap="sq">
            <a:noFill/>
            <a:miter lim="800000"/>
            <a:headEnd type="none" w="sm" len="sm"/>
            <a:tailEnd type="none" w="sm" len="sm"/>
          </a:ln>
        </p:spPr>
      </p:pic>
      <p:sp>
        <p:nvSpPr>
          <p:cNvPr id="31752" name="Text Box 8"/>
          <p:cNvSpPr txBox="1">
            <a:spLocks noChangeArrowheads="1"/>
          </p:cNvSpPr>
          <p:nvPr/>
        </p:nvSpPr>
        <p:spPr bwMode="auto">
          <a:xfrm>
            <a:off x="1981200" y="3276600"/>
            <a:ext cx="990600" cy="1920875"/>
          </a:xfrm>
          <a:prstGeom prst="rect">
            <a:avLst/>
          </a:prstGeom>
          <a:noFill/>
          <a:ln w="12700">
            <a:noFill/>
            <a:miter lim="800000"/>
            <a:headEnd type="none" w="sm" len="sm"/>
            <a:tailEnd type="none" w="sm" len="sm"/>
          </a:ln>
        </p:spPr>
        <p:txBody>
          <a:bodyPr lIns="92075" tIns="46038" rIns="92075" bIns="46038">
            <a:spAutoFit/>
          </a:bodyPr>
          <a:lstStyle/>
          <a:p>
            <a:pPr algn="l" eaLnBrk="0" hangingPunct="0">
              <a:spcBef>
                <a:spcPct val="50000"/>
              </a:spcBef>
            </a:pPr>
            <a:r>
              <a:rPr kumimoji="0" lang="zh-CN" altLang="en-US" sz="4000" b="1">
                <a:solidFill>
                  <a:schemeClr val="accent2"/>
                </a:solidFill>
              </a:rPr>
              <a:t>精细胞</a:t>
            </a:r>
          </a:p>
        </p:txBody>
      </p:sp>
      <p:grpSp>
        <p:nvGrpSpPr>
          <p:cNvPr id="31753" name="Group 9"/>
          <p:cNvGrpSpPr>
            <a:grpSpLocks/>
          </p:cNvGrpSpPr>
          <p:nvPr/>
        </p:nvGrpSpPr>
        <p:grpSpPr bwMode="auto">
          <a:xfrm>
            <a:off x="5410200" y="2057400"/>
            <a:ext cx="1874838" cy="3354388"/>
            <a:chOff x="2448" y="1103"/>
            <a:chExt cx="1181" cy="2113"/>
          </a:xfrm>
        </p:grpSpPr>
        <p:pic>
          <p:nvPicPr>
            <p:cNvPr id="31756" name="Picture 10"/>
            <p:cNvPicPr>
              <a:picLocks noChangeAspect="1" noChangeArrowheads="1"/>
            </p:cNvPicPr>
            <p:nvPr/>
          </p:nvPicPr>
          <p:blipFill>
            <a:blip r:embed="rId3">
              <a:clrChange>
                <a:clrFrom>
                  <a:srgbClr val="CCFFFF"/>
                </a:clrFrom>
                <a:clrTo>
                  <a:srgbClr val="CCFFFF">
                    <a:alpha val="0"/>
                  </a:srgbClr>
                </a:clrTo>
              </a:clrChange>
            </a:blip>
            <a:srcRect/>
            <a:stretch>
              <a:fillRect/>
            </a:stretch>
          </p:blipFill>
          <p:spPr bwMode="auto">
            <a:xfrm>
              <a:off x="2448" y="1248"/>
              <a:ext cx="1008" cy="1968"/>
            </a:xfrm>
            <a:prstGeom prst="rect">
              <a:avLst/>
            </a:prstGeom>
            <a:noFill/>
            <a:ln w="12700" cap="sq">
              <a:noFill/>
              <a:miter lim="800000"/>
              <a:headEnd type="none" w="sm" len="sm"/>
              <a:tailEnd type="none" w="sm" len="sm"/>
            </a:ln>
          </p:spPr>
        </p:pic>
        <p:sp>
          <p:nvSpPr>
            <p:cNvPr id="31757" name="Freeform 11"/>
            <p:cNvSpPr>
              <a:spLocks/>
            </p:cNvSpPr>
            <p:nvPr/>
          </p:nvSpPr>
          <p:spPr bwMode="auto">
            <a:xfrm>
              <a:off x="2905" y="1103"/>
              <a:ext cx="724" cy="403"/>
            </a:xfrm>
            <a:custGeom>
              <a:avLst/>
              <a:gdLst>
                <a:gd name="T0" fmla="*/ 0 w 724"/>
                <a:gd name="T1" fmla="*/ 403 h 403"/>
                <a:gd name="T2" fmla="*/ 66 w 724"/>
                <a:gd name="T3" fmla="*/ 362 h 403"/>
                <a:gd name="T4" fmla="*/ 140 w 724"/>
                <a:gd name="T5" fmla="*/ 378 h 403"/>
                <a:gd name="T6" fmla="*/ 189 w 724"/>
                <a:gd name="T7" fmla="*/ 362 h 403"/>
                <a:gd name="T8" fmla="*/ 247 w 724"/>
                <a:gd name="T9" fmla="*/ 321 h 403"/>
                <a:gd name="T10" fmla="*/ 354 w 724"/>
                <a:gd name="T11" fmla="*/ 222 h 403"/>
                <a:gd name="T12" fmla="*/ 469 w 724"/>
                <a:gd name="T13" fmla="*/ 189 h 403"/>
                <a:gd name="T14" fmla="*/ 526 w 724"/>
                <a:gd name="T15" fmla="*/ 148 h 403"/>
                <a:gd name="T16" fmla="*/ 567 w 724"/>
                <a:gd name="T17" fmla="*/ 123 h 403"/>
                <a:gd name="T18" fmla="*/ 584 w 724"/>
                <a:gd name="T19" fmla="*/ 107 h 403"/>
                <a:gd name="T20" fmla="*/ 724 w 724"/>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4"/>
                <a:gd name="T34" fmla="*/ 0 h 403"/>
                <a:gd name="T35" fmla="*/ 724 w 724"/>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4" h="403">
                  <a:moveTo>
                    <a:pt x="0" y="403"/>
                  </a:moveTo>
                  <a:cubicBezTo>
                    <a:pt x="24" y="386"/>
                    <a:pt x="38" y="371"/>
                    <a:pt x="66" y="362"/>
                  </a:cubicBezTo>
                  <a:cubicBezTo>
                    <a:pt x="78" y="365"/>
                    <a:pt x="131" y="379"/>
                    <a:pt x="140" y="378"/>
                  </a:cubicBezTo>
                  <a:cubicBezTo>
                    <a:pt x="157" y="376"/>
                    <a:pt x="189" y="362"/>
                    <a:pt x="189" y="362"/>
                  </a:cubicBezTo>
                  <a:cubicBezTo>
                    <a:pt x="208" y="342"/>
                    <a:pt x="230" y="342"/>
                    <a:pt x="247" y="321"/>
                  </a:cubicBezTo>
                  <a:cubicBezTo>
                    <a:pt x="278" y="283"/>
                    <a:pt x="306" y="238"/>
                    <a:pt x="354" y="222"/>
                  </a:cubicBezTo>
                  <a:cubicBezTo>
                    <a:pt x="385" y="189"/>
                    <a:pt x="428" y="202"/>
                    <a:pt x="469" y="189"/>
                  </a:cubicBezTo>
                  <a:cubicBezTo>
                    <a:pt x="488" y="168"/>
                    <a:pt x="499" y="157"/>
                    <a:pt x="526" y="148"/>
                  </a:cubicBezTo>
                  <a:cubicBezTo>
                    <a:pt x="567" y="107"/>
                    <a:pt x="516" y="153"/>
                    <a:pt x="567" y="123"/>
                  </a:cubicBezTo>
                  <a:cubicBezTo>
                    <a:pt x="574" y="119"/>
                    <a:pt x="578" y="112"/>
                    <a:pt x="584" y="107"/>
                  </a:cubicBezTo>
                  <a:cubicBezTo>
                    <a:pt x="634" y="70"/>
                    <a:pt x="681" y="43"/>
                    <a:pt x="724" y="0"/>
                  </a:cubicBezTo>
                </a:path>
              </a:pathLst>
            </a:custGeom>
            <a:noFill/>
            <a:ln w="38100">
              <a:solidFill>
                <a:schemeClr val="tx1"/>
              </a:solidFill>
              <a:round/>
              <a:headEnd type="none" w="sm" len="sm"/>
              <a:tailEnd type="none" w="sm" len="sm"/>
            </a:ln>
          </p:spPr>
          <p:txBody>
            <a:bodyPr lIns="92075" tIns="46038" rIns="92075" bIns="46038"/>
            <a:lstStyle/>
            <a:p>
              <a:endParaRPr lang="zh-CN" altLang="en-US"/>
            </a:p>
          </p:txBody>
        </p:sp>
        <p:sp>
          <p:nvSpPr>
            <p:cNvPr id="31758" name="Freeform 12"/>
            <p:cNvSpPr>
              <a:spLocks/>
            </p:cNvSpPr>
            <p:nvPr/>
          </p:nvSpPr>
          <p:spPr bwMode="auto">
            <a:xfrm>
              <a:off x="2880" y="1584"/>
              <a:ext cx="724" cy="403"/>
            </a:xfrm>
            <a:custGeom>
              <a:avLst/>
              <a:gdLst>
                <a:gd name="T0" fmla="*/ 0 w 724"/>
                <a:gd name="T1" fmla="*/ 403 h 403"/>
                <a:gd name="T2" fmla="*/ 66 w 724"/>
                <a:gd name="T3" fmla="*/ 362 h 403"/>
                <a:gd name="T4" fmla="*/ 140 w 724"/>
                <a:gd name="T5" fmla="*/ 378 h 403"/>
                <a:gd name="T6" fmla="*/ 189 w 724"/>
                <a:gd name="T7" fmla="*/ 362 h 403"/>
                <a:gd name="T8" fmla="*/ 247 w 724"/>
                <a:gd name="T9" fmla="*/ 321 h 403"/>
                <a:gd name="T10" fmla="*/ 354 w 724"/>
                <a:gd name="T11" fmla="*/ 222 h 403"/>
                <a:gd name="T12" fmla="*/ 469 w 724"/>
                <a:gd name="T13" fmla="*/ 189 h 403"/>
                <a:gd name="T14" fmla="*/ 526 w 724"/>
                <a:gd name="T15" fmla="*/ 148 h 403"/>
                <a:gd name="T16" fmla="*/ 567 w 724"/>
                <a:gd name="T17" fmla="*/ 123 h 403"/>
                <a:gd name="T18" fmla="*/ 584 w 724"/>
                <a:gd name="T19" fmla="*/ 107 h 403"/>
                <a:gd name="T20" fmla="*/ 724 w 724"/>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4"/>
                <a:gd name="T34" fmla="*/ 0 h 403"/>
                <a:gd name="T35" fmla="*/ 724 w 724"/>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4" h="403">
                  <a:moveTo>
                    <a:pt x="0" y="403"/>
                  </a:moveTo>
                  <a:cubicBezTo>
                    <a:pt x="24" y="386"/>
                    <a:pt x="38" y="371"/>
                    <a:pt x="66" y="362"/>
                  </a:cubicBezTo>
                  <a:cubicBezTo>
                    <a:pt x="78" y="365"/>
                    <a:pt x="131" y="379"/>
                    <a:pt x="140" y="378"/>
                  </a:cubicBezTo>
                  <a:cubicBezTo>
                    <a:pt x="157" y="376"/>
                    <a:pt x="189" y="362"/>
                    <a:pt x="189" y="362"/>
                  </a:cubicBezTo>
                  <a:cubicBezTo>
                    <a:pt x="208" y="342"/>
                    <a:pt x="230" y="342"/>
                    <a:pt x="247" y="321"/>
                  </a:cubicBezTo>
                  <a:cubicBezTo>
                    <a:pt x="278" y="283"/>
                    <a:pt x="306" y="238"/>
                    <a:pt x="354" y="222"/>
                  </a:cubicBezTo>
                  <a:cubicBezTo>
                    <a:pt x="385" y="189"/>
                    <a:pt x="428" y="202"/>
                    <a:pt x="469" y="189"/>
                  </a:cubicBezTo>
                  <a:cubicBezTo>
                    <a:pt x="488" y="168"/>
                    <a:pt x="499" y="157"/>
                    <a:pt x="526" y="148"/>
                  </a:cubicBezTo>
                  <a:cubicBezTo>
                    <a:pt x="567" y="107"/>
                    <a:pt x="516" y="153"/>
                    <a:pt x="567" y="123"/>
                  </a:cubicBezTo>
                  <a:cubicBezTo>
                    <a:pt x="574" y="119"/>
                    <a:pt x="578" y="112"/>
                    <a:pt x="584" y="107"/>
                  </a:cubicBezTo>
                  <a:cubicBezTo>
                    <a:pt x="634" y="70"/>
                    <a:pt x="681" y="43"/>
                    <a:pt x="724" y="0"/>
                  </a:cubicBezTo>
                </a:path>
              </a:pathLst>
            </a:custGeom>
            <a:noFill/>
            <a:ln w="38100">
              <a:solidFill>
                <a:schemeClr val="tx1"/>
              </a:solidFill>
              <a:round/>
              <a:headEnd type="none" w="sm" len="sm"/>
              <a:tailEnd type="none" w="sm" len="sm"/>
            </a:ln>
          </p:spPr>
          <p:txBody>
            <a:bodyPr lIns="92075" tIns="46038" rIns="92075" bIns="46038"/>
            <a:lstStyle/>
            <a:p>
              <a:endParaRPr lang="zh-CN" altLang="en-US"/>
            </a:p>
          </p:txBody>
        </p:sp>
        <p:sp>
          <p:nvSpPr>
            <p:cNvPr id="31759" name="Freeform 13"/>
            <p:cNvSpPr>
              <a:spLocks/>
            </p:cNvSpPr>
            <p:nvPr/>
          </p:nvSpPr>
          <p:spPr bwMode="auto">
            <a:xfrm>
              <a:off x="2880" y="2016"/>
              <a:ext cx="724" cy="403"/>
            </a:xfrm>
            <a:custGeom>
              <a:avLst/>
              <a:gdLst>
                <a:gd name="T0" fmla="*/ 0 w 724"/>
                <a:gd name="T1" fmla="*/ 403 h 403"/>
                <a:gd name="T2" fmla="*/ 66 w 724"/>
                <a:gd name="T3" fmla="*/ 362 h 403"/>
                <a:gd name="T4" fmla="*/ 140 w 724"/>
                <a:gd name="T5" fmla="*/ 378 h 403"/>
                <a:gd name="T6" fmla="*/ 189 w 724"/>
                <a:gd name="T7" fmla="*/ 362 h 403"/>
                <a:gd name="T8" fmla="*/ 247 w 724"/>
                <a:gd name="T9" fmla="*/ 321 h 403"/>
                <a:gd name="T10" fmla="*/ 354 w 724"/>
                <a:gd name="T11" fmla="*/ 222 h 403"/>
                <a:gd name="T12" fmla="*/ 469 w 724"/>
                <a:gd name="T13" fmla="*/ 189 h 403"/>
                <a:gd name="T14" fmla="*/ 526 w 724"/>
                <a:gd name="T15" fmla="*/ 148 h 403"/>
                <a:gd name="T16" fmla="*/ 567 w 724"/>
                <a:gd name="T17" fmla="*/ 123 h 403"/>
                <a:gd name="T18" fmla="*/ 584 w 724"/>
                <a:gd name="T19" fmla="*/ 107 h 403"/>
                <a:gd name="T20" fmla="*/ 724 w 724"/>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4"/>
                <a:gd name="T34" fmla="*/ 0 h 403"/>
                <a:gd name="T35" fmla="*/ 724 w 724"/>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4" h="403">
                  <a:moveTo>
                    <a:pt x="0" y="403"/>
                  </a:moveTo>
                  <a:cubicBezTo>
                    <a:pt x="24" y="386"/>
                    <a:pt x="38" y="371"/>
                    <a:pt x="66" y="362"/>
                  </a:cubicBezTo>
                  <a:cubicBezTo>
                    <a:pt x="78" y="365"/>
                    <a:pt x="131" y="379"/>
                    <a:pt x="140" y="378"/>
                  </a:cubicBezTo>
                  <a:cubicBezTo>
                    <a:pt x="157" y="376"/>
                    <a:pt x="189" y="362"/>
                    <a:pt x="189" y="362"/>
                  </a:cubicBezTo>
                  <a:cubicBezTo>
                    <a:pt x="208" y="342"/>
                    <a:pt x="230" y="342"/>
                    <a:pt x="247" y="321"/>
                  </a:cubicBezTo>
                  <a:cubicBezTo>
                    <a:pt x="278" y="283"/>
                    <a:pt x="306" y="238"/>
                    <a:pt x="354" y="222"/>
                  </a:cubicBezTo>
                  <a:cubicBezTo>
                    <a:pt x="385" y="189"/>
                    <a:pt x="428" y="202"/>
                    <a:pt x="469" y="189"/>
                  </a:cubicBezTo>
                  <a:cubicBezTo>
                    <a:pt x="488" y="168"/>
                    <a:pt x="499" y="157"/>
                    <a:pt x="526" y="148"/>
                  </a:cubicBezTo>
                  <a:cubicBezTo>
                    <a:pt x="567" y="107"/>
                    <a:pt x="516" y="153"/>
                    <a:pt x="567" y="123"/>
                  </a:cubicBezTo>
                  <a:cubicBezTo>
                    <a:pt x="574" y="119"/>
                    <a:pt x="578" y="112"/>
                    <a:pt x="584" y="107"/>
                  </a:cubicBezTo>
                  <a:cubicBezTo>
                    <a:pt x="634" y="70"/>
                    <a:pt x="681" y="43"/>
                    <a:pt x="724" y="0"/>
                  </a:cubicBezTo>
                </a:path>
              </a:pathLst>
            </a:custGeom>
            <a:noFill/>
            <a:ln w="38100">
              <a:solidFill>
                <a:schemeClr val="tx1"/>
              </a:solidFill>
              <a:round/>
              <a:headEnd type="none" w="sm" len="sm"/>
              <a:tailEnd type="none" w="sm" len="sm"/>
            </a:ln>
          </p:spPr>
          <p:txBody>
            <a:bodyPr lIns="92075" tIns="46038" rIns="92075" bIns="46038"/>
            <a:lstStyle/>
            <a:p>
              <a:endParaRPr lang="zh-CN" altLang="en-US"/>
            </a:p>
          </p:txBody>
        </p:sp>
        <p:sp>
          <p:nvSpPr>
            <p:cNvPr id="31760" name="Freeform 14"/>
            <p:cNvSpPr>
              <a:spLocks/>
            </p:cNvSpPr>
            <p:nvPr/>
          </p:nvSpPr>
          <p:spPr bwMode="auto">
            <a:xfrm>
              <a:off x="2880" y="2496"/>
              <a:ext cx="724" cy="403"/>
            </a:xfrm>
            <a:custGeom>
              <a:avLst/>
              <a:gdLst>
                <a:gd name="T0" fmla="*/ 0 w 724"/>
                <a:gd name="T1" fmla="*/ 403 h 403"/>
                <a:gd name="T2" fmla="*/ 66 w 724"/>
                <a:gd name="T3" fmla="*/ 362 h 403"/>
                <a:gd name="T4" fmla="*/ 140 w 724"/>
                <a:gd name="T5" fmla="*/ 378 h 403"/>
                <a:gd name="T6" fmla="*/ 189 w 724"/>
                <a:gd name="T7" fmla="*/ 362 h 403"/>
                <a:gd name="T8" fmla="*/ 247 w 724"/>
                <a:gd name="T9" fmla="*/ 321 h 403"/>
                <a:gd name="T10" fmla="*/ 354 w 724"/>
                <a:gd name="T11" fmla="*/ 222 h 403"/>
                <a:gd name="T12" fmla="*/ 469 w 724"/>
                <a:gd name="T13" fmla="*/ 189 h 403"/>
                <a:gd name="T14" fmla="*/ 526 w 724"/>
                <a:gd name="T15" fmla="*/ 148 h 403"/>
                <a:gd name="T16" fmla="*/ 567 w 724"/>
                <a:gd name="T17" fmla="*/ 123 h 403"/>
                <a:gd name="T18" fmla="*/ 584 w 724"/>
                <a:gd name="T19" fmla="*/ 107 h 403"/>
                <a:gd name="T20" fmla="*/ 724 w 724"/>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4"/>
                <a:gd name="T34" fmla="*/ 0 h 403"/>
                <a:gd name="T35" fmla="*/ 724 w 724"/>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4" h="403">
                  <a:moveTo>
                    <a:pt x="0" y="403"/>
                  </a:moveTo>
                  <a:cubicBezTo>
                    <a:pt x="24" y="386"/>
                    <a:pt x="38" y="371"/>
                    <a:pt x="66" y="362"/>
                  </a:cubicBezTo>
                  <a:cubicBezTo>
                    <a:pt x="78" y="365"/>
                    <a:pt x="131" y="379"/>
                    <a:pt x="140" y="378"/>
                  </a:cubicBezTo>
                  <a:cubicBezTo>
                    <a:pt x="157" y="376"/>
                    <a:pt x="189" y="362"/>
                    <a:pt x="189" y="362"/>
                  </a:cubicBezTo>
                  <a:cubicBezTo>
                    <a:pt x="208" y="342"/>
                    <a:pt x="230" y="342"/>
                    <a:pt x="247" y="321"/>
                  </a:cubicBezTo>
                  <a:cubicBezTo>
                    <a:pt x="278" y="283"/>
                    <a:pt x="306" y="238"/>
                    <a:pt x="354" y="222"/>
                  </a:cubicBezTo>
                  <a:cubicBezTo>
                    <a:pt x="385" y="189"/>
                    <a:pt x="428" y="202"/>
                    <a:pt x="469" y="189"/>
                  </a:cubicBezTo>
                  <a:cubicBezTo>
                    <a:pt x="488" y="168"/>
                    <a:pt x="499" y="157"/>
                    <a:pt x="526" y="148"/>
                  </a:cubicBezTo>
                  <a:cubicBezTo>
                    <a:pt x="567" y="107"/>
                    <a:pt x="516" y="153"/>
                    <a:pt x="567" y="123"/>
                  </a:cubicBezTo>
                  <a:cubicBezTo>
                    <a:pt x="574" y="119"/>
                    <a:pt x="578" y="112"/>
                    <a:pt x="584" y="107"/>
                  </a:cubicBezTo>
                  <a:cubicBezTo>
                    <a:pt x="634" y="70"/>
                    <a:pt x="681" y="43"/>
                    <a:pt x="724" y="0"/>
                  </a:cubicBezTo>
                </a:path>
              </a:pathLst>
            </a:custGeom>
            <a:noFill/>
            <a:ln w="38100">
              <a:solidFill>
                <a:schemeClr val="tx1"/>
              </a:solidFill>
              <a:round/>
              <a:headEnd type="none" w="sm" len="sm"/>
              <a:tailEnd type="none" w="sm" len="sm"/>
            </a:ln>
          </p:spPr>
          <p:txBody>
            <a:bodyPr lIns="92075" tIns="46038" rIns="92075" bIns="46038"/>
            <a:lstStyle/>
            <a:p>
              <a:endParaRPr lang="zh-CN" altLang="en-US"/>
            </a:p>
          </p:txBody>
        </p:sp>
      </p:grpSp>
      <p:sp>
        <p:nvSpPr>
          <p:cNvPr id="51216" name="Text Box 16"/>
          <p:cNvSpPr txBox="1">
            <a:spLocks noChangeArrowheads="1"/>
          </p:cNvSpPr>
          <p:nvPr/>
        </p:nvSpPr>
        <p:spPr bwMode="auto">
          <a:xfrm>
            <a:off x="762000" y="152400"/>
            <a:ext cx="838200" cy="6264275"/>
          </a:xfrm>
          <a:prstGeom prst="rect">
            <a:avLst/>
          </a:prstGeom>
          <a:noFill/>
          <a:ln w="76200">
            <a:solidFill>
              <a:srgbClr val="FF6600"/>
            </a:solidFill>
            <a:prstDash val="lgDashDotDot"/>
            <a:miter lim="800000"/>
            <a:headEnd type="none" w="sm" len="sm"/>
            <a:tailEnd type="none" w="sm" len="sm"/>
          </a:ln>
        </p:spPr>
        <p:txBody>
          <a:bodyPr lIns="92075" tIns="46038" rIns="92075" bIns="46038">
            <a:spAutoFit/>
          </a:bodyPr>
          <a:lstStyle/>
          <a:p>
            <a:pPr algn="l" eaLnBrk="0" hangingPunct="0">
              <a:spcBef>
                <a:spcPct val="50000"/>
              </a:spcBef>
            </a:pPr>
            <a:r>
              <a:rPr kumimoji="0" lang="zh-CN" altLang="en-US" sz="4000" b="1">
                <a:solidFill>
                  <a:schemeClr val="accent2"/>
                </a:solidFill>
                <a:ea typeface="幼圆" pitchFamily="49" charset="-122"/>
              </a:rPr>
              <a:t>不属于</a:t>
            </a:r>
            <a:r>
              <a:rPr kumimoji="0" lang="zh-CN" altLang="en-US" sz="4000" b="1">
                <a:ea typeface="幼圆" pitchFamily="49" charset="-122"/>
              </a:rPr>
              <a:t>减数分裂的过程</a:t>
            </a:r>
          </a:p>
        </p:txBody>
      </p:sp>
      <p:sp>
        <p:nvSpPr>
          <p:cNvPr id="31755" name="Rectangle 18"/>
          <p:cNvSpPr>
            <a:spLocks noChangeArrowheads="1"/>
          </p:cNvSpPr>
          <p:nvPr/>
        </p:nvSpPr>
        <p:spPr bwMode="auto">
          <a:xfrm>
            <a:off x="2484438" y="260350"/>
            <a:ext cx="3743325" cy="457200"/>
          </a:xfrm>
          <a:prstGeom prst="rect">
            <a:avLst/>
          </a:prstGeom>
          <a:solidFill>
            <a:schemeClr val="bg1"/>
          </a:solidFill>
          <a:ln w="25400">
            <a:noFill/>
            <a:miter lim="800000"/>
            <a:headEnd/>
            <a:tailEnd/>
          </a:ln>
        </p:spPr>
        <p:txBody>
          <a:bodyPr>
            <a:spAutoFit/>
          </a:bodyPr>
          <a:lstStyle/>
          <a:p>
            <a:r>
              <a:rPr kumimoji="0" lang="zh-CN" altLang="en-US" b="1">
                <a:solidFill>
                  <a:schemeClr val="accent2"/>
                </a:solidFill>
              </a:rPr>
              <a:t>注意！                          变形</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6"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Line 2"/>
          <p:cNvSpPr>
            <a:spLocks noChangeShapeType="1"/>
          </p:cNvSpPr>
          <p:nvPr/>
        </p:nvSpPr>
        <p:spPr bwMode="auto">
          <a:xfrm>
            <a:off x="4343400" y="1600200"/>
            <a:ext cx="0" cy="762000"/>
          </a:xfrm>
          <a:prstGeom prst="line">
            <a:avLst/>
          </a:prstGeom>
          <a:noFill/>
          <a:ln w="38100">
            <a:solidFill>
              <a:schemeClr val="accent2"/>
            </a:solidFill>
            <a:round/>
            <a:headEnd/>
            <a:tailEnd type="triangle" w="med" len="med"/>
          </a:ln>
        </p:spPr>
        <p:txBody>
          <a:bodyPr wrap="none" anchor="ctr"/>
          <a:lstStyle/>
          <a:p>
            <a:endParaRPr lang="zh-CN" altLang="en-US"/>
          </a:p>
        </p:txBody>
      </p:sp>
      <p:sp>
        <p:nvSpPr>
          <p:cNvPr id="81923" name="Line 3"/>
          <p:cNvSpPr>
            <a:spLocks noChangeShapeType="1"/>
          </p:cNvSpPr>
          <p:nvPr/>
        </p:nvSpPr>
        <p:spPr bwMode="auto">
          <a:xfrm flipH="1">
            <a:off x="2895600" y="2667000"/>
            <a:ext cx="1524000" cy="914400"/>
          </a:xfrm>
          <a:prstGeom prst="line">
            <a:avLst/>
          </a:prstGeom>
          <a:noFill/>
          <a:ln w="38100">
            <a:solidFill>
              <a:srgbClr val="6600FF"/>
            </a:solidFill>
            <a:round/>
            <a:headEnd/>
            <a:tailEnd type="triangle" w="med" len="med"/>
          </a:ln>
        </p:spPr>
        <p:txBody>
          <a:bodyPr wrap="none" anchor="ctr"/>
          <a:lstStyle/>
          <a:p>
            <a:endParaRPr lang="zh-CN" altLang="en-US"/>
          </a:p>
        </p:txBody>
      </p:sp>
      <p:sp>
        <p:nvSpPr>
          <p:cNvPr id="81924" name="Line 4"/>
          <p:cNvSpPr>
            <a:spLocks noChangeShapeType="1"/>
          </p:cNvSpPr>
          <p:nvPr/>
        </p:nvSpPr>
        <p:spPr bwMode="auto">
          <a:xfrm>
            <a:off x="4572000" y="2667000"/>
            <a:ext cx="1524000" cy="838200"/>
          </a:xfrm>
          <a:prstGeom prst="line">
            <a:avLst/>
          </a:prstGeom>
          <a:noFill/>
          <a:ln w="38100">
            <a:solidFill>
              <a:srgbClr val="6600FF"/>
            </a:solidFill>
            <a:round/>
            <a:headEnd/>
            <a:tailEnd type="triangle" w="med" len="med"/>
          </a:ln>
        </p:spPr>
        <p:txBody>
          <a:bodyPr wrap="none" anchor="ctr"/>
          <a:lstStyle/>
          <a:p>
            <a:endParaRPr lang="zh-CN" altLang="en-US"/>
          </a:p>
        </p:txBody>
      </p:sp>
      <p:sp>
        <p:nvSpPr>
          <p:cNvPr id="81925" name="Line 5"/>
          <p:cNvSpPr>
            <a:spLocks noChangeShapeType="1"/>
          </p:cNvSpPr>
          <p:nvPr/>
        </p:nvSpPr>
        <p:spPr bwMode="auto">
          <a:xfrm flipH="1">
            <a:off x="2743200" y="3733800"/>
            <a:ext cx="685800" cy="762000"/>
          </a:xfrm>
          <a:prstGeom prst="line">
            <a:avLst/>
          </a:prstGeom>
          <a:noFill/>
          <a:ln w="38100">
            <a:solidFill>
              <a:srgbClr val="6600FF"/>
            </a:solidFill>
            <a:round/>
            <a:headEnd/>
            <a:tailEnd type="triangle" w="med" len="med"/>
          </a:ln>
        </p:spPr>
        <p:txBody>
          <a:bodyPr wrap="none" anchor="ctr"/>
          <a:lstStyle/>
          <a:p>
            <a:endParaRPr lang="zh-CN" altLang="en-US"/>
          </a:p>
        </p:txBody>
      </p:sp>
      <p:sp>
        <p:nvSpPr>
          <p:cNvPr id="81926" name="Line 6"/>
          <p:cNvSpPr>
            <a:spLocks noChangeShapeType="1"/>
          </p:cNvSpPr>
          <p:nvPr/>
        </p:nvSpPr>
        <p:spPr bwMode="auto">
          <a:xfrm>
            <a:off x="3581400" y="3733800"/>
            <a:ext cx="685800" cy="838200"/>
          </a:xfrm>
          <a:prstGeom prst="line">
            <a:avLst/>
          </a:prstGeom>
          <a:noFill/>
          <a:ln w="38100">
            <a:solidFill>
              <a:srgbClr val="6600FF"/>
            </a:solidFill>
            <a:round/>
            <a:headEnd/>
            <a:tailEnd type="triangle" w="med" len="med"/>
          </a:ln>
        </p:spPr>
        <p:txBody>
          <a:bodyPr wrap="none" anchor="ctr"/>
          <a:lstStyle/>
          <a:p>
            <a:endParaRPr lang="zh-CN" altLang="en-US"/>
          </a:p>
        </p:txBody>
      </p:sp>
      <p:sp>
        <p:nvSpPr>
          <p:cNvPr id="81927" name="Line 7"/>
          <p:cNvSpPr>
            <a:spLocks noChangeShapeType="1"/>
          </p:cNvSpPr>
          <p:nvPr/>
        </p:nvSpPr>
        <p:spPr bwMode="auto">
          <a:xfrm>
            <a:off x="6248400" y="3810000"/>
            <a:ext cx="838200" cy="762000"/>
          </a:xfrm>
          <a:prstGeom prst="line">
            <a:avLst/>
          </a:prstGeom>
          <a:noFill/>
          <a:ln w="38100">
            <a:solidFill>
              <a:srgbClr val="6600FF"/>
            </a:solidFill>
            <a:round/>
            <a:headEnd/>
            <a:tailEnd type="triangle" w="med" len="med"/>
          </a:ln>
        </p:spPr>
        <p:txBody>
          <a:bodyPr wrap="none" anchor="ctr"/>
          <a:lstStyle/>
          <a:p>
            <a:endParaRPr lang="zh-CN" altLang="en-US"/>
          </a:p>
        </p:txBody>
      </p:sp>
      <p:sp>
        <p:nvSpPr>
          <p:cNvPr id="81928" name="AutoShape 8"/>
          <p:cNvSpPr>
            <a:spLocks/>
          </p:cNvSpPr>
          <p:nvPr/>
        </p:nvSpPr>
        <p:spPr bwMode="auto">
          <a:xfrm>
            <a:off x="1143000" y="2438400"/>
            <a:ext cx="304800" cy="1219200"/>
          </a:xfrm>
          <a:prstGeom prst="leftBrace">
            <a:avLst>
              <a:gd name="adj1" fmla="val 33333"/>
              <a:gd name="adj2" fmla="val 50000"/>
            </a:avLst>
          </a:prstGeom>
          <a:noFill/>
          <a:ln w="44450">
            <a:solidFill>
              <a:srgbClr val="6600FF"/>
            </a:solidFill>
            <a:round/>
            <a:headEnd/>
            <a:tailEnd/>
          </a:ln>
        </p:spPr>
        <p:txBody>
          <a:bodyPr wrap="none" anchor="ctr"/>
          <a:lstStyle/>
          <a:p>
            <a:endParaRPr lang="zh-CN" altLang="en-US"/>
          </a:p>
        </p:txBody>
      </p:sp>
      <p:sp>
        <p:nvSpPr>
          <p:cNvPr id="81929" name="AutoShape 9"/>
          <p:cNvSpPr>
            <a:spLocks/>
          </p:cNvSpPr>
          <p:nvPr/>
        </p:nvSpPr>
        <p:spPr bwMode="auto">
          <a:xfrm flipH="1">
            <a:off x="7848600" y="3581400"/>
            <a:ext cx="152400" cy="1066800"/>
          </a:xfrm>
          <a:prstGeom prst="leftBrace">
            <a:avLst>
              <a:gd name="adj1" fmla="val 58333"/>
              <a:gd name="adj2" fmla="val 50000"/>
            </a:avLst>
          </a:prstGeom>
          <a:noFill/>
          <a:ln w="38100">
            <a:solidFill>
              <a:srgbClr val="6600FF"/>
            </a:solidFill>
            <a:round/>
            <a:headEnd/>
            <a:tailEnd/>
          </a:ln>
        </p:spPr>
        <p:txBody>
          <a:bodyPr wrap="none" anchor="ctr"/>
          <a:lstStyle/>
          <a:p>
            <a:endParaRPr lang="zh-CN" altLang="en-US">
              <a:solidFill>
                <a:srgbClr val="CC0000"/>
              </a:solidFill>
            </a:endParaRPr>
          </a:p>
        </p:txBody>
      </p:sp>
      <p:sp>
        <p:nvSpPr>
          <p:cNvPr id="81930" name="Text Box 10"/>
          <p:cNvSpPr txBox="1">
            <a:spLocks noChangeArrowheads="1"/>
          </p:cNvSpPr>
          <p:nvPr/>
        </p:nvSpPr>
        <p:spPr bwMode="auto">
          <a:xfrm>
            <a:off x="533400" y="2289175"/>
            <a:ext cx="611188" cy="1838325"/>
          </a:xfrm>
          <a:prstGeom prst="rect">
            <a:avLst/>
          </a:prstGeom>
          <a:noFill/>
          <a:ln w="9525">
            <a:noFill/>
            <a:miter lim="800000"/>
            <a:headEnd/>
            <a:tailEnd/>
          </a:ln>
        </p:spPr>
        <p:txBody>
          <a:bodyPr vert="eaVert" wrap="none" anchor="ctr">
            <a:spAutoFit/>
          </a:bodyPr>
          <a:lstStyle/>
          <a:p>
            <a:pPr>
              <a:spcBef>
                <a:spcPct val="50000"/>
              </a:spcBef>
            </a:pPr>
            <a:r>
              <a:rPr lang="zh-CN" altLang="en-US" sz="2800" b="1">
                <a:ea typeface="黑体" pitchFamily="2" charset="-122"/>
              </a:rPr>
              <a:t>第一次分裂</a:t>
            </a:r>
          </a:p>
        </p:txBody>
      </p:sp>
      <p:sp>
        <p:nvSpPr>
          <p:cNvPr id="81931" name="Text Box 11"/>
          <p:cNvSpPr txBox="1">
            <a:spLocks noChangeArrowheads="1"/>
          </p:cNvSpPr>
          <p:nvPr/>
        </p:nvSpPr>
        <p:spPr bwMode="auto">
          <a:xfrm>
            <a:off x="8001000" y="3276600"/>
            <a:ext cx="611188" cy="1854200"/>
          </a:xfrm>
          <a:prstGeom prst="rect">
            <a:avLst/>
          </a:prstGeom>
          <a:noFill/>
          <a:ln w="9525">
            <a:noFill/>
            <a:miter lim="800000"/>
            <a:headEnd/>
            <a:tailEnd/>
          </a:ln>
        </p:spPr>
        <p:txBody>
          <a:bodyPr vert="eaVert" wrap="none" anchor="ctr">
            <a:spAutoFit/>
          </a:bodyPr>
          <a:lstStyle/>
          <a:p>
            <a:pPr>
              <a:spcBef>
                <a:spcPct val="50000"/>
              </a:spcBef>
            </a:pPr>
            <a:r>
              <a:rPr lang="zh-CN" altLang="en-US" sz="2800" b="1">
                <a:ea typeface="黑体" pitchFamily="2" charset="-122"/>
              </a:rPr>
              <a:t>第二次分裂</a:t>
            </a:r>
          </a:p>
        </p:txBody>
      </p:sp>
      <p:sp>
        <p:nvSpPr>
          <p:cNvPr id="81932" name="Rectangle 12"/>
          <p:cNvSpPr>
            <a:spLocks noChangeArrowheads="1"/>
          </p:cNvSpPr>
          <p:nvPr/>
        </p:nvSpPr>
        <p:spPr bwMode="auto">
          <a:xfrm>
            <a:off x="2438400" y="0"/>
            <a:ext cx="4248150" cy="701675"/>
          </a:xfrm>
          <a:prstGeom prst="rect">
            <a:avLst/>
          </a:prstGeom>
          <a:noFill/>
          <a:ln w="9525">
            <a:noFill/>
            <a:miter lim="800000"/>
            <a:headEnd/>
            <a:tailEnd/>
          </a:ln>
        </p:spPr>
        <p:txBody>
          <a:bodyPr wrap="none" anchor="ctr">
            <a:spAutoFit/>
          </a:bodyPr>
          <a:lstStyle/>
          <a:p>
            <a:r>
              <a:rPr lang="zh-CN" altLang="en-US" sz="4000">
                <a:solidFill>
                  <a:srgbClr val="CC0000"/>
                </a:solidFill>
                <a:latin typeface="黑体" pitchFamily="2" charset="-122"/>
                <a:ea typeface="黑体" pitchFamily="2" charset="-122"/>
              </a:rPr>
              <a:t>小结：精子的形成</a:t>
            </a:r>
          </a:p>
        </p:txBody>
      </p:sp>
      <p:sp>
        <p:nvSpPr>
          <p:cNvPr id="81933" name="Text Box 13"/>
          <p:cNvSpPr txBox="1">
            <a:spLocks noChangeArrowheads="1"/>
          </p:cNvSpPr>
          <p:nvPr/>
        </p:nvSpPr>
        <p:spPr bwMode="auto">
          <a:xfrm>
            <a:off x="3352800" y="1066800"/>
            <a:ext cx="2012950" cy="641350"/>
          </a:xfrm>
          <a:prstGeom prst="rect">
            <a:avLst/>
          </a:prstGeom>
          <a:noFill/>
          <a:ln w="9525">
            <a:noFill/>
            <a:miter lim="800000"/>
            <a:headEnd/>
            <a:tailEnd/>
          </a:ln>
        </p:spPr>
        <p:txBody>
          <a:bodyPr wrap="none" anchor="ctr">
            <a:spAutoFit/>
          </a:bodyPr>
          <a:lstStyle/>
          <a:p>
            <a:pPr>
              <a:spcBef>
                <a:spcPct val="50000"/>
              </a:spcBef>
            </a:pPr>
            <a:r>
              <a:rPr lang="zh-CN" altLang="en-US" sz="3600">
                <a:solidFill>
                  <a:srgbClr val="CC0000"/>
                </a:solidFill>
                <a:latin typeface="隶书" pitchFamily="49" charset="-122"/>
                <a:ea typeface="隶书" pitchFamily="49" charset="-122"/>
              </a:rPr>
              <a:t>精原细胞</a:t>
            </a:r>
          </a:p>
        </p:txBody>
      </p:sp>
      <p:sp>
        <p:nvSpPr>
          <p:cNvPr id="81934" name="Text Box 14"/>
          <p:cNvSpPr txBox="1">
            <a:spLocks noChangeArrowheads="1"/>
          </p:cNvSpPr>
          <p:nvPr/>
        </p:nvSpPr>
        <p:spPr bwMode="auto">
          <a:xfrm>
            <a:off x="2971800" y="2133600"/>
            <a:ext cx="2927350" cy="641350"/>
          </a:xfrm>
          <a:prstGeom prst="rect">
            <a:avLst/>
          </a:prstGeom>
          <a:noFill/>
          <a:ln w="9525">
            <a:noFill/>
            <a:miter lim="800000"/>
            <a:headEnd/>
            <a:tailEnd/>
          </a:ln>
        </p:spPr>
        <p:txBody>
          <a:bodyPr wrap="none" anchor="ctr">
            <a:spAutoFit/>
          </a:bodyPr>
          <a:lstStyle/>
          <a:p>
            <a:pPr>
              <a:spcBef>
                <a:spcPct val="50000"/>
              </a:spcBef>
            </a:pPr>
            <a:r>
              <a:rPr lang="zh-CN" altLang="en-US" sz="3600">
                <a:solidFill>
                  <a:srgbClr val="CC0000"/>
                </a:solidFill>
                <a:latin typeface="隶书" pitchFamily="49" charset="-122"/>
                <a:ea typeface="隶书" pitchFamily="49" charset="-122"/>
              </a:rPr>
              <a:t>初级精母细胞</a:t>
            </a:r>
          </a:p>
        </p:txBody>
      </p:sp>
      <p:sp>
        <p:nvSpPr>
          <p:cNvPr id="81935" name="Text Box 15"/>
          <p:cNvSpPr txBox="1">
            <a:spLocks noChangeArrowheads="1"/>
          </p:cNvSpPr>
          <p:nvPr/>
        </p:nvSpPr>
        <p:spPr bwMode="auto">
          <a:xfrm>
            <a:off x="1638300" y="3276600"/>
            <a:ext cx="6127750" cy="641350"/>
          </a:xfrm>
          <a:prstGeom prst="rect">
            <a:avLst/>
          </a:prstGeom>
          <a:noFill/>
          <a:ln w="9525">
            <a:noFill/>
            <a:miter lim="800000"/>
            <a:headEnd/>
            <a:tailEnd/>
          </a:ln>
        </p:spPr>
        <p:txBody>
          <a:bodyPr wrap="none" anchor="ctr">
            <a:spAutoFit/>
          </a:bodyPr>
          <a:lstStyle/>
          <a:p>
            <a:pPr>
              <a:spcBef>
                <a:spcPct val="50000"/>
              </a:spcBef>
            </a:pPr>
            <a:r>
              <a:rPr lang="zh-CN" altLang="en-US" sz="3600">
                <a:solidFill>
                  <a:srgbClr val="CC0000"/>
                </a:solidFill>
                <a:latin typeface="隶书" pitchFamily="49" charset="-122"/>
                <a:ea typeface="隶书" pitchFamily="49" charset="-122"/>
              </a:rPr>
              <a:t>次级精母细胞  次级精母细胞</a:t>
            </a:r>
          </a:p>
        </p:txBody>
      </p:sp>
      <p:sp>
        <p:nvSpPr>
          <p:cNvPr id="81936" name="Text Box 16"/>
          <p:cNvSpPr txBox="1">
            <a:spLocks noChangeArrowheads="1"/>
          </p:cNvSpPr>
          <p:nvPr/>
        </p:nvSpPr>
        <p:spPr bwMode="auto">
          <a:xfrm>
            <a:off x="1676400" y="4419600"/>
            <a:ext cx="6356350" cy="641350"/>
          </a:xfrm>
          <a:prstGeom prst="rect">
            <a:avLst/>
          </a:prstGeom>
          <a:noFill/>
          <a:ln w="9525">
            <a:noFill/>
            <a:miter lim="800000"/>
            <a:headEnd/>
            <a:tailEnd/>
          </a:ln>
        </p:spPr>
        <p:txBody>
          <a:bodyPr wrap="none" anchor="ctr">
            <a:spAutoFit/>
          </a:bodyPr>
          <a:lstStyle/>
          <a:p>
            <a:pPr>
              <a:spcBef>
                <a:spcPct val="50000"/>
              </a:spcBef>
            </a:pPr>
            <a:r>
              <a:rPr lang="zh-CN" altLang="en-US" sz="3600">
                <a:solidFill>
                  <a:srgbClr val="CC0000"/>
                </a:solidFill>
                <a:latin typeface="隶书" pitchFamily="49" charset="-122"/>
                <a:ea typeface="隶书" pitchFamily="49" charset="-122"/>
              </a:rPr>
              <a:t>精细胞 精细胞 精细胞 精细胞</a:t>
            </a:r>
          </a:p>
        </p:txBody>
      </p:sp>
      <p:sp>
        <p:nvSpPr>
          <p:cNvPr id="81937" name="Text Box 17"/>
          <p:cNvSpPr txBox="1">
            <a:spLocks noChangeArrowheads="1"/>
          </p:cNvSpPr>
          <p:nvPr/>
        </p:nvSpPr>
        <p:spPr bwMode="auto">
          <a:xfrm>
            <a:off x="838200" y="533400"/>
            <a:ext cx="5410200" cy="579438"/>
          </a:xfrm>
          <a:prstGeom prst="rect">
            <a:avLst/>
          </a:prstGeom>
          <a:noFill/>
          <a:ln w="9525">
            <a:noFill/>
            <a:miter lim="800000"/>
            <a:headEnd/>
            <a:tailEnd/>
          </a:ln>
        </p:spPr>
        <p:txBody>
          <a:bodyPr anchor="ctr">
            <a:spAutoFit/>
          </a:bodyPr>
          <a:lstStyle/>
          <a:p>
            <a:pPr>
              <a:spcBef>
                <a:spcPct val="50000"/>
              </a:spcBef>
            </a:pPr>
            <a:r>
              <a:rPr lang="zh-CN" altLang="en-US" sz="3200" b="1"/>
              <a:t>形成场所：动物精巢中</a:t>
            </a:r>
          </a:p>
        </p:txBody>
      </p:sp>
      <p:sp>
        <p:nvSpPr>
          <p:cNvPr id="81938" name="Line 18"/>
          <p:cNvSpPr>
            <a:spLocks noChangeShapeType="1"/>
          </p:cNvSpPr>
          <p:nvPr/>
        </p:nvSpPr>
        <p:spPr bwMode="auto">
          <a:xfrm flipH="1">
            <a:off x="5410200" y="3733800"/>
            <a:ext cx="685800" cy="838200"/>
          </a:xfrm>
          <a:prstGeom prst="line">
            <a:avLst/>
          </a:prstGeom>
          <a:noFill/>
          <a:ln w="38100">
            <a:solidFill>
              <a:srgbClr val="6600FF"/>
            </a:solidFill>
            <a:round/>
            <a:headEnd/>
            <a:tailEnd type="triangle" w="med" len="med"/>
          </a:ln>
        </p:spPr>
        <p:txBody>
          <a:bodyPr wrap="none" anchor="ctr"/>
          <a:lstStyle/>
          <a:p>
            <a:endParaRPr lang="zh-CN" altLang="en-US"/>
          </a:p>
        </p:txBody>
      </p:sp>
      <p:sp>
        <p:nvSpPr>
          <p:cNvPr id="81939" name="Line 19"/>
          <p:cNvSpPr>
            <a:spLocks noChangeShapeType="1"/>
          </p:cNvSpPr>
          <p:nvPr/>
        </p:nvSpPr>
        <p:spPr bwMode="auto">
          <a:xfrm flipH="1">
            <a:off x="2438400" y="4876800"/>
            <a:ext cx="0" cy="533400"/>
          </a:xfrm>
          <a:prstGeom prst="line">
            <a:avLst/>
          </a:prstGeom>
          <a:noFill/>
          <a:ln w="38100">
            <a:solidFill>
              <a:srgbClr val="6600FF"/>
            </a:solidFill>
            <a:round/>
            <a:headEnd/>
            <a:tailEnd type="triangle" w="med" len="med"/>
          </a:ln>
        </p:spPr>
        <p:txBody>
          <a:bodyPr wrap="none" anchor="ctr"/>
          <a:lstStyle/>
          <a:p>
            <a:endParaRPr lang="zh-CN" altLang="en-US"/>
          </a:p>
        </p:txBody>
      </p:sp>
      <p:sp>
        <p:nvSpPr>
          <p:cNvPr id="81940" name="Line 20"/>
          <p:cNvSpPr>
            <a:spLocks noChangeShapeType="1"/>
          </p:cNvSpPr>
          <p:nvPr/>
        </p:nvSpPr>
        <p:spPr bwMode="auto">
          <a:xfrm flipH="1">
            <a:off x="4038600" y="4876800"/>
            <a:ext cx="0" cy="533400"/>
          </a:xfrm>
          <a:prstGeom prst="line">
            <a:avLst/>
          </a:prstGeom>
          <a:noFill/>
          <a:ln w="38100">
            <a:solidFill>
              <a:srgbClr val="6600FF"/>
            </a:solidFill>
            <a:round/>
            <a:headEnd/>
            <a:tailEnd type="triangle" w="med" len="med"/>
          </a:ln>
        </p:spPr>
        <p:txBody>
          <a:bodyPr wrap="none" anchor="ctr"/>
          <a:lstStyle/>
          <a:p>
            <a:endParaRPr lang="zh-CN" altLang="en-US"/>
          </a:p>
        </p:txBody>
      </p:sp>
      <p:sp>
        <p:nvSpPr>
          <p:cNvPr id="81941" name="Line 21"/>
          <p:cNvSpPr>
            <a:spLocks noChangeShapeType="1"/>
          </p:cNvSpPr>
          <p:nvPr/>
        </p:nvSpPr>
        <p:spPr bwMode="auto">
          <a:xfrm flipH="1">
            <a:off x="5638800" y="4953000"/>
            <a:ext cx="0" cy="533400"/>
          </a:xfrm>
          <a:prstGeom prst="line">
            <a:avLst/>
          </a:prstGeom>
          <a:noFill/>
          <a:ln w="38100">
            <a:solidFill>
              <a:srgbClr val="6600FF"/>
            </a:solidFill>
            <a:round/>
            <a:headEnd/>
            <a:tailEnd type="triangle" w="med" len="med"/>
          </a:ln>
        </p:spPr>
        <p:txBody>
          <a:bodyPr wrap="none" anchor="ctr"/>
          <a:lstStyle/>
          <a:p>
            <a:endParaRPr lang="zh-CN" altLang="en-US"/>
          </a:p>
        </p:txBody>
      </p:sp>
      <p:sp>
        <p:nvSpPr>
          <p:cNvPr id="81942" name="Line 22"/>
          <p:cNvSpPr>
            <a:spLocks noChangeShapeType="1"/>
          </p:cNvSpPr>
          <p:nvPr/>
        </p:nvSpPr>
        <p:spPr bwMode="auto">
          <a:xfrm flipH="1">
            <a:off x="7239000" y="4876800"/>
            <a:ext cx="0" cy="533400"/>
          </a:xfrm>
          <a:prstGeom prst="line">
            <a:avLst/>
          </a:prstGeom>
          <a:noFill/>
          <a:ln w="38100">
            <a:solidFill>
              <a:srgbClr val="6600FF"/>
            </a:solidFill>
            <a:round/>
            <a:headEnd/>
            <a:tailEnd type="triangle" w="med" len="med"/>
          </a:ln>
        </p:spPr>
        <p:txBody>
          <a:bodyPr wrap="none" anchor="ctr"/>
          <a:lstStyle/>
          <a:p>
            <a:endParaRPr lang="zh-CN" altLang="en-US"/>
          </a:p>
        </p:txBody>
      </p:sp>
      <p:sp>
        <p:nvSpPr>
          <p:cNvPr id="32791" name="Text Box 23"/>
          <p:cNvSpPr txBox="1">
            <a:spLocks noChangeArrowheads="1"/>
          </p:cNvSpPr>
          <p:nvPr/>
        </p:nvSpPr>
        <p:spPr bwMode="auto">
          <a:xfrm flipH="1">
            <a:off x="2667000" y="6011863"/>
            <a:ext cx="98425" cy="457200"/>
          </a:xfrm>
          <a:prstGeom prst="rect">
            <a:avLst/>
          </a:prstGeom>
          <a:noFill/>
          <a:ln w="9525">
            <a:noFill/>
            <a:miter lim="800000"/>
            <a:headEnd/>
            <a:tailEnd/>
          </a:ln>
        </p:spPr>
        <p:txBody>
          <a:bodyPr>
            <a:spAutoFit/>
          </a:bodyPr>
          <a:lstStyle/>
          <a:p>
            <a:pPr algn="l">
              <a:spcBef>
                <a:spcPct val="50000"/>
              </a:spcBef>
            </a:pPr>
            <a:endParaRPr kumimoji="0" lang="zh-CN" altLang="en-US"/>
          </a:p>
        </p:txBody>
      </p:sp>
      <p:sp>
        <p:nvSpPr>
          <p:cNvPr id="81944" name="Text Box 24"/>
          <p:cNvSpPr txBox="1">
            <a:spLocks noChangeArrowheads="1"/>
          </p:cNvSpPr>
          <p:nvPr/>
        </p:nvSpPr>
        <p:spPr bwMode="auto">
          <a:xfrm>
            <a:off x="1828800" y="5257800"/>
            <a:ext cx="6127750" cy="641350"/>
          </a:xfrm>
          <a:prstGeom prst="rect">
            <a:avLst/>
          </a:prstGeom>
          <a:noFill/>
          <a:ln w="9525">
            <a:noFill/>
            <a:miter lim="800000"/>
            <a:headEnd/>
            <a:tailEnd/>
          </a:ln>
        </p:spPr>
        <p:txBody>
          <a:bodyPr wrap="none" anchor="ctr">
            <a:spAutoFit/>
          </a:bodyPr>
          <a:lstStyle/>
          <a:p>
            <a:pPr>
              <a:spcBef>
                <a:spcPct val="50000"/>
              </a:spcBef>
            </a:pPr>
            <a:r>
              <a:rPr lang="zh-CN" altLang="en-US" sz="3600">
                <a:solidFill>
                  <a:srgbClr val="CC0000"/>
                </a:solidFill>
                <a:latin typeface="隶书" pitchFamily="49" charset="-122"/>
                <a:ea typeface="隶书" pitchFamily="49" charset="-122"/>
              </a:rPr>
              <a:t>精子   精子    精子   精子</a:t>
            </a:r>
          </a:p>
        </p:txBody>
      </p:sp>
      <p:sp>
        <p:nvSpPr>
          <p:cNvPr id="81945" name="AutoShape 25"/>
          <p:cNvSpPr>
            <a:spLocks/>
          </p:cNvSpPr>
          <p:nvPr/>
        </p:nvSpPr>
        <p:spPr bwMode="auto">
          <a:xfrm>
            <a:off x="1371600" y="4648200"/>
            <a:ext cx="228600" cy="1143000"/>
          </a:xfrm>
          <a:prstGeom prst="leftBrace">
            <a:avLst>
              <a:gd name="adj1" fmla="val 41667"/>
              <a:gd name="adj2" fmla="val 50000"/>
            </a:avLst>
          </a:prstGeom>
          <a:noFill/>
          <a:ln w="38100">
            <a:solidFill>
              <a:srgbClr val="6600FF"/>
            </a:solidFill>
            <a:round/>
            <a:headEnd/>
            <a:tailEnd/>
          </a:ln>
        </p:spPr>
        <p:txBody>
          <a:bodyPr wrap="none" anchor="ctr"/>
          <a:lstStyle/>
          <a:p>
            <a:endParaRPr lang="zh-CN" altLang="en-US">
              <a:solidFill>
                <a:srgbClr val="CC0000"/>
              </a:solidFill>
            </a:endParaRPr>
          </a:p>
        </p:txBody>
      </p:sp>
      <p:sp>
        <p:nvSpPr>
          <p:cNvPr id="81946" name="Text Box 26"/>
          <p:cNvSpPr txBox="1">
            <a:spLocks noChangeArrowheads="1"/>
          </p:cNvSpPr>
          <p:nvPr/>
        </p:nvSpPr>
        <p:spPr bwMode="auto">
          <a:xfrm>
            <a:off x="762000" y="4876800"/>
            <a:ext cx="611188" cy="809625"/>
          </a:xfrm>
          <a:prstGeom prst="rect">
            <a:avLst/>
          </a:prstGeom>
          <a:noFill/>
          <a:ln w="9525">
            <a:noFill/>
            <a:miter lim="800000"/>
            <a:headEnd/>
            <a:tailEnd/>
          </a:ln>
        </p:spPr>
        <p:txBody>
          <a:bodyPr vert="eaVert" wrap="none" anchor="ctr">
            <a:spAutoFit/>
          </a:bodyPr>
          <a:lstStyle/>
          <a:p>
            <a:pPr>
              <a:spcBef>
                <a:spcPct val="50000"/>
              </a:spcBef>
            </a:pPr>
            <a:r>
              <a:rPr lang="zh-CN" altLang="en-US" sz="2800" b="1">
                <a:ea typeface="黑体" pitchFamily="2" charset="-122"/>
              </a:rPr>
              <a:t>变形</a:t>
            </a:r>
          </a:p>
        </p:txBody>
      </p:sp>
      <p:sp>
        <p:nvSpPr>
          <p:cNvPr id="32795" name="AutoShape 27"/>
          <p:cNvSpPr>
            <a:spLocks noChangeArrowheads="1"/>
          </p:cNvSpPr>
          <p:nvPr/>
        </p:nvSpPr>
        <p:spPr bwMode="auto">
          <a:xfrm>
            <a:off x="8686800" y="6400800"/>
            <a:ext cx="457200" cy="457200"/>
          </a:xfrm>
          <a:prstGeom prst="flowChartPunchedTape">
            <a:avLst/>
          </a:prstGeom>
          <a:solidFill>
            <a:schemeClr val="accent1"/>
          </a:solidFill>
          <a:ln w="9525">
            <a:solidFill>
              <a:schemeClr val="tx1"/>
            </a:solidFill>
            <a:miter lim="800000"/>
            <a:headEnd/>
            <a:tailEnd/>
          </a:ln>
        </p:spPr>
        <p:txBody>
          <a:bodyPr wrap="none" anchor="ctr"/>
          <a:lstStyle/>
          <a:p>
            <a:r>
              <a:rPr lang="zh-CN" altLang="en-US" sz="1600">
                <a:hlinkClick r:id="rId6" action="ppaction://hlinksldjump"/>
              </a:rPr>
              <a:t>返回</a:t>
            </a:r>
            <a:endParaRPr lang="zh-CN" altLang="en-US" sz="1600"/>
          </a:p>
        </p:txBody>
      </p:sp>
      <p:sp>
        <p:nvSpPr>
          <p:cNvPr id="81948" name="AutoShape 28"/>
          <p:cNvSpPr>
            <a:spLocks/>
          </p:cNvSpPr>
          <p:nvPr/>
        </p:nvSpPr>
        <p:spPr bwMode="auto">
          <a:xfrm flipH="1">
            <a:off x="6019800" y="1447800"/>
            <a:ext cx="152400" cy="1066800"/>
          </a:xfrm>
          <a:prstGeom prst="leftBrace">
            <a:avLst>
              <a:gd name="adj1" fmla="val 58333"/>
              <a:gd name="adj2" fmla="val 50000"/>
            </a:avLst>
          </a:prstGeom>
          <a:noFill/>
          <a:ln w="38100">
            <a:solidFill>
              <a:srgbClr val="6600FF"/>
            </a:solidFill>
            <a:round/>
            <a:headEnd/>
            <a:tailEnd/>
          </a:ln>
        </p:spPr>
        <p:txBody>
          <a:bodyPr wrap="none" anchor="ctr"/>
          <a:lstStyle/>
          <a:p>
            <a:endParaRPr lang="zh-CN" altLang="en-US">
              <a:solidFill>
                <a:srgbClr val="CC0000"/>
              </a:solidFill>
            </a:endParaRPr>
          </a:p>
        </p:txBody>
      </p:sp>
      <p:sp>
        <p:nvSpPr>
          <p:cNvPr id="81949" name="Text Box 29"/>
          <p:cNvSpPr txBox="1">
            <a:spLocks noChangeArrowheads="1"/>
          </p:cNvSpPr>
          <p:nvPr/>
        </p:nvSpPr>
        <p:spPr bwMode="auto">
          <a:xfrm>
            <a:off x="6248400" y="1524000"/>
            <a:ext cx="534988" cy="946150"/>
          </a:xfrm>
          <a:prstGeom prst="rect">
            <a:avLst/>
          </a:prstGeom>
          <a:noFill/>
          <a:ln w="9525">
            <a:noFill/>
            <a:miter lim="800000"/>
            <a:headEnd/>
            <a:tailEnd/>
          </a:ln>
        </p:spPr>
        <p:txBody>
          <a:bodyPr wrap="none">
            <a:spAutoFit/>
          </a:bodyPr>
          <a:lstStyle/>
          <a:p>
            <a:pPr algn="l"/>
            <a:r>
              <a:rPr kumimoji="0" lang="zh-CN" altLang="en-US" sz="2800" b="1">
                <a:ea typeface="黑体" pitchFamily="2" charset="-122"/>
              </a:rPr>
              <a:t>间</a:t>
            </a:r>
          </a:p>
          <a:p>
            <a:pPr algn="l"/>
            <a:r>
              <a:rPr kumimoji="0" lang="zh-CN" altLang="en-US" sz="2800" b="1">
                <a:ea typeface="黑体" pitchFamily="2" charset="-122"/>
              </a:rPr>
              <a:t>期</a:t>
            </a:r>
          </a:p>
        </p:txBody>
      </p:sp>
    </p:spTree>
  </p:cSld>
  <p:clrMapOvr>
    <a:masterClrMapping/>
  </p:clrMapOvr>
  <p:transition spd="med">
    <p:dissolve/>
    <p:sndAc>
      <p:end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81932"/>
                                        </p:tgtEl>
                                        <p:attrNameLst>
                                          <p:attrName>style.visibility</p:attrName>
                                        </p:attrNameLst>
                                      </p:cBhvr>
                                      <p:to>
                                        <p:strVal val="visible"/>
                                      </p:to>
                                    </p:set>
                                    <p:anim calcmode="lin" valueType="num">
                                      <p:cBhvr>
                                        <p:cTn id="7" dur="500" fill="hold"/>
                                        <p:tgtEl>
                                          <p:spTgt spid="81932"/>
                                        </p:tgtEl>
                                        <p:attrNameLst>
                                          <p:attrName>ppt_w</p:attrName>
                                        </p:attrNameLst>
                                      </p:cBhvr>
                                      <p:tavLst>
                                        <p:tav tm="0">
                                          <p:val>
                                            <p:fltVal val="0"/>
                                          </p:val>
                                        </p:tav>
                                        <p:tav tm="100000">
                                          <p:val>
                                            <p:strVal val="#ppt_w"/>
                                          </p:val>
                                        </p:tav>
                                      </p:tavLst>
                                    </p:anim>
                                    <p:anim calcmode="lin" valueType="num">
                                      <p:cBhvr>
                                        <p:cTn id="8" dur="500" fill="hold"/>
                                        <p:tgtEl>
                                          <p:spTgt spid="81932"/>
                                        </p:tgtEl>
                                        <p:attrNameLst>
                                          <p:attrName>ppt_h</p:attrName>
                                        </p:attrNameLst>
                                      </p:cBhvr>
                                      <p:tavLst>
                                        <p:tav tm="0">
                                          <p:val>
                                            <p:fltVal val="0"/>
                                          </p:val>
                                        </p:tav>
                                        <p:tav tm="100000">
                                          <p:val>
                                            <p:strVal val="#ppt_h"/>
                                          </p:val>
                                        </p:tav>
                                      </p:tavLst>
                                    </p:anim>
                                    <p:anim calcmode="lin" valueType="num">
                                      <p:cBhvr>
                                        <p:cTn id="9" dur="500" fill="hold"/>
                                        <p:tgtEl>
                                          <p:spTgt spid="81932"/>
                                        </p:tgtEl>
                                        <p:attrNameLst>
                                          <p:attrName>ppt_x</p:attrName>
                                        </p:attrNameLst>
                                      </p:cBhvr>
                                      <p:tavLst>
                                        <p:tav tm="0">
                                          <p:val>
                                            <p:fltVal val="0.5"/>
                                          </p:val>
                                        </p:tav>
                                        <p:tav tm="100000">
                                          <p:val>
                                            <p:strVal val="#ppt_x"/>
                                          </p:val>
                                        </p:tav>
                                      </p:tavLst>
                                    </p:anim>
                                    <p:anim calcmode="lin" valueType="num">
                                      <p:cBhvr>
                                        <p:cTn id="10" dur="500" fill="hold"/>
                                        <p:tgtEl>
                                          <p:spTgt spid="81932"/>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81937">
                                            <p:txEl>
                                              <p:pRg st="0" end="0"/>
                                            </p:txEl>
                                          </p:spTgt>
                                        </p:tgtEl>
                                        <p:attrNameLst>
                                          <p:attrName>style.visibility</p:attrName>
                                        </p:attrNameLst>
                                      </p:cBhvr>
                                      <p:to>
                                        <p:strVal val="visible"/>
                                      </p:to>
                                    </p:set>
                                    <p:animEffect transition="in" filter="box(out)">
                                      <p:cBhvr>
                                        <p:cTn id="15" dur="500"/>
                                        <p:tgtEl>
                                          <p:spTgt spid="81937">
                                            <p:txEl>
                                              <p:pRg st="0" end="0"/>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wav" builtIn="1"/>
                                        </p:tgtEl>
                                      </p:cMediaNode>
                                    </p:audio>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1933"/>
                                        </p:tgtEl>
                                        <p:attrNameLst>
                                          <p:attrName>style.visibility</p:attrName>
                                        </p:attrNameLst>
                                      </p:cBhvr>
                                      <p:to>
                                        <p:strVal val="visible"/>
                                      </p:to>
                                    </p:set>
                                    <p:animEffect transition="in" filter="dissolve">
                                      <p:cBhvr>
                                        <p:cTn id="20" dur="500"/>
                                        <p:tgtEl>
                                          <p:spTgt spid="81933"/>
                                        </p:tgtEl>
                                      </p:cBhvr>
                                    </p:animEffect>
                                  </p:childTnLst>
                                  <p:subTnLst>
                                    <p:audio>
                                      <p:cMediaNode>
                                        <p:cTn display="0" masterRel="sameClick">
                                          <p:stCondLst>
                                            <p:cond evt="begin" delay="0">
                                              <p:tn val="18"/>
                                            </p:cond>
                                          </p:stCondLst>
                                          <p:endCondLst>
                                            <p:cond evt="onStopAudio" delay="0">
                                              <p:tgtEl>
                                                <p:sldTgt/>
                                              </p:tgtEl>
                                            </p:cond>
                                          </p:endCondLst>
                                        </p:cTn>
                                        <p:tgtEl>
                                          <p:sndTgt r:embed="rId3" name="CAMERA.WAV"/>
                                        </p:tgtEl>
                                      </p:cMediaNode>
                                    </p:audio>
                                  </p:subTnLst>
                                </p:cTn>
                              </p:par>
                            </p:childTnLst>
                          </p:cTn>
                        </p:par>
                      </p:childTnLst>
                    </p:cTn>
                  </p:par>
                  <p:par>
                    <p:cTn id="21" fill="hold">
                      <p:stCondLst>
                        <p:cond delay="indefinite"/>
                      </p:stCondLst>
                      <p:childTnLst>
                        <p:par>
                          <p:cTn id="22" fill="hold">
                            <p:stCondLst>
                              <p:cond delay="0"/>
                            </p:stCondLst>
                            <p:childTnLst>
                              <p:par>
                                <p:cTn id="23" presetID="17" presetClass="entr" presetSubtype="1" fill="hold" grpId="0" nodeType="clickEffect">
                                  <p:stCondLst>
                                    <p:cond delay="0"/>
                                  </p:stCondLst>
                                  <p:childTnLst>
                                    <p:set>
                                      <p:cBhvr>
                                        <p:cTn id="24" dur="1" fill="hold">
                                          <p:stCondLst>
                                            <p:cond delay="0"/>
                                          </p:stCondLst>
                                        </p:cTn>
                                        <p:tgtEl>
                                          <p:spTgt spid="81922"/>
                                        </p:tgtEl>
                                        <p:attrNameLst>
                                          <p:attrName>style.visibility</p:attrName>
                                        </p:attrNameLst>
                                      </p:cBhvr>
                                      <p:to>
                                        <p:strVal val="visible"/>
                                      </p:to>
                                    </p:set>
                                    <p:anim calcmode="lin" valueType="num">
                                      <p:cBhvr>
                                        <p:cTn id="25" dur="500" fill="hold"/>
                                        <p:tgtEl>
                                          <p:spTgt spid="81922"/>
                                        </p:tgtEl>
                                        <p:attrNameLst>
                                          <p:attrName>ppt_x</p:attrName>
                                        </p:attrNameLst>
                                      </p:cBhvr>
                                      <p:tavLst>
                                        <p:tav tm="0">
                                          <p:val>
                                            <p:strVal val="#ppt_x"/>
                                          </p:val>
                                        </p:tav>
                                        <p:tav tm="100000">
                                          <p:val>
                                            <p:strVal val="#ppt_x"/>
                                          </p:val>
                                        </p:tav>
                                      </p:tavLst>
                                    </p:anim>
                                    <p:anim calcmode="lin" valueType="num">
                                      <p:cBhvr>
                                        <p:cTn id="26" dur="500" fill="hold"/>
                                        <p:tgtEl>
                                          <p:spTgt spid="81922"/>
                                        </p:tgtEl>
                                        <p:attrNameLst>
                                          <p:attrName>ppt_y</p:attrName>
                                        </p:attrNameLst>
                                      </p:cBhvr>
                                      <p:tavLst>
                                        <p:tav tm="0">
                                          <p:val>
                                            <p:strVal val="#ppt_y-#ppt_h/2"/>
                                          </p:val>
                                        </p:tav>
                                        <p:tav tm="100000">
                                          <p:val>
                                            <p:strVal val="#ppt_y"/>
                                          </p:val>
                                        </p:tav>
                                      </p:tavLst>
                                    </p:anim>
                                    <p:anim calcmode="lin" valueType="num">
                                      <p:cBhvr>
                                        <p:cTn id="27" dur="500" fill="hold"/>
                                        <p:tgtEl>
                                          <p:spTgt spid="81922"/>
                                        </p:tgtEl>
                                        <p:attrNameLst>
                                          <p:attrName>ppt_w</p:attrName>
                                        </p:attrNameLst>
                                      </p:cBhvr>
                                      <p:tavLst>
                                        <p:tav tm="0">
                                          <p:val>
                                            <p:strVal val="#ppt_w"/>
                                          </p:val>
                                        </p:tav>
                                        <p:tav tm="100000">
                                          <p:val>
                                            <p:strVal val="#ppt_w"/>
                                          </p:val>
                                        </p:tav>
                                      </p:tavLst>
                                    </p:anim>
                                    <p:anim calcmode="lin" valueType="num">
                                      <p:cBhvr>
                                        <p:cTn id="28" dur="500" fill="hold"/>
                                        <p:tgtEl>
                                          <p:spTgt spid="8192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4" name="LASER.WAV" builtIn="1"/>
                                        </p:tgtEl>
                                      </p:cMediaNode>
                                    </p:audio>
                                  </p:sub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81934"/>
                                        </p:tgtEl>
                                        <p:attrNameLst>
                                          <p:attrName>style.visibility</p:attrName>
                                        </p:attrNameLst>
                                      </p:cBhvr>
                                      <p:to>
                                        <p:strVal val="visible"/>
                                      </p:to>
                                    </p:set>
                                    <p:animEffect transition="in" filter="dissolve">
                                      <p:cBhvr>
                                        <p:cTn id="32" dur="500"/>
                                        <p:tgtEl>
                                          <p:spTgt spid="81934"/>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81923"/>
                                        </p:tgtEl>
                                        <p:attrNameLst>
                                          <p:attrName>style.visibility</p:attrName>
                                        </p:attrNameLst>
                                      </p:cBhvr>
                                      <p:to>
                                        <p:strVal val="visible"/>
                                      </p:to>
                                    </p:set>
                                    <p:animEffect transition="in" filter="strips(downLeft)">
                                      <p:cBhvr>
                                        <p:cTn id="37" dur="500"/>
                                        <p:tgtEl>
                                          <p:spTgt spid="81923"/>
                                        </p:tgtEl>
                                      </p:cBhvr>
                                    </p:animEffect>
                                  </p:childTnLst>
                                  <p:subTnLst>
                                    <p:audio>
                                      <p:cMediaNode>
                                        <p:cTn display="0" masterRel="sameClick">
                                          <p:stCondLst>
                                            <p:cond evt="begin" delay="0">
                                              <p:tn val="35"/>
                                            </p:cond>
                                          </p:stCondLst>
                                          <p:endCondLst>
                                            <p:cond evt="onStopAudio" delay="0">
                                              <p:tgtEl>
                                                <p:sldTgt/>
                                              </p:tgtEl>
                                            </p:cond>
                                          </p:endCondLst>
                                        </p:cTn>
                                        <p:tgtEl>
                                          <p:sndTgt r:embed="rId4" name="LASER.WAV" builtIn="1"/>
                                        </p:tgtEl>
                                      </p:cMediaNode>
                                    </p:audio>
                                  </p:subTnLst>
                                </p:cTn>
                              </p:par>
                            </p:childTnLst>
                          </p:cTn>
                        </p:par>
                        <p:par>
                          <p:cTn id="38" fill="hold">
                            <p:stCondLst>
                              <p:cond delay="500"/>
                            </p:stCondLst>
                            <p:childTnLst>
                              <p:par>
                                <p:cTn id="39" presetID="18" presetClass="entr" presetSubtype="6" fill="hold" grpId="0" nodeType="afterEffect">
                                  <p:stCondLst>
                                    <p:cond delay="1000"/>
                                  </p:stCondLst>
                                  <p:childTnLst>
                                    <p:set>
                                      <p:cBhvr>
                                        <p:cTn id="40" dur="1" fill="hold">
                                          <p:stCondLst>
                                            <p:cond delay="0"/>
                                          </p:stCondLst>
                                        </p:cTn>
                                        <p:tgtEl>
                                          <p:spTgt spid="81924"/>
                                        </p:tgtEl>
                                        <p:attrNameLst>
                                          <p:attrName>style.visibility</p:attrName>
                                        </p:attrNameLst>
                                      </p:cBhvr>
                                      <p:to>
                                        <p:strVal val="visible"/>
                                      </p:to>
                                    </p:set>
                                    <p:animEffect transition="in" filter="strips(downRight)">
                                      <p:cBhvr>
                                        <p:cTn id="41" dur="500"/>
                                        <p:tgtEl>
                                          <p:spTgt spid="81924"/>
                                        </p:tgtEl>
                                      </p:cBhvr>
                                    </p:animEffect>
                                  </p:childTnLst>
                                  <p:subTnLst>
                                    <p:audio>
                                      <p:cMediaNode>
                                        <p:cTn display="0" masterRel="sameClick">
                                          <p:stCondLst>
                                            <p:cond evt="begin" delay="0">
                                              <p:tn val="39"/>
                                            </p:cond>
                                          </p:stCondLst>
                                          <p:endCondLst>
                                            <p:cond evt="onStopAudio" delay="0">
                                              <p:tgtEl>
                                                <p:sldTgt/>
                                              </p:tgtEl>
                                            </p:cond>
                                          </p:endCondLst>
                                        </p:cTn>
                                        <p:tgtEl>
                                          <p:sndTgt r:embed="rId4" name="LASER.WAV" builtIn="1"/>
                                        </p:tgtEl>
                                      </p:cMediaNode>
                                    </p:audio>
                                  </p:subTnLst>
                                </p:cTn>
                              </p:par>
                            </p:childTnLst>
                          </p:cTn>
                        </p:par>
                        <p:par>
                          <p:cTn id="42" fill="hold">
                            <p:stCondLst>
                              <p:cond delay="2000"/>
                            </p:stCondLst>
                            <p:childTnLst>
                              <p:par>
                                <p:cTn id="43" presetID="9" presetClass="entr" presetSubtype="0" fill="hold" grpId="0" nodeType="afterEffect">
                                  <p:stCondLst>
                                    <p:cond delay="0"/>
                                  </p:stCondLst>
                                  <p:childTnLst>
                                    <p:set>
                                      <p:cBhvr>
                                        <p:cTn id="44" dur="1" fill="hold">
                                          <p:stCondLst>
                                            <p:cond delay="0"/>
                                          </p:stCondLst>
                                        </p:cTn>
                                        <p:tgtEl>
                                          <p:spTgt spid="81935"/>
                                        </p:tgtEl>
                                        <p:attrNameLst>
                                          <p:attrName>style.visibility</p:attrName>
                                        </p:attrNameLst>
                                      </p:cBhvr>
                                      <p:to>
                                        <p:strVal val="visible"/>
                                      </p:to>
                                    </p:set>
                                    <p:animEffect transition="in" filter="dissolve">
                                      <p:cBhvr>
                                        <p:cTn id="45" dur="500"/>
                                        <p:tgtEl>
                                          <p:spTgt spid="81935"/>
                                        </p:tgtEl>
                                      </p:cBhvr>
                                    </p:animEffect>
                                  </p:childTnLst>
                                  <p:subTnLst>
                                    <p:audio>
                                      <p:cMediaNode>
                                        <p:cTn display="0" masterRel="sameClick">
                                          <p:stCondLst>
                                            <p:cond evt="begin" delay="0">
                                              <p:tn val="43"/>
                                            </p:cond>
                                          </p:stCondLst>
                                          <p:endCondLst>
                                            <p:cond evt="onStopAudio" delay="0">
                                              <p:tgtEl>
                                                <p:sldTgt/>
                                              </p:tgtEl>
                                            </p:cond>
                                          </p:endCondLst>
                                        </p:cTn>
                                        <p:tgtEl>
                                          <p:sndTgt r:embed="rId3" name="CAMERA.WAV"/>
                                        </p:tgtEl>
                                      </p:cMediaNode>
                                    </p:audio>
                                  </p:subTnLst>
                                </p:cTn>
                              </p:par>
                            </p:childTnLst>
                          </p:cTn>
                        </p:par>
                      </p:childTnLst>
                    </p:cTn>
                  </p:par>
                  <p:par>
                    <p:cTn id="46" fill="hold">
                      <p:stCondLst>
                        <p:cond delay="indefinite"/>
                      </p:stCondLst>
                      <p:childTnLst>
                        <p:par>
                          <p:cTn id="47" fill="hold">
                            <p:stCondLst>
                              <p:cond delay="0"/>
                            </p:stCondLst>
                            <p:childTnLst>
                              <p:par>
                                <p:cTn id="48" presetID="18" presetClass="entr" presetSubtype="12" fill="hold" grpId="0" nodeType="clickEffect">
                                  <p:stCondLst>
                                    <p:cond delay="0"/>
                                  </p:stCondLst>
                                  <p:childTnLst>
                                    <p:set>
                                      <p:cBhvr>
                                        <p:cTn id="49" dur="1" fill="hold">
                                          <p:stCondLst>
                                            <p:cond delay="0"/>
                                          </p:stCondLst>
                                        </p:cTn>
                                        <p:tgtEl>
                                          <p:spTgt spid="81925"/>
                                        </p:tgtEl>
                                        <p:attrNameLst>
                                          <p:attrName>style.visibility</p:attrName>
                                        </p:attrNameLst>
                                      </p:cBhvr>
                                      <p:to>
                                        <p:strVal val="visible"/>
                                      </p:to>
                                    </p:set>
                                    <p:animEffect transition="in" filter="strips(downLeft)">
                                      <p:cBhvr>
                                        <p:cTn id="50" dur="500"/>
                                        <p:tgtEl>
                                          <p:spTgt spid="81925"/>
                                        </p:tgtEl>
                                      </p:cBhvr>
                                    </p:animEffect>
                                  </p:childTnLst>
                                  <p:subTnLst>
                                    <p:audio>
                                      <p:cMediaNode>
                                        <p:cTn display="0" masterRel="sameClick">
                                          <p:stCondLst>
                                            <p:cond evt="begin" delay="0">
                                              <p:tn val="48"/>
                                            </p:cond>
                                          </p:stCondLst>
                                          <p:endCondLst>
                                            <p:cond evt="onStopAudio" delay="0">
                                              <p:tgtEl>
                                                <p:sldTgt/>
                                              </p:tgtEl>
                                            </p:cond>
                                          </p:endCondLst>
                                        </p:cTn>
                                        <p:tgtEl>
                                          <p:sndTgt r:embed="rId4" name="LASER.WAV" builtIn="1"/>
                                        </p:tgtEl>
                                      </p:cMediaNode>
                                    </p:audio>
                                  </p:subTnLst>
                                </p:cTn>
                              </p:par>
                            </p:childTnLst>
                          </p:cTn>
                        </p:par>
                        <p:par>
                          <p:cTn id="51" fill="hold">
                            <p:stCondLst>
                              <p:cond delay="500"/>
                            </p:stCondLst>
                            <p:childTnLst>
                              <p:par>
                                <p:cTn id="52" presetID="18" presetClass="entr" presetSubtype="6" fill="hold" grpId="0" nodeType="afterEffect">
                                  <p:stCondLst>
                                    <p:cond delay="0"/>
                                  </p:stCondLst>
                                  <p:childTnLst>
                                    <p:set>
                                      <p:cBhvr>
                                        <p:cTn id="53" dur="1" fill="hold">
                                          <p:stCondLst>
                                            <p:cond delay="0"/>
                                          </p:stCondLst>
                                        </p:cTn>
                                        <p:tgtEl>
                                          <p:spTgt spid="81926"/>
                                        </p:tgtEl>
                                        <p:attrNameLst>
                                          <p:attrName>style.visibility</p:attrName>
                                        </p:attrNameLst>
                                      </p:cBhvr>
                                      <p:to>
                                        <p:strVal val="visible"/>
                                      </p:to>
                                    </p:set>
                                    <p:animEffect transition="in" filter="strips(downRight)">
                                      <p:cBhvr>
                                        <p:cTn id="54" dur="500"/>
                                        <p:tgtEl>
                                          <p:spTgt spid="81926"/>
                                        </p:tgtEl>
                                      </p:cBhvr>
                                    </p:animEffect>
                                  </p:childTnLst>
                                  <p:subTnLst>
                                    <p:audio>
                                      <p:cMediaNode>
                                        <p:cTn display="0" masterRel="sameClick">
                                          <p:stCondLst>
                                            <p:cond evt="begin" delay="0">
                                              <p:tn val="52"/>
                                            </p:cond>
                                          </p:stCondLst>
                                          <p:endCondLst>
                                            <p:cond evt="onStopAudio" delay="0">
                                              <p:tgtEl>
                                                <p:sldTgt/>
                                              </p:tgtEl>
                                            </p:cond>
                                          </p:endCondLst>
                                        </p:cTn>
                                        <p:tgtEl>
                                          <p:sndTgt r:embed="rId4" name="LASER.WAV" builtIn="1"/>
                                        </p:tgtEl>
                                      </p:cMediaNode>
                                    </p:audio>
                                  </p:subTnLst>
                                </p:cTn>
                              </p:par>
                            </p:childTnLst>
                          </p:cTn>
                        </p:par>
                        <p:par>
                          <p:cTn id="55" fill="hold">
                            <p:stCondLst>
                              <p:cond delay="1000"/>
                            </p:stCondLst>
                            <p:childTnLst>
                              <p:par>
                                <p:cTn id="56" presetID="18" presetClass="entr" presetSubtype="6" fill="hold" grpId="0" nodeType="afterEffect">
                                  <p:stCondLst>
                                    <p:cond delay="0"/>
                                  </p:stCondLst>
                                  <p:childTnLst>
                                    <p:set>
                                      <p:cBhvr>
                                        <p:cTn id="57" dur="1" fill="hold">
                                          <p:stCondLst>
                                            <p:cond delay="0"/>
                                          </p:stCondLst>
                                        </p:cTn>
                                        <p:tgtEl>
                                          <p:spTgt spid="81938"/>
                                        </p:tgtEl>
                                        <p:attrNameLst>
                                          <p:attrName>style.visibility</p:attrName>
                                        </p:attrNameLst>
                                      </p:cBhvr>
                                      <p:to>
                                        <p:strVal val="visible"/>
                                      </p:to>
                                    </p:set>
                                    <p:animEffect transition="in" filter="strips(downRight)">
                                      <p:cBhvr>
                                        <p:cTn id="58" dur="500"/>
                                        <p:tgtEl>
                                          <p:spTgt spid="81938"/>
                                        </p:tgtEl>
                                      </p:cBhvr>
                                    </p:animEffect>
                                  </p:childTnLst>
                                  <p:subTnLst>
                                    <p:audio>
                                      <p:cMediaNode>
                                        <p:cTn display="0" masterRel="sameClick">
                                          <p:stCondLst>
                                            <p:cond evt="begin" delay="0">
                                              <p:tn val="56"/>
                                            </p:cond>
                                          </p:stCondLst>
                                          <p:endCondLst>
                                            <p:cond evt="onStopAudio" delay="0">
                                              <p:tgtEl>
                                                <p:sldTgt/>
                                              </p:tgtEl>
                                            </p:cond>
                                          </p:endCondLst>
                                        </p:cTn>
                                        <p:tgtEl>
                                          <p:sndTgt r:embed="rId4" name="LASER.WAV" builtIn="1"/>
                                        </p:tgtEl>
                                      </p:cMediaNode>
                                    </p:audio>
                                  </p:subTnLst>
                                </p:cTn>
                              </p:par>
                            </p:childTnLst>
                          </p:cTn>
                        </p:par>
                        <p:par>
                          <p:cTn id="59" fill="hold">
                            <p:stCondLst>
                              <p:cond delay="1500"/>
                            </p:stCondLst>
                            <p:childTnLst>
                              <p:par>
                                <p:cTn id="60" presetID="18" presetClass="entr" presetSubtype="6" fill="hold" grpId="0" nodeType="afterEffect">
                                  <p:stCondLst>
                                    <p:cond delay="0"/>
                                  </p:stCondLst>
                                  <p:childTnLst>
                                    <p:set>
                                      <p:cBhvr>
                                        <p:cTn id="61" dur="1" fill="hold">
                                          <p:stCondLst>
                                            <p:cond delay="0"/>
                                          </p:stCondLst>
                                        </p:cTn>
                                        <p:tgtEl>
                                          <p:spTgt spid="81927"/>
                                        </p:tgtEl>
                                        <p:attrNameLst>
                                          <p:attrName>style.visibility</p:attrName>
                                        </p:attrNameLst>
                                      </p:cBhvr>
                                      <p:to>
                                        <p:strVal val="visible"/>
                                      </p:to>
                                    </p:set>
                                    <p:animEffect transition="in" filter="strips(downRight)">
                                      <p:cBhvr>
                                        <p:cTn id="62" dur="500"/>
                                        <p:tgtEl>
                                          <p:spTgt spid="81927"/>
                                        </p:tgtEl>
                                      </p:cBhvr>
                                    </p:animEffect>
                                  </p:childTnLst>
                                  <p:subTnLst>
                                    <p:audio>
                                      <p:cMediaNode>
                                        <p:cTn display="0" masterRel="sameClick">
                                          <p:stCondLst>
                                            <p:cond evt="begin" delay="0">
                                              <p:tn val="60"/>
                                            </p:cond>
                                          </p:stCondLst>
                                          <p:endCondLst>
                                            <p:cond evt="onStopAudio" delay="0">
                                              <p:tgtEl>
                                                <p:sldTgt/>
                                              </p:tgtEl>
                                            </p:cond>
                                          </p:endCondLst>
                                        </p:cTn>
                                        <p:tgtEl>
                                          <p:sndTgt r:embed="rId4" name="LASER.WAV" builtIn="1"/>
                                        </p:tgtEl>
                                      </p:cMediaNode>
                                    </p:audio>
                                  </p:subTnLst>
                                </p:cTn>
                              </p:par>
                            </p:childTnLst>
                          </p:cTn>
                        </p:par>
                        <p:par>
                          <p:cTn id="63" fill="hold">
                            <p:stCondLst>
                              <p:cond delay="2000"/>
                            </p:stCondLst>
                            <p:childTnLst>
                              <p:par>
                                <p:cTn id="64" presetID="4" presetClass="entr" presetSubtype="32" fill="hold" grpId="0" nodeType="afterEffect">
                                  <p:stCondLst>
                                    <p:cond delay="0"/>
                                  </p:stCondLst>
                                  <p:childTnLst>
                                    <p:set>
                                      <p:cBhvr>
                                        <p:cTn id="65" dur="1" fill="hold">
                                          <p:stCondLst>
                                            <p:cond delay="0"/>
                                          </p:stCondLst>
                                        </p:cTn>
                                        <p:tgtEl>
                                          <p:spTgt spid="81936">
                                            <p:txEl>
                                              <p:pRg st="0" end="0"/>
                                            </p:txEl>
                                          </p:spTgt>
                                        </p:tgtEl>
                                        <p:attrNameLst>
                                          <p:attrName>style.visibility</p:attrName>
                                        </p:attrNameLst>
                                      </p:cBhvr>
                                      <p:to>
                                        <p:strVal val="visible"/>
                                      </p:to>
                                    </p:set>
                                    <p:animEffect transition="in" filter="box(out)">
                                      <p:cBhvr>
                                        <p:cTn id="66" dur="500"/>
                                        <p:tgtEl>
                                          <p:spTgt spid="81936">
                                            <p:txEl>
                                              <p:pRg st="0" end="0"/>
                                            </p:txEl>
                                          </p:spTgt>
                                        </p:tgtEl>
                                      </p:cBhvr>
                                    </p:animEffect>
                                  </p:childTnLst>
                                  <p:subTnLst>
                                    <p:audio>
                                      <p:cMediaNode>
                                        <p:cTn display="0" masterRel="sameClick">
                                          <p:stCondLst>
                                            <p:cond evt="begin" delay="0">
                                              <p:tn val="64"/>
                                            </p:cond>
                                          </p:stCondLst>
                                          <p:endCondLst>
                                            <p:cond evt="onStopAudio" delay="0">
                                              <p:tgtEl>
                                                <p:sldTgt/>
                                              </p:tgtEl>
                                            </p:cond>
                                          </p:endCondLst>
                                        </p:cTn>
                                        <p:tgtEl>
                                          <p:sndTgt r:embed="rId2" name="camera.wav" builtIn="1"/>
                                        </p:tgtEl>
                                      </p:cMediaNode>
                                    </p:audio>
                                  </p:subTnLst>
                                </p:cTn>
                              </p:par>
                            </p:childTnLst>
                          </p:cTn>
                        </p:par>
                      </p:childTnLst>
                    </p:cTn>
                  </p:par>
                  <p:par>
                    <p:cTn id="67" fill="hold">
                      <p:stCondLst>
                        <p:cond delay="indefinite"/>
                      </p:stCondLst>
                      <p:childTnLst>
                        <p:par>
                          <p:cTn id="68" fill="hold">
                            <p:stCondLst>
                              <p:cond delay="0"/>
                            </p:stCondLst>
                            <p:childTnLst>
                              <p:par>
                                <p:cTn id="69" presetID="4" presetClass="entr" presetSubtype="32" fill="hold" grpId="0" nodeType="clickEffect">
                                  <p:stCondLst>
                                    <p:cond delay="0"/>
                                  </p:stCondLst>
                                  <p:childTnLst>
                                    <p:set>
                                      <p:cBhvr>
                                        <p:cTn id="70" dur="1" fill="hold">
                                          <p:stCondLst>
                                            <p:cond delay="0"/>
                                          </p:stCondLst>
                                        </p:cTn>
                                        <p:tgtEl>
                                          <p:spTgt spid="81939"/>
                                        </p:tgtEl>
                                        <p:attrNameLst>
                                          <p:attrName>style.visibility</p:attrName>
                                        </p:attrNameLst>
                                      </p:cBhvr>
                                      <p:to>
                                        <p:strVal val="visible"/>
                                      </p:to>
                                    </p:set>
                                    <p:animEffect transition="in" filter="box(out)">
                                      <p:cBhvr>
                                        <p:cTn id="71" dur="500"/>
                                        <p:tgtEl>
                                          <p:spTgt spid="81939"/>
                                        </p:tgtEl>
                                      </p:cBhvr>
                                    </p:animEffect>
                                  </p:childTnLst>
                                  <p:subTnLst>
                                    <p:audio>
                                      <p:cMediaNode>
                                        <p:cTn display="0" masterRel="sameClick">
                                          <p:stCondLst>
                                            <p:cond evt="begin" delay="0">
                                              <p:tn val="69"/>
                                            </p:cond>
                                          </p:stCondLst>
                                          <p:endCondLst>
                                            <p:cond evt="onStopAudio" delay="0">
                                              <p:tgtEl>
                                                <p:sldTgt/>
                                              </p:tgtEl>
                                            </p:cond>
                                          </p:endCondLst>
                                        </p:cTn>
                                        <p:tgtEl>
                                          <p:sndTgt r:embed="rId2" name="camera.wav" builtIn="1"/>
                                        </p:tgtEl>
                                      </p:cMediaNode>
                                    </p:audio>
                                  </p:subTnLst>
                                </p:cTn>
                              </p:par>
                            </p:childTnLst>
                          </p:cTn>
                        </p:par>
                        <p:par>
                          <p:cTn id="72" fill="hold">
                            <p:stCondLst>
                              <p:cond delay="500"/>
                            </p:stCondLst>
                            <p:childTnLst>
                              <p:par>
                                <p:cTn id="73" presetID="4" presetClass="entr" presetSubtype="32" fill="hold" grpId="0" nodeType="afterEffect">
                                  <p:stCondLst>
                                    <p:cond delay="0"/>
                                  </p:stCondLst>
                                  <p:childTnLst>
                                    <p:set>
                                      <p:cBhvr>
                                        <p:cTn id="74" dur="1" fill="hold">
                                          <p:stCondLst>
                                            <p:cond delay="0"/>
                                          </p:stCondLst>
                                        </p:cTn>
                                        <p:tgtEl>
                                          <p:spTgt spid="81940"/>
                                        </p:tgtEl>
                                        <p:attrNameLst>
                                          <p:attrName>style.visibility</p:attrName>
                                        </p:attrNameLst>
                                      </p:cBhvr>
                                      <p:to>
                                        <p:strVal val="visible"/>
                                      </p:to>
                                    </p:set>
                                    <p:animEffect transition="in" filter="box(out)">
                                      <p:cBhvr>
                                        <p:cTn id="75" dur="500"/>
                                        <p:tgtEl>
                                          <p:spTgt spid="81940"/>
                                        </p:tgtEl>
                                      </p:cBhvr>
                                    </p:animEffect>
                                  </p:childTnLst>
                                  <p:subTnLst>
                                    <p:audio>
                                      <p:cMediaNode>
                                        <p:cTn display="0" masterRel="sameClick">
                                          <p:stCondLst>
                                            <p:cond evt="begin" delay="0">
                                              <p:tn val="73"/>
                                            </p:cond>
                                          </p:stCondLst>
                                          <p:endCondLst>
                                            <p:cond evt="onStopAudio" delay="0">
                                              <p:tgtEl>
                                                <p:sldTgt/>
                                              </p:tgtEl>
                                            </p:cond>
                                          </p:endCondLst>
                                        </p:cTn>
                                        <p:tgtEl>
                                          <p:sndTgt r:embed="rId2" name="camera.wav" builtIn="1"/>
                                        </p:tgtEl>
                                      </p:cMediaNode>
                                    </p:audio>
                                  </p:subTnLst>
                                </p:cTn>
                              </p:par>
                            </p:childTnLst>
                          </p:cTn>
                        </p:par>
                        <p:par>
                          <p:cTn id="76" fill="hold">
                            <p:stCondLst>
                              <p:cond delay="1000"/>
                            </p:stCondLst>
                            <p:childTnLst>
                              <p:par>
                                <p:cTn id="77" presetID="4" presetClass="entr" presetSubtype="32" fill="hold" grpId="0" nodeType="afterEffect">
                                  <p:stCondLst>
                                    <p:cond delay="0"/>
                                  </p:stCondLst>
                                  <p:childTnLst>
                                    <p:set>
                                      <p:cBhvr>
                                        <p:cTn id="78" dur="1" fill="hold">
                                          <p:stCondLst>
                                            <p:cond delay="0"/>
                                          </p:stCondLst>
                                        </p:cTn>
                                        <p:tgtEl>
                                          <p:spTgt spid="81941"/>
                                        </p:tgtEl>
                                        <p:attrNameLst>
                                          <p:attrName>style.visibility</p:attrName>
                                        </p:attrNameLst>
                                      </p:cBhvr>
                                      <p:to>
                                        <p:strVal val="visible"/>
                                      </p:to>
                                    </p:set>
                                    <p:animEffect transition="in" filter="box(out)">
                                      <p:cBhvr>
                                        <p:cTn id="79" dur="500"/>
                                        <p:tgtEl>
                                          <p:spTgt spid="81941"/>
                                        </p:tgtEl>
                                      </p:cBhvr>
                                    </p:animEffect>
                                  </p:childTnLst>
                                  <p:subTnLst>
                                    <p:audio>
                                      <p:cMediaNode>
                                        <p:cTn display="0" masterRel="sameClick">
                                          <p:stCondLst>
                                            <p:cond evt="begin" delay="0">
                                              <p:tn val="77"/>
                                            </p:cond>
                                          </p:stCondLst>
                                          <p:endCondLst>
                                            <p:cond evt="onStopAudio" delay="0">
                                              <p:tgtEl>
                                                <p:sldTgt/>
                                              </p:tgtEl>
                                            </p:cond>
                                          </p:endCondLst>
                                        </p:cTn>
                                        <p:tgtEl>
                                          <p:sndTgt r:embed="rId2" name="camera.wav" builtIn="1"/>
                                        </p:tgtEl>
                                      </p:cMediaNode>
                                    </p:audio>
                                  </p:subTnLst>
                                </p:cTn>
                              </p:par>
                            </p:childTnLst>
                          </p:cTn>
                        </p:par>
                        <p:par>
                          <p:cTn id="80" fill="hold">
                            <p:stCondLst>
                              <p:cond delay="1500"/>
                            </p:stCondLst>
                            <p:childTnLst>
                              <p:par>
                                <p:cTn id="81" presetID="4" presetClass="entr" presetSubtype="32" fill="hold" grpId="0" nodeType="afterEffect">
                                  <p:stCondLst>
                                    <p:cond delay="0"/>
                                  </p:stCondLst>
                                  <p:childTnLst>
                                    <p:set>
                                      <p:cBhvr>
                                        <p:cTn id="82" dur="1" fill="hold">
                                          <p:stCondLst>
                                            <p:cond delay="0"/>
                                          </p:stCondLst>
                                        </p:cTn>
                                        <p:tgtEl>
                                          <p:spTgt spid="81942"/>
                                        </p:tgtEl>
                                        <p:attrNameLst>
                                          <p:attrName>style.visibility</p:attrName>
                                        </p:attrNameLst>
                                      </p:cBhvr>
                                      <p:to>
                                        <p:strVal val="visible"/>
                                      </p:to>
                                    </p:set>
                                    <p:animEffect transition="in" filter="box(out)">
                                      <p:cBhvr>
                                        <p:cTn id="83" dur="500"/>
                                        <p:tgtEl>
                                          <p:spTgt spid="81942"/>
                                        </p:tgtEl>
                                      </p:cBhvr>
                                    </p:animEffect>
                                  </p:childTnLst>
                                  <p:subTnLst>
                                    <p:audio>
                                      <p:cMediaNode>
                                        <p:cTn display="0" masterRel="sameClick">
                                          <p:stCondLst>
                                            <p:cond evt="begin" delay="0">
                                              <p:tn val="81"/>
                                            </p:cond>
                                          </p:stCondLst>
                                          <p:endCondLst>
                                            <p:cond evt="onStopAudio" delay="0">
                                              <p:tgtEl>
                                                <p:sldTgt/>
                                              </p:tgtEl>
                                            </p:cond>
                                          </p:endCondLst>
                                        </p:cTn>
                                        <p:tgtEl>
                                          <p:sndTgt r:embed="rId2" name="camera.wav" builtIn="1"/>
                                        </p:tgtEl>
                                      </p:cMediaNode>
                                    </p:audio>
                                  </p:subTnLst>
                                </p:cTn>
                              </p:par>
                            </p:childTnLst>
                          </p:cTn>
                        </p:par>
                        <p:par>
                          <p:cTn id="84" fill="hold">
                            <p:stCondLst>
                              <p:cond delay="2000"/>
                            </p:stCondLst>
                            <p:childTnLst>
                              <p:par>
                                <p:cTn id="85" presetID="9" presetClass="entr" presetSubtype="0" fill="hold" grpId="0" nodeType="afterEffect">
                                  <p:stCondLst>
                                    <p:cond delay="0"/>
                                  </p:stCondLst>
                                  <p:childTnLst>
                                    <p:set>
                                      <p:cBhvr>
                                        <p:cTn id="86" dur="1" fill="hold">
                                          <p:stCondLst>
                                            <p:cond delay="0"/>
                                          </p:stCondLst>
                                        </p:cTn>
                                        <p:tgtEl>
                                          <p:spTgt spid="81944"/>
                                        </p:tgtEl>
                                        <p:attrNameLst>
                                          <p:attrName>style.visibility</p:attrName>
                                        </p:attrNameLst>
                                      </p:cBhvr>
                                      <p:to>
                                        <p:strVal val="visible"/>
                                      </p:to>
                                    </p:set>
                                    <p:animEffect transition="in" filter="dissolve">
                                      <p:cBhvr>
                                        <p:cTn id="87" dur="500"/>
                                        <p:tgtEl>
                                          <p:spTgt spid="81944"/>
                                        </p:tgtEl>
                                      </p:cBhvr>
                                    </p:animEffect>
                                  </p:childTnLst>
                                  <p:subTnLst>
                                    <p:audio>
                                      <p:cMediaNode>
                                        <p:cTn display="0" masterRel="sameClick">
                                          <p:stCondLst>
                                            <p:cond evt="begin" delay="0">
                                              <p:tn val="85"/>
                                            </p:cond>
                                          </p:stCondLst>
                                          <p:endCondLst>
                                            <p:cond evt="onStopAudio" delay="0">
                                              <p:tgtEl>
                                                <p:sldTgt/>
                                              </p:tgtEl>
                                            </p:cond>
                                          </p:endCondLst>
                                        </p:cTn>
                                        <p:tgtEl>
                                          <p:sndTgt r:embed="rId3" name="CAMERA.WAV"/>
                                        </p:tgtEl>
                                      </p:cMediaNode>
                                    </p:audio>
                                  </p:subTnLst>
                                </p:cTn>
                              </p:par>
                            </p:childTnLst>
                          </p:cTn>
                        </p:par>
                      </p:childTnLst>
                    </p:cTn>
                  </p:par>
                  <p:par>
                    <p:cTn id="88" fill="hold">
                      <p:stCondLst>
                        <p:cond delay="indefinite"/>
                      </p:stCondLst>
                      <p:childTnLst>
                        <p:par>
                          <p:cTn id="89" fill="hold">
                            <p:stCondLst>
                              <p:cond delay="0"/>
                            </p:stCondLst>
                            <p:childTnLst>
                              <p:par>
                                <p:cTn id="90" presetID="2" presetClass="entr" presetSubtype="8" fill="hold" grpId="0" nodeType="clickEffect">
                                  <p:stCondLst>
                                    <p:cond delay="0"/>
                                  </p:stCondLst>
                                  <p:childTnLst>
                                    <p:set>
                                      <p:cBhvr>
                                        <p:cTn id="91" dur="1" fill="hold">
                                          <p:stCondLst>
                                            <p:cond delay="0"/>
                                          </p:stCondLst>
                                        </p:cTn>
                                        <p:tgtEl>
                                          <p:spTgt spid="81948"/>
                                        </p:tgtEl>
                                        <p:attrNameLst>
                                          <p:attrName>style.visibility</p:attrName>
                                        </p:attrNameLst>
                                      </p:cBhvr>
                                      <p:to>
                                        <p:strVal val="visible"/>
                                      </p:to>
                                    </p:set>
                                    <p:anim calcmode="lin" valueType="num">
                                      <p:cBhvr additive="base">
                                        <p:cTn id="92" dur="500" fill="hold"/>
                                        <p:tgtEl>
                                          <p:spTgt spid="81948"/>
                                        </p:tgtEl>
                                        <p:attrNameLst>
                                          <p:attrName>ppt_x</p:attrName>
                                        </p:attrNameLst>
                                      </p:cBhvr>
                                      <p:tavLst>
                                        <p:tav tm="0">
                                          <p:val>
                                            <p:strVal val="0-#ppt_w/2"/>
                                          </p:val>
                                        </p:tav>
                                        <p:tav tm="100000">
                                          <p:val>
                                            <p:strVal val="#ppt_x"/>
                                          </p:val>
                                        </p:tav>
                                      </p:tavLst>
                                    </p:anim>
                                    <p:anim calcmode="lin" valueType="num">
                                      <p:cBhvr additive="base">
                                        <p:cTn id="93" dur="500" fill="hold"/>
                                        <p:tgtEl>
                                          <p:spTgt spid="8194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0"/>
                                            </p:cond>
                                          </p:stCondLst>
                                          <p:endCondLst>
                                            <p:cond evt="onStopAudio" delay="0">
                                              <p:tgtEl>
                                                <p:sldTgt/>
                                              </p:tgtEl>
                                            </p:cond>
                                          </p:endCondLst>
                                        </p:cTn>
                                        <p:tgtEl>
                                          <p:sndTgt r:embed="rId4" name="LASER.WAV" builtIn="1"/>
                                        </p:tgtEl>
                                      </p:cMediaNode>
                                    </p:audio>
                                  </p:subTnLst>
                                </p:cTn>
                              </p:par>
                            </p:childTnLst>
                          </p:cTn>
                        </p:par>
                        <p:par>
                          <p:cTn id="94" fill="hold">
                            <p:stCondLst>
                              <p:cond delay="500"/>
                            </p:stCondLst>
                            <p:childTnLst>
                              <p:par>
                                <p:cTn id="95" presetID="17" presetClass="entr" presetSubtype="10" fill="hold" grpId="0" nodeType="afterEffect">
                                  <p:stCondLst>
                                    <p:cond delay="0"/>
                                  </p:stCondLst>
                                  <p:childTnLst>
                                    <p:set>
                                      <p:cBhvr>
                                        <p:cTn id="96" dur="1" fill="hold">
                                          <p:stCondLst>
                                            <p:cond delay="0"/>
                                          </p:stCondLst>
                                        </p:cTn>
                                        <p:tgtEl>
                                          <p:spTgt spid="81949"/>
                                        </p:tgtEl>
                                        <p:attrNameLst>
                                          <p:attrName>style.visibility</p:attrName>
                                        </p:attrNameLst>
                                      </p:cBhvr>
                                      <p:to>
                                        <p:strVal val="visible"/>
                                      </p:to>
                                    </p:set>
                                    <p:anim calcmode="lin" valueType="num">
                                      <p:cBhvr>
                                        <p:cTn id="97" dur="500" fill="hold"/>
                                        <p:tgtEl>
                                          <p:spTgt spid="81949"/>
                                        </p:tgtEl>
                                        <p:attrNameLst>
                                          <p:attrName>ppt_w</p:attrName>
                                        </p:attrNameLst>
                                      </p:cBhvr>
                                      <p:tavLst>
                                        <p:tav tm="0">
                                          <p:val>
                                            <p:fltVal val="0"/>
                                          </p:val>
                                        </p:tav>
                                        <p:tav tm="100000">
                                          <p:val>
                                            <p:strVal val="#ppt_w"/>
                                          </p:val>
                                        </p:tav>
                                      </p:tavLst>
                                    </p:anim>
                                    <p:anim calcmode="lin" valueType="num">
                                      <p:cBhvr>
                                        <p:cTn id="98" dur="500" fill="hold"/>
                                        <p:tgtEl>
                                          <p:spTgt spid="81949"/>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81928"/>
                                        </p:tgtEl>
                                        <p:attrNameLst>
                                          <p:attrName>style.visibility</p:attrName>
                                        </p:attrNameLst>
                                      </p:cBhvr>
                                      <p:to>
                                        <p:strVal val="visible"/>
                                      </p:to>
                                    </p:set>
                                    <p:anim calcmode="lin" valueType="num">
                                      <p:cBhvr additive="base">
                                        <p:cTn id="103" dur="500" fill="hold"/>
                                        <p:tgtEl>
                                          <p:spTgt spid="81928"/>
                                        </p:tgtEl>
                                        <p:attrNameLst>
                                          <p:attrName>ppt_x</p:attrName>
                                        </p:attrNameLst>
                                      </p:cBhvr>
                                      <p:tavLst>
                                        <p:tav tm="0">
                                          <p:val>
                                            <p:strVal val="0-#ppt_w/2"/>
                                          </p:val>
                                        </p:tav>
                                        <p:tav tm="100000">
                                          <p:val>
                                            <p:strVal val="#ppt_x"/>
                                          </p:val>
                                        </p:tav>
                                      </p:tavLst>
                                    </p:anim>
                                    <p:anim calcmode="lin" valueType="num">
                                      <p:cBhvr additive="base">
                                        <p:cTn id="104" dur="500" fill="hold"/>
                                        <p:tgtEl>
                                          <p:spTgt spid="8192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1"/>
                                            </p:cond>
                                          </p:stCondLst>
                                          <p:endCondLst>
                                            <p:cond evt="onStopAudio" delay="0">
                                              <p:tgtEl>
                                                <p:sldTgt/>
                                              </p:tgtEl>
                                            </p:cond>
                                          </p:endCondLst>
                                        </p:cTn>
                                        <p:tgtEl>
                                          <p:sndTgt r:embed="rId4" name="LASER.WAV" builtIn="1"/>
                                        </p:tgtEl>
                                      </p:cMediaNode>
                                    </p:audio>
                                  </p:subTnLst>
                                </p:cTn>
                              </p:par>
                            </p:childTnLst>
                          </p:cTn>
                        </p:par>
                        <p:par>
                          <p:cTn id="105" fill="hold">
                            <p:stCondLst>
                              <p:cond delay="500"/>
                            </p:stCondLst>
                            <p:childTnLst>
                              <p:par>
                                <p:cTn id="106" presetID="9" presetClass="entr" presetSubtype="0" fill="hold" grpId="0" nodeType="afterEffect">
                                  <p:stCondLst>
                                    <p:cond delay="0"/>
                                  </p:stCondLst>
                                  <p:childTnLst>
                                    <p:set>
                                      <p:cBhvr>
                                        <p:cTn id="107" dur="1" fill="hold">
                                          <p:stCondLst>
                                            <p:cond delay="0"/>
                                          </p:stCondLst>
                                        </p:cTn>
                                        <p:tgtEl>
                                          <p:spTgt spid="81930"/>
                                        </p:tgtEl>
                                        <p:attrNameLst>
                                          <p:attrName>style.visibility</p:attrName>
                                        </p:attrNameLst>
                                      </p:cBhvr>
                                      <p:to>
                                        <p:strVal val="visible"/>
                                      </p:to>
                                    </p:set>
                                    <p:animEffect transition="in" filter="dissolve">
                                      <p:cBhvr>
                                        <p:cTn id="108" dur="500"/>
                                        <p:tgtEl>
                                          <p:spTgt spid="81930"/>
                                        </p:tgtEl>
                                      </p:cBhvr>
                                    </p:animEffect>
                                  </p:childTnLst>
                                  <p:subTnLst>
                                    <p:audio>
                                      <p:cMediaNode>
                                        <p:cTn display="0" masterRel="sameClick">
                                          <p:stCondLst>
                                            <p:cond evt="begin" delay="0">
                                              <p:tn val="106"/>
                                            </p:cond>
                                          </p:stCondLst>
                                          <p:endCondLst>
                                            <p:cond evt="onStopAudio" delay="0">
                                              <p:tgtEl>
                                                <p:sldTgt/>
                                              </p:tgtEl>
                                            </p:cond>
                                          </p:endCondLst>
                                        </p:cTn>
                                        <p:tgtEl>
                                          <p:sndTgt r:embed="rId5" name="CHIMES.WAV"/>
                                        </p:tgtEl>
                                      </p:cMediaNode>
                                    </p:audio>
                                  </p:subTnLst>
                                </p:cTn>
                              </p:par>
                            </p:childTnLst>
                          </p:cTn>
                        </p:par>
                      </p:childTnLst>
                    </p:cTn>
                  </p:par>
                  <p:par>
                    <p:cTn id="109" fill="hold">
                      <p:stCondLst>
                        <p:cond delay="indefinite"/>
                      </p:stCondLst>
                      <p:childTnLst>
                        <p:par>
                          <p:cTn id="110" fill="hold">
                            <p:stCondLst>
                              <p:cond delay="0"/>
                            </p:stCondLst>
                            <p:childTnLst>
                              <p:par>
                                <p:cTn id="111" presetID="2" presetClass="entr" presetSubtype="8" fill="hold" grpId="0" nodeType="clickEffect">
                                  <p:stCondLst>
                                    <p:cond delay="0"/>
                                  </p:stCondLst>
                                  <p:childTnLst>
                                    <p:set>
                                      <p:cBhvr>
                                        <p:cTn id="112" dur="1" fill="hold">
                                          <p:stCondLst>
                                            <p:cond delay="0"/>
                                          </p:stCondLst>
                                        </p:cTn>
                                        <p:tgtEl>
                                          <p:spTgt spid="81929"/>
                                        </p:tgtEl>
                                        <p:attrNameLst>
                                          <p:attrName>style.visibility</p:attrName>
                                        </p:attrNameLst>
                                      </p:cBhvr>
                                      <p:to>
                                        <p:strVal val="visible"/>
                                      </p:to>
                                    </p:set>
                                    <p:anim calcmode="lin" valueType="num">
                                      <p:cBhvr additive="base">
                                        <p:cTn id="113" dur="500" fill="hold"/>
                                        <p:tgtEl>
                                          <p:spTgt spid="81929"/>
                                        </p:tgtEl>
                                        <p:attrNameLst>
                                          <p:attrName>ppt_x</p:attrName>
                                        </p:attrNameLst>
                                      </p:cBhvr>
                                      <p:tavLst>
                                        <p:tav tm="0">
                                          <p:val>
                                            <p:strVal val="0-#ppt_w/2"/>
                                          </p:val>
                                        </p:tav>
                                        <p:tav tm="100000">
                                          <p:val>
                                            <p:strVal val="#ppt_x"/>
                                          </p:val>
                                        </p:tav>
                                      </p:tavLst>
                                    </p:anim>
                                    <p:anim calcmode="lin" valueType="num">
                                      <p:cBhvr additive="base">
                                        <p:cTn id="114" dur="500" fill="hold"/>
                                        <p:tgtEl>
                                          <p:spTgt spid="8192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1"/>
                                            </p:cond>
                                          </p:stCondLst>
                                          <p:endCondLst>
                                            <p:cond evt="onStopAudio" delay="0">
                                              <p:tgtEl>
                                                <p:sldTgt/>
                                              </p:tgtEl>
                                            </p:cond>
                                          </p:endCondLst>
                                        </p:cTn>
                                        <p:tgtEl>
                                          <p:sndTgt r:embed="rId4" name="LASER.WAV" builtIn="1"/>
                                        </p:tgtEl>
                                      </p:cMediaNode>
                                    </p:audio>
                                  </p:subTnLst>
                                </p:cTn>
                              </p:par>
                            </p:childTnLst>
                          </p:cTn>
                        </p:par>
                        <p:par>
                          <p:cTn id="115" fill="hold">
                            <p:stCondLst>
                              <p:cond delay="500"/>
                            </p:stCondLst>
                            <p:childTnLst>
                              <p:par>
                                <p:cTn id="116" presetID="9" presetClass="entr" presetSubtype="0" fill="hold" grpId="0" nodeType="afterEffect">
                                  <p:stCondLst>
                                    <p:cond delay="0"/>
                                  </p:stCondLst>
                                  <p:childTnLst>
                                    <p:set>
                                      <p:cBhvr>
                                        <p:cTn id="117" dur="1" fill="hold">
                                          <p:stCondLst>
                                            <p:cond delay="0"/>
                                          </p:stCondLst>
                                        </p:cTn>
                                        <p:tgtEl>
                                          <p:spTgt spid="81931"/>
                                        </p:tgtEl>
                                        <p:attrNameLst>
                                          <p:attrName>style.visibility</p:attrName>
                                        </p:attrNameLst>
                                      </p:cBhvr>
                                      <p:to>
                                        <p:strVal val="visible"/>
                                      </p:to>
                                    </p:set>
                                    <p:animEffect transition="in" filter="dissolve">
                                      <p:cBhvr>
                                        <p:cTn id="118" dur="500"/>
                                        <p:tgtEl>
                                          <p:spTgt spid="81931"/>
                                        </p:tgtEl>
                                      </p:cBhvr>
                                    </p:animEffect>
                                  </p:childTnLst>
                                  <p:subTnLst>
                                    <p:audio>
                                      <p:cMediaNode>
                                        <p:cTn display="0" masterRel="sameClick">
                                          <p:stCondLst>
                                            <p:cond evt="begin" delay="0">
                                              <p:tn val="116"/>
                                            </p:cond>
                                          </p:stCondLst>
                                          <p:endCondLst>
                                            <p:cond evt="onStopAudio" delay="0">
                                              <p:tgtEl>
                                                <p:sldTgt/>
                                              </p:tgtEl>
                                            </p:cond>
                                          </p:endCondLst>
                                        </p:cTn>
                                        <p:tgtEl>
                                          <p:sndTgt r:embed="rId5" name="CHIMES.WAV"/>
                                        </p:tgtEl>
                                      </p:cMediaNode>
                                    </p:audio>
                                  </p:subTnLst>
                                </p:cTn>
                              </p:par>
                            </p:childTnLst>
                          </p:cTn>
                        </p:par>
                      </p:childTnLst>
                    </p:cTn>
                  </p:par>
                  <p:par>
                    <p:cTn id="119" fill="hold">
                      <p:stCondLst>
                        <p:cond delay="indefinite"/>
                      </p:stCondLst>
                      <p:childTnLst>
                        <p:par>
                          <p:cTn id="120" fill="hold">
                            <p:stCondLst>
                              <p:cond delay="0"/>
                            </p:stCondLst>
                            <p:childTnLst>
                              <p:par>
                                <p:cTn id="121" presetID="2" presetClass="entr" presetSubtype="8" fill="hold" grpId="0" nodeType="clickEffect">
                                  <p:stCondLst>
                                    <p:cond delay="0"/>
                                  </p:stCondLst>
                                  <p:childTnLst>
                                    <p:set>
                                      <p:cBhvr>
                                        <p:cTn id="122" dur="1" fill="hold">
                                          <p:stCondLst>
                                            <p:cond delay="0"/>
                                          </p:stCondLst>
                                        </p:cTn>
                                        <p:tgtEl>
                                          <p:spTgt spid="81945"/>
                                        </p:tgtEl>
                                        <p:attrNameLst>
                                          <p:attrName>style.visibility</p:attrName>
                                        </p:attrNameLst>
                                      </p:cBhvr>
                                      <p:to>
                                        <p:strVal val="visible"/>
                                      </p:to>
                                    </p:set>
                                    <p:anim calcmode="lin" valueType="num">
                                      <p:cBhvr additive="base">
                                        <p:cTn id="123" dur="500" fill="hold"/>
                                        <p:tgtEl>
                                          <p:spTgt spid="81945"/>
                                        </p:tgtEl>
                                        <p:attrNameLst>
                                          <p:attrName>ppt_x</p:attrName>
                                        </p:attrNameLst>
                                      </p:cBhvr>
                                      <p:tavLst>
                                        <p:tav tm="0">
                                          <p:val>
                                            <p:strVal val="0-#ppt_w/2"/>
                                          </p:val>
                                        </p:tav>
                                        <p:tav tm="100000">
                                          <p:val>
                                            <p:strVal val="#ppt_x"/>
                                          </p:val>
                                        </p:tav>
                                      </p:tavLst>
                                    </p:anim>
                                    <p:anim calcmode="lin" valueType="num">
                                      <p:cBhvr additive="base">
                                        <p:cTn id="124" dur="500" fill="hold"/>
                                        <p:tgtEl>
                                          <p:spTgt spid="8194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1"/>
                                            </p:cond>
                                          </p:stCondLst>
                                          <p:endCondLst>
                                            <p:cond evt="onStopAudio" delay="0">
                                              <p:tgtEl>
                                                <p:sldTgt/>
                                              </p:tgtEl>
                                            </p:cond>
                                          </p:endCondLst>
                                        </p:cTn>
                                        <p:tgtEl>
                                          <p:sndTgt r:embed="rId4" name="LASER.WAV" builtIn="1"/>
                                        </p:tgtEl>
                                      </p:cMediaNode>
                                    </p:audio>
                                  </p:subTnLst>
                                </p:cTn>
                              </p:par>
                            </p:childTnLst>
                          </p:cTn>
                        </p:par>
                        <p:par>
                          <p:cTn id="125" fill="hold">
                            <p:stCondLst>
                              <p:cond delay="500"/>
                            </p:stCondLst>
                            <p:childTnLst>
                              <p:par>
                                <p:cTn id="126" presetID="9" presetClass="entr" presetSubtype="0" fill="hold" grpId="0" nodeType="afterEffect">
                                  <p:stCondLst>
                                    <p:cond delay="0"/>
                                  </p:stCondLst>
                                  <p:childTnLst>
                                    <p:set>
                                      <p:cBhvr>
                                        <p:cTn id="127" dur="1" fill="hold">
                                          <p:stCondLst>
                                            <p:cond delay="0"/>
                                          </p:stCondLst>
                                        </p:cTn>
                                        <p:tgtEl>
                                          <p:spTgt spid="81946"/>
                                        </p:tgtEl>
                                        <p:attrNameLst>
                                          <p:attrName>style.visibility</p:attrName>
                                        </p:attrNameLst>
                                      </p:cBhvr>
                                      <p:to>
                                        <p:strVal val="visible"/>
                                      </p:to>
                                    </p:set>
                                    <p:animEffect transition="in" filter="dissolve">
                                      <p:cBhvr>
                                        <p:cTn id="128" dur="500"/>
                                        <p:tgtEl>
                                          <p:spTgt spid="81946"/>
                                        </p:tgtEl>
                                      </p:cBhvr>
                                    </p:animEffect>
                                  </p:childTnLst>
                                  <p:subTnLst>
                                    <p:audio>
                                      <p:cMediaNode>
                                        <p:cTn display="0" masterRel="sameClick">
                                          <p:stCondLst>
                                            <p:cond evt="begin" delay="0">
                                              <p:tn val="126"/>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3" grpId="0" animBg="1"/>
      <p:bldP spid="81924" grpId="0" animBg="1"/>
      <p:bldP spid="81925" grpId="0" animBg="1"/>
      <p:bldP spid="81926" grpId="0" animBg="1"/>
      <p:bldP spid="81927" grpId="0" animBg="1"/>
      <p:bldP spid="81928" grpId="0" animBg="1"/>
      <p:bldP spid="81929" grpId="0" animBg="1" autoUpdateAnimBg="0"/>
      <p:bldP spid="81930" grpId="0" autoUpdateAnimBg="0"/>
      <p:bldP spid="81931" grpId="0" autoUpdateAnimBg="0"/>
      <p:bldP spid="81932" grpId="0" autoUpdateAnimBg="0"/>
      <p:bldP spid="81933" grpId="0" autoUpdateAnimBg="0"/>
      <p:bldP spid="81934" grpId="0" autoUpdateAnimBg="0"/>
      <p:bldP spid="81935" grpId="0" autoUpdateAnimBg="0"/>
      <p:bldP spid="81936" grpId="0" build="p" autoUpdateAnimBg="0" advAuto="0"/>
      <p:bldP spid="81937" grpId="0" build="p" autoUpdateAnimBg="0"/>
      <p:bldP spid="81938" grpId="0" animBg="1"/>
      <p:bldP spid="81939" grpId="0" animBg="1"/>
      <p:bldP spid="81940" grpId="0" animBg="1"/>
      <p:bldP spid="81941" grpId="0" animBg="1"/>
      <p:bldP spid="81942" grpId="0" animBg="1"/>
      <p:bldP spid="81944" grpId="0" autoUpdateAnimBg="0"/>
      <p:bldP spid="81945" grpId="0" animBg="1" autoUpdateAnimBg="0"/>
      <p:bldP spid="81946" grpId="0" autoUpdateAnimBg="0"/>
      <p:bldP spid="81948" grpId="0" animBg="1" autoUpdateAnimBg="0"/>
      <p:bldP spid="81949"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84213" y="476250"/>
            <a:ext cx="6934200" cy="5494338"/>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3200" b="1">
                <a:solidFill>
                  <a:srgbClr val="000000"/>
                </a:solidFill>
              </a:rPr>
              <a:t>练习：</a:t>
            </a:r>
          </a:p>
          <a:p>
            <a:pPr algn="l">
              <a:lnSpc>
                <a:spcPct val="80000"/>
              </a:lnSpc>
              <a:spcBef>
                <a:spcPct val="20000"/>
              </a:spcBef>
            </a:pPr>
            <a:r>
              <a:rPr lang="en-US" altLang="zh-CN" sz="2800" b="1"/>
              <a:t>1</a:t>
            </a:r>
            <a:r>
              <a:rPr lang="zh-CN" altLang="en-US" sz="2800" b="1"/>
              <a:t>、基因型为</a:t>
            </a:r>
            <a:r>
              <a:rPr lang="en-US" altLang="zh-CN" sz="2800" b="1"/>
              <a:t>Dd</a:t>
            </a:r>
            <a:r>
              <a:rPr lang="zh-CN" altLang="en-US" sz="2800" b="1"/>
              <a:t>的动物在精子形成过程中，基因</a:t>
            </a:r>
            <a:r>
              <a:rPr lang="en-US" altLang="zh-CN" sz="2800" b="1"/>
              <a:t>DD</a:t>
            </a:r>
            <a:r>
              <a:rPr lang="zh-CN" altLang="en-US" sz="2800" b="1"/>
              <a:t>、</a:t>
            </a:r>
            <a:r>
              <a:rPr lang="en-US" altLang="zh-CN" sz="2800" b="1"/>
              <a:t>Dd</a:t>
            </a:r>
            <a:r>
              <a:rPr lang="zh-CN" altLang="en-US" sz="2800" b="1"/>
              <a:t>、</a:t>
            </a:r>
            <a:r>
              <a:rPr lang="en-US" altLang="zh-CN" sz="2800" b="1"/>
              <a:t>dd</a:t>
            </a:r>
            <a:r>
              <a:rPr lang="zh-CN" altLang="en-US" sz="2800" b="1"/>
              <a:t>的分开分别发生在何时？</a:t>
            </a:r>
          </a:p>
          <a:p>
            <a:pPr algn="l">
              <a:spcBef>
                <a:spcPct val="50000"/>
              </a:spcBef>
            </a:pPr>
            <a:r>
              <a:rPr lang="en-US" altLang="zh-CN" sz="3200" b="1">
                <a:solidFill>
                  <a:srgbClr val="000000"/>
                </a:solidFill>
              </a:rPr>
              <a:t>2</a:t>
            </a:r>
            <a:r>
              <a:rPr lang="zh-CN" altLang="en-US" sz="3200" b="1">
                <a:solidFill>
                  <a:srgbClr val="000000"/>
                </a:solidFill>
              </a:rPr>
              <a:t>、在减数分裂过程中，染色体数目减半发生在：（        ）</a:t>
            </a:r>
          </a:p>
          <a:p>
            <a:pPr algn="l">
              <a:spcBef>
                <a:spcPct val="50000"/>
              </a:spcBef>
            </a:pPr>
            <a:r>
              <a:rPr lang="en-US" altLang="zh-CN" sz="3200" b="1">
                <a:solidFill>
                  <a:srgbClr val="000000"/>
                </a:solidFill>
              </a:rPr>
              <a:t>A、</a:t>
            </a:r>
            <a:r>
              <a:rPr lang="zh-CN" altLang="en-US" sz="3200" b="1">
                <a:solidFill>
                  <a:srgbClr val="000000"/>
                </a:solidFill>
              </a:rPr>
              <a:t>减数第一次分裂后期</a:t>
            </a:r>
          </a:p>
          <a:p>
            <a:pPr algn="l">
              <a:spcBef>
                <a:spcPct val="50000"/>
              </a:spcBef>
            </a:pPr>
            <a:r>
              <a:rPr lang="en-US" altLang="zh-CN" sz="3200" b="1">
                <a:solidFill>
                  <a:srgbClr val="000000"/>
                </a:solidFill>
              </a:rPr>
              <a:t>B、</a:t>
            </a:r>
            <a:r>
              <a:rPr lang="zh-CN" altLang="en-US" sz="3200" b="1">
                <a:solidFill>
                  <a:srgbClr val="000000"/>
                </a:solidFill>
              </a:rPr>
              <a:t>减数第一次分裂结束时</a:t>
            </a:r>
          </a:p>
          <a:p>
            <a:pPr algn="l">
              <a:spcBef>
                <a:spcPct val="50000"/>
              </a:spcBef>
            </a:pPr>
            <a:r>
              <a:rPr lang="en-US" altLang="zh-CN" sz="3200" b="1">
                <a:solidFill>
                  <a:srgbClr val="000000"/>
                </a:solidFill>
              </a:rPr>
              <a:t>C、</a:t>
            </a:r>
            <a:r>
              <a:rPr lang="zh-CN" altLang="en-US" sz="3200" b="1">
                <a:solidFill>
                  <a:srgbClr val="000000"/>
                </a:solidFill>
              </a:rPr>
              <a:t>减数第二次分裂后期</a:t>
            </a:r>
          </a:p>
          <a:p>
            <a:pPr algn="l">
              <a:spcBef>
                <a:spcPct val="50000"/>
              </a:spcBef>
            </a:pPr>
            <a:r>
              <a:rPr lang="en-US" altLang="zh-CN" sz="3200" b="1">
                <a:solidFill>
                  <a:srgbClr val="000000"/>
                </a:solidFill>
              </a:rPr>
              <a:t>D、</a:t>
            </a:r>
            <a:r>
              <a:rPr lang="zh-CN" altLang="en-US" sz="3200" b="1">
                <a:solidFill>
                  <a:srgbClr val="000000"/>
                </a:solidFill>
              </a:rPr>
              <a:t>减数第二次分裂结束时</a:t>
            </a:r>
          </a:p>
        </p:txBody>
      </p:sp>
      <p:sp>
        <p:nvSpPr>
          <p:cNvPr id="82947" name="Text Box 3"/>
          <p:cNvSpPr txBox="1">
            <a:spLocks noChangeArrowheads="1"/>
          </p:cNvSpPr>
          <p:nvPr/>
        </p:nvSpPr>
        <p:spPr bwMode="auto">
          <a:xfrm>
            <a:off x="4191000" y="2286000"/>
            <a:ext cx="455613" cy="641350"/>
          </a:xfrm>
          <a:prstGeom prst="rect">
            <a:avLst/>
          </a:prstGeom>
          <a:noFill/>
          <a:ln w="12700" cap="sq">
            <a:noFill/>
            <a:miter lim="800000"/>
            <a:headEnd type="none" w="sm" len="sm"/>
            <a:tailEnd type="none" w="sm" len="sm"/>
          </a:ln>
        </p:spPr>
        <p:txBody>
          <a:bodyPr>
            <a:spAutoFit/>
          </a:bodyPr>
          <a:lstStyle/>
          <a:p>
            <a:pPr algn="l">
              <a:spcBef>
                <a:spcPct val="50000"/>
              </a:spcBef>
            </a:pPr>
            <a:r>
              <a:rPr lang="en-US" altLang="zh-CN" sz="3600" b="1">
                <a:solidFill>
                  <a:srgbClr val="FF3300"/>
                </a:solidFill>
              </a:rPr>
              <a:t>B</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9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524000" y="1219200"/>
            <a:ext cx="6858000" cy="4481513"/>
          </a:xfrm>
          <a:prstGeom prst="rect">
            <a:avLst/>
          </a:prstGeom>
          <a:noFill/>
          <a:ln w="12700" cap="sq">
            <a:noFill/>
            <a:miter lim="800000"/>
            <a:headEnd type="none" w="sm" len="sm"/>
            <a:tailEnd type="none" w="sm" len="sm"/>
          </a:ln>
        </p:spPr>
        <p:txBody>
          <a:bodyPr>
            <a:spAutoFit/>
          </a:bodyPr>
          <a:lstStyle/>
          <a:p>
            <a:pPr algn="l">
              <a:spcBef>
                <a:spcPct val="50000"/>
              </a:spcBef>
            </a:pPr>
            <a:r>
              <a:rPr lang="zh-CN" altLang="en-US" sz="3200" b="1">
                <a:solidFill>
                  <a:srgbClr val="000000"/>
                </a:solidFill>
              </a:rPr>
              <a:t>2、在减数分裂过程中，每条染色体的着丝点一分为二，两条染色单体形成两条染色体发生在：（        ）</a:t>
            </a:r>
          </a:p>
          <a:p>
            <a:pPr algn="l">
              <a:spcBef>
                <a:spcPct val="50000"/>
              </a:spcBef>
            </a:pPr>
            <a:r>
              <a:rPr lang="en-US" altLang="zh-CN" sz="3200" b="1">
                <a:solidFill>
                  <a:srgbClr val="000000"/>
                </a:solidFill>
              </a:rPr>
              <a:t>A、</a:t>
            </a:r>
            <a:r>
              <a:rPr lang="zh-CN" altLang="en-US" sz="3200" b="1">
                <a:solidFill>
                  <a:srgbClr val="000000"/>
                </a:solidFill>
              </a:rPr>
              <a:t>第一次分裂中期</a:t>
            </a:r>
          </a:p>
          <a:p>
            <a:pPr algn="l">
              <a:spcBef>
                <a:spcPct val="50000"/>
              </a:spcBef>
            </a:pPr>
            <a:r>
              <a:rPr lang="en-US" altLang="zh-CN" sz="3200" b="1">
                <a:solidFill>
                  <a:srgbClr val="000000"/>
                </a:solidFill>
              </a:rPr>
              <a:t>B、</a:t>
            </a:r>
            <a:r>
              <a:rPr lang="zh-CN" altLang="en-US" sz="3200" b="1">
                <a:solidFill>
                  <a:srgbClr val="000000"/>
                </a:solidFill>
              </a:rPr>
              <a:t>第一次分裂后期</a:t>
            </a:r>
          </a:p>
          <a:p>
            <a:pPr algn="l">
              <a:spcBef>
                <a:spcPct val="50000"/>
              </a:spcBef>
            </a:pPr>
            <a:r>
              <a:rPr lang="en-US" altLang="zh-CN" sz="3200" b="1">
                <a:solidFill>
                  <a:srgbClr val="000000"/>
                </a:solidFill>
              </a:rPr>
              <a:t>C、</a:t>
            </a:r>
            <a:r>
              <a:rPr lang="zh-CN" altLang="en-US" sz="3200" b="1">
                <a:solidFill>
                  <a:srgbClr val="000000"/>
                </a:solidFill>
              </a:rPr>
              <a:t>第二次分裂中期</a:t>
            </a:r>
          </a:p>
          <a:p>
            <a:pPr algn="l">
              <a:spcBef>
                <a:spcPct val="50000"/>
              </a:spcBef>
            </a:pPr>
            <a:r>
              <a:rPr lang="en-US" altLang="zh-CN" sz="3200" b="1">
                <a:solidFill>
                  <a:srgbClr val="000000"/>
                </a:solidFill>
              </a:rPr>
              <a:t>D、</a:t>
            </a:r>
            <a:r>
              <a:rPr lang="zh-CN" altLang="en-US" sz="3200" b="1">
                <a:solidFill>
                  <a:srgbClr val="000000"/>
                </a:solidFill>
              </a:rPr>
              <a:t>第二次分裂后期</a:t>
            </a:r>
          </a:p>
        </p:txBody>
      </p:sp>
      <p:sp>
        <p:nvSpPr>
          <p:cNvPr id="83971" name="Text Box 3"/>
          <p:cNvSpPr txBox="1">
            <a:spLocks noChangeArrowheads="1"/>
          </p:cNvSpPr>
          <p:nvPr/>
        </p:nvSpPr>
        <p:spPr bwMode="auto">
          <a:xfrm>
            <a:off x="6248400" y="2235200"/>
            <a:ext cx="514350" cy="641350"/>
          </a:xfrm>
          <a:prstGeom prst="rect">
            <a:avLst/>
          </a:prstGeom>
          <a:noFill/>
          <a:ln w="12700" cap="sq">
            <a:noFill/>
            <a:miter lim="800000"/>
            <a:headEnd type="none" w="sm" len="sm"/>
            <a:tailEnd type="none" w="sm" len="sm"/>
          </a:ln>
        </p:spPr>
        <p:txBody>
          <a:bodyPr wrap="none">
            <a:spAutoFit/>
          </a:bodyPr>
          <a:lstStyle/>
          <a:p>
            <a:pPr algn="l"/>
            <a:r>
              <a:rPr lang="en-US" altLang="zh-CN" sz="3600" b="1">
                <a:solidFill>
                  <a:srgbClr val="FF3300"/>
                </a:solidFill>
              </a:rPr>
              <a:t>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CN" altLang="en-US" smtClean="0"/>
              <a:t>作业</a:t>
            </a:r>
          </a:p>
        </p:txBody>
      </p:sp>
      <p:sp>
        <p:nvSpPr>
          <p:cNvPr id="35843" name="Rectangle 3"/>
          <p:cNvSpPr>
            <a:spLocks noGrp="1" noChangeArrowheads="1"/>
          </p:cNvSpPr>
          <p:nvPr>
            <p:ph type="body" idx="1"/>
          </p:nvPr>
        </p:nvSpPr>
        <p:spPr/>
        <p:txBody>
          <a:bodyPr/>
          <a:lstStyle/>
          <a:p>
            <a:pPr eaLnBrk="1" hangingPunct="1"/>
            <a:r>
              <a:rPr lang="zh-CN" altLang="en-US" smtClean="0"/>
              <a:t>预习卵细胞的形成</a:t>
            </a:r>
          </a:p>
          <a:p>
            <a:pPr eaLnBrk="1" hangingPunct="1"/>
            <a:r>
              <a:rPr lang="zh-CN" altLang="en-US" smtClean="0"/>
              <a:t>课本</a:t>
            </a:r>
            <a:r>
              <a:rPr lang="en-US" altLang="zh-CN" smtClean="0"/>
              <a:t>P22</a:t>
            </a:r>
            <a:r>
              <a:rPr lang="zh-CN" altLang="en-US" smtClean="0"/>
              <a:t>的题填写在课本上</a:t>
            </a: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p:cNvGrpSpPr>
            <a:grpSpLocks/>
          </p:cNvGrpSpPr>
          <p:nvPr/>
        </p:nvGrpSpPr>
        <p:grpSpPr bwMode="auto">
          <a:xfrm>
            <a:off x="0" y="-7938"/>
            <a:ext cx="7848600" cy="6865938"/>
            <a:chOff x="0" y="0"/>
            <a:chExt cx="4944" cy="4325"/>
          </a:xfrm>
        </p:grpSpPr>
        <p:sp>
          <p:nvSpPr>
            <p:cNvPr id="36959" name="Rectangle 3"/>
            <p:cNvSpPr>
              <a:spLocks noChangeArrowheads="1"/>
            </p:cNvSpPr>
            <p:nvPr/>
          </p:nvSpPr>
          <p:spPr bwMode="auto">
            <a:xfrm>
              <a:off x="0" y="0"/>
              <a:ext cx="3792" cy="4320"/>
            </a:xfrm>
            <a:prstGeom prst="rect">
              <a:avLst/>
            </a:prstGeom>
            <a:solidFill>
              <a:srgbClr val="073B75"/>
            </a:solidFill>
            <a:ln w="9525">
              <a:noFill/>
              <a:miter lim="800000"/>
              <a:headEnd/>
              <a:tailEnd/>
            </a:ln>
          </p:spPr>
          <p:txBody>
            <a:bodyPr wrap="none" anchor="ctr"/>
            <a:lstStyle/>
            <a:p>
              <a:endParaRPr lang="zh-CN" altLang="en-US"/>
            </a:p>
          </p:txBody>
        </p:sp>
        <p:sp>
          <p:nvSpPr>
            <p:cNvPr id="36960" name="AutoShape 4"/>
            <p:cNvSpPr>
              <a:spLocks noChangeArrowheads="1"/>
            </p:cNvSpPr>
            <p:nvPr/>
          </p:nvSpPr>
          <p:spPr bwMode="auto">
            <a:xfrm>
              <a:off x="3792" y="0"/>
              <a:ext cx="1152" cy="4325"/>
            </a:xfrm>
            <a:prstGeom prst="rtTriangle">
              <a:avLst/>
            </a:prstGeom>
            <a:solidFill>
              <a:srgbClr val="073B75"/>
            </a:solidFill>
            <a:ln w="9525">
              <a:noFill/>
              <a:miter lim="800000"/>
              <a:headEnd/>
              <a:tailEnd/>
            </a:ln>
          </p:spPr>
          <p:txBody>
            <a:bodyPr wrap="none" anchor="ctr"/>
            <a:lstStyle/>
            <a:p>
              <a:endParaRPr lang="zh-CN" altLang="en-US"/>
            </a:p>
          </p:txBody>
        </p:sp>
      </p:grpSp>
      <p:sp>
        <p:nvSpPr>
          <p:cNvPr id="36867" name="Text Box 5"/>
          <p:cNvSpPr txBox="1">
            <a:spLocks noChangeArrowheads="1"/>
          </p:cNvSpPr>
          <p:nvPr/>
        </p:nvSpPr>
        <p:spPr bwMode="auto">
          <a:xfrm>
            <a:off x="6400800" y="407988"/>
            <a:ext cx="2133600" cy="1066800"/>
          </a:xfrm>
          <a:prstGeom prst="rect">
            <a:avLst/>
          </a:prstGeom>
          <a:noFill/>
          <a:ln w="9525">
            <a:noFill/>
            <a:miter lim="800000"/>
            <a:headEnd/>
            <a:tailEnd/>
          </a:ln>
        </p:spPr>
        <p:txBody>
          <a:bodyPr>
            <a:spAutoFit/>
          </a:bodyPr>
          <a:lstStyle/>
          <a:p>
            <a:pPr algn="l"/>
            <a:r>
              <a:rPr lang="zh-CN" altLang="en-US" sz="3200" b="1" u="sng">
                <a:solidFill>
                  <a:schemeClr val="accent2"/>
                </a:solidFill>
                <a:latin typeface="华文新魏" pitchFamily="2" charset="-122"/>
                <a:ea typeface="华文新魏" pitchFamily="2" charset="-122"/>
              </a:rPr>
              <a:t>非同源</a:t>
            </a:r>
          </a:p>
          <a:p>
            <a:pPr algn="l"/>
            <a:r>
              <a:rPr lang="zh-CN" altLang="en-US" sz="3200" b="1">
                <a:solidFill>
                  <a:schemeClr val="accent2"/>
                </a:solidFill>
                <a:latin typeface="华文新魏" pitchFamily="2" charset="-122"/>
                <a:ea typeface="华文新魏" pitchFamily="2" charset="-122"/>
              </a:rPr>
              <a:t>   </a:t>
            </a:r>
            <a:r>
              <a:rPr lang="zh-CN" altLang="en-US" sz="3200" b="1" u="sng">
                <a:solidFill>
                  <a:schemeClr val="accent2"/>
                </a:solidFill>
                <a:latin typeface="华文新魏" pitchFamily="2" charset="-122"/>
                <a:ea typeface="华文新魏" pitchFamily="2" charset="-122"/>
              </a:rPr>
              <a:t>染色体的</a:t>
            </a:r>
          </a:p>
        </p:txBody>
      </p:sp>
      <p:sp>
        <p:nvSpPr>
          <p:cNvPr id="36868" name="Oval 6"/>
          <p:cNvSpPr>
            <a:spLocks noChangeArrowheads="1"/>
          </p:cNvSpPr>
          <p:nvPr/>
        </p:nvSpPr>
        <p:spPr bwMode="auto">
          <a:xfrm>
            <a:off x="381000" y="1524000"/>
            <a:ext cx="2971800" cy="29718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6869" name="Freeform 7"/>
          <p:cNvSpPr>
            <a:spLocks/>
          </p:cNvSpPr>
          <p:nvPr/>
        </p:nvSpPr>
        <p:spPr bwMode="auto">
          <a:xfrm>
            <a:off x="1136650" y="2308225"/>
            <a:ext cx="396875" cy="430213"/>
          </a:xfrm>
          <a:custGeom>
            <a:avLst/>
            <a:gdLst>
              <a:gd name="T0" fmla="*/ 0 w 435"/>
              <a:gd name="T1" fmla="*/ 2147483647 h 473"/>
              <a:gd name="T2" fmla="*/ 2147483647 w 435"/>
              <a:gd name="T3" fmla="*/ 2147483647 h 473"/>
              <a:gd name="T4" fmla="*/ 2147483647 w 435"/>
              <a:gd name="T5" fmla="*/ 2147483647 h 473"/>
              <a:gd name="T6" fmla="*/ 2147483647 w 435"/>
              <a:gd name="T7" fmla="*/ 2147483647 h 473"/>
              <a:gd name="T8" fmla="*/ 2147483647 w 435"/>
              <a:gd name="T9" fmla="*/ 2147483647 h 473"/>
              <a:gd name="T10" fmla="*/ 0 60000 65536"/>
              <a:gd name="T11" fmla="*/ 0 60000 65536"/>
              <a:gd name="T12" fmla="*/ 0 60000 65536"/>
              <a:gd name="T13" fmla="*/ 0 60000 65536"/>
              <a:gd name="T14" fmla="*/ 0 60000 65536"/>
              <a:gd name="T15" fmla="*/ 0 w 435"/>
              <a:gd name="T16" fmla="*/ 0 h 473"/>
              <a:gd name="T17" fmla="*/ 435 w 435"/>
              <a:gd name="T18" fmla="*/ 473 h 473"/>
            </a:gdLst>
            <a:ahLst/>
            <a:cxnLst>
              <a:cxn ang="T10">
                <a:pos x="T0" y="T1"/>
              </a:cxn>
              <a:cxn ang="T11">
                <a:pos x="T2" y="T3"/>
              </a:cxn>
              <a:cxn ang="T12">
                <a:pos x="T4" y="T5"/>
              </a:cxn>
              <a:cxn ang="T13">
                <a:pos x="T6" y="T7"/>
              </a:cxn>
              <a:cxn ang="T14">
                <a:pos x="T8" y="T9"/>
              </a:cxn>
            </a:cxnLst>
            <a:rect l="T15" t="T16" r="T17" b="T18"/>
            <a:pathLst>
              <a:path w="435" h="473">
                <a:moveTo>
                  <a:pt x="0" y="421"/>
                </a:moveTo>
                <a:cubicBezTo>
                  <a:pt x="21" y="390"/>
                  <a:pt x="67" y="314"/>
                  <a:pt x="124" y="245"/>
                </a:cubicBezTo>
                <a:cubicBezTo>
                  <a:pt x="181" y="176"/>
                  <a:pt x="294" y="0"/>
                  <a:pt x="342" y="7"/>
                </a:cubicBezTo>
                <a:cubicBezTo>
                  <a:pt x="390" y="14"/>
                  <a:pt x="399" y="209"/>
                  <a:pt x="414" y="287"/>
                </a:cubicBezTo>
                <a:cubicBezTo>
                  <a:pt x="429" y="365"/>
                  <a:pt x="431" y="434"/>
                  <a:pt x="435" y="473"/>
                </a:cubicBezTo>
              </a:path>
            </a:pathLst>
          </a:custGeom>
          <a:noFill/>
          <a:ln w="101600">
            <a:solidFill>
              <a:srgbClr val="FF0000"/>
            </a:solidFill>
            <a:round/>
            <a:headEnd/>
            <a:tailEnd/>
          </a:ln>
        </p:spPr>
        <p:txBody>
          <a:bodyPr wrap="none" anchor="ctr"/>
          <a:lstStyle/>
          <a:p>
            <a:endParaRPr lang="zh-CN" altLang="en-US"/>
          </a:p>
        </p:txBody>
      </p:sp>
      <p:sp>
        <p:nvSpPr>
          <p:cNvPr id="36870" name="Freeform 8"/>
          <p:cNvSpPr>
            <a:spLocks/>
          </p:cNvSpPr>
          <p:nvPr/>
        </p:nvSpPr>
        <p:spPr bwMode="auto">
          <a:xfrm>
            <a:off x="1060450" y="2297113"/>
            <a:ext cx="617538" cy="384175"/>
          </a:xfrm>
          <a:custGeom>
            <a:avLst/>
            <a:gdLst>
              <a:gd name="T0" fmla="*/ 0 w 471"/>
              <a:gd name="T1" fmla="*/ 2147483647 h 293"/>
              <a:gd name="T2" fmla="*/ 2147483647 w 471"/>
              <a:gd name="T3" fmla="*/ 2147483647 h 293"/>
              <a:gd name="T4" fmla="*/ 2147483647 w 471"/>
              <a:gd name="T5" fmla="*/ 2147483647 h 293"/>
              <a:gd name="T6" fmla="*/ 2147483647 w 471"/>
              <a:gd name="T7" fmla="*/ 2147483647 h 293"/>
              <a:gd name="T8" fmla="*/ 2147483647 w 471"/>
              <a:gd name="T9" fmla="*/ 2147483647 h 293"/>
              <a:gd name="T10" fmla="*/ 0 60000 65536"/>
              <a:gd name="T11" fmla="*/ 0 60000 65536"/>
              <a:gd name="T12" fmla="*/ 0 60000 65536"/>
              <a:gd name="T13" fmla="*/ 0 60000 65536"/>
              <a:gd name="T14" fmla="*/ 0 60000 65536"/>
              <a:gd name="T15" fmla="*/ 0 w 471"/>
              <a:gd name="T16" fmla="*/ 0 h 293"/>
              <a:gd name="T17" fmla="*/ 471 w 471"/>
              <a:gd name="T18" fmla="*/ 293 h 293"/>
            </a:gdLst>
            <a:ahLst/>
            <a:cxnLst>
              <a:cxn ang="T10">
                <a:pos x="T0" y="T1"/>
              </a:cxn>
              <a:cxn ang="T11">
                <a:pos x="T2" y="T3"/>
              </a:cxn>
              <a:cxn ang="T12">
                <a:pos x="T4" y="T5"/>
              </a:cxn>
              <a:cxn ang="T13">
                <a:pos x="T6" y="T7"/>
              </a:cxn>
              <a:cxn ang="T14">
                <a:pos x="T8" y="T9"/>
              </a:cxn>
            </a:cxnLst>
            <a:rect l="T15" t="T16" r="T17" b="T18"/>
            <a:pathLst>
              <a:path w="471" h="293">
                <a:moveTo>
                  <a:pt x="0" y="172"/>
                </a:moveTo>
                <a:cubicBezTo>
                  <a:pt x="24" y="160"/>
                  <a:pt x="77" y="133"/>
                  <a:pt x="124" y="107"/>
                </a:cubicBezTo>
                <a:cubicBezTo>
                  <a:pt x="171" y="81"/>
                  <a:pt x="229" y="0"/>
                  <a:pt x="282" y="13"/>
                </a:cubicBezTo>
                <a:cubicBezTo>
                  <a:pt x="335" y="26"/>
                  <a:pt x="408" y="139"/>
                  <a:pt x="440" y="186"/>
                </a:cubicBezTo>
                <a:cubicBezTo>
                  <a:pt x="471" y="232"/>
                  <a:pt x="463" y="271"/>
                  <a:pt x="469" y="293"/>
                </a:cubicBezTo>
              </a:path>
            </a:pathLst>
          </a:custGeom>
          <a:noFill/>
          <a:ln w="101600">
            <a:solidFill>
              <a:srgbClr val="FF0000"/>
            </a:solidFill>
            <a:round/>
            <a:headEnd/>
            <a:tailEnd/>
          </a:ln>
        </p:spPr>
        <p:txBody>
          <a:bodyPr wrap="none" anchor="ctr"/>
          <a:lstStyle/>
          <a:p>
            <a:endParaRPr lang="zh-CN" altLang="en-US"/>
          </a:p>
        </p:txBody>
      </p:sp>
      <p:sp>
        <p:nvSpPr>
          <p:cNvPr id="36871" name="Oval 9"/>
          <p:cNvSpPr>
            <a:spLocks noChangeArrowheads="1"/>
          </p:cNvSpPr>
          <p:nvPr/>
        </p:nvSpPr>
        <p:spPr bwMode="auto">
          <a:xfrm rot="35310">
            <a:off x="1385888" y="2266950"/>
            <a:ext cx="82550" cy="10160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6872" name="Freeform 10"/>
          <p:cNvSpPr>
            <a:spLocks/>
          </p:cNvSpPr>
          <p:nvPr/>
        </p:nvSpPr>
        <p:spPr bwMode="auto">
          <a:xfrm>
            <a:off x="1822450" y="3341688"/>
            <a:ext cx="962025" cy="400050"/>
          </a:xfrm>
          <a:custGeom>
            <a:avLst/>
            <a:gdLst>
              <a:gd name="T0" fmla="*/ 0 w 1057"/>
              <a:gd name="T1" fmla="*/ 2147483647 h 440"/>
              <a:gd name="T2" fmla="*/ 2147483647 w 1057"/>
              <a:gd name="T3" fmla="*/ 2147483647 h 440"/>
              <a:gd name="T4" fmla="*/ 2147483647 w 1057"/>
              <a:gd name="T5" fmla="*/ 2147483647 h 440"/>
              <a:gd name="T6" fmla="*/ 2147483647 w 1057"/>
              <a:gd name="T7" fmla="*/ 2147483647 h 440"/>
              <a:gd name="T8" fmla="*/ 2147483647 w 1057"/>
              <a:gd name="T9" fmla="*/ 0 h 440"/>
              <a:gd name="T10" fmla="*/ 0 60000 65536"/>
              <a:gd name="T11" fmla="*/ 0 60000 65536"/>
              <a:gd name="T12" fmla="*/ 0 60000 65536"/>
              <a:gd name="T13" fmla="*/ 0 60000 65536"/>
              <a:gd name="T14" fmla="*/ 0 60000 65536"/>
              <a:gd name="T15" fmla="*/ 0 w 1057"/>
              <a:gd name="T16" fmla="*/ 0 h 440"/>
              <a:gd name="T17" fmla="*/ 1057 w 1057"/>
              <a:gd name="T18" fmla="*/ 440 h 440"/>
            </a:gdLst>
            <a:ahLst/>
            <a:cxnLst>
              <a:cxn ang="T10">
                <a:pos x="T0" y="T1"/>
              </a:cxn>
              <a:cxn ang="T11">
                <a:pos x="T2" y="T3"/>
              </a:cxn>
              <a:cxn ang="T12">
                <a:pos x="T4" y="T5"/>
              </a:cxn>
              <a:cxn ang="T13">
                <a:pos x="T6" y="T7"/>
              </a:cxn>
              <a:cxn ang="T14">
                <a:pos x="T8" y="T9"/>
              </a:cxn>
            </a:cxnLst>
            <a:rect l="T15" t="T16" r="T17" b="T18"/>
            <a:pathLst>
              <a:path w="1057" h="440">
                <a:moveTo>
                  <a:pt x="0" y="117"/>
                </a:moveTo>
                <a:cubicBezTo>
                  <a:pt x="38" y="144"/>
                  <a:pt x="133" y="229"/>
                  <a:pt x="228" y="282"/>
                </a:cubicBezTo>
                <a:cubicBezTo>
                  <a:pt x="323" y="335"/>
                  <a:pt x="474" y="440"/>
                  <a:pt x="571" y="434"/>
                </a:cubicBezTo>
                <a:cubicBezTo>
                  <a:pt x="668" y="428"/>
                  <a:pt x="728" y="320"/>
                  <a:pt x="809" y="248"/>
                </a:cubicBezTo>
                <a:cubicBezTo>
                  <a:pt x="890" y="176"/>
                  <a:pt x="1005" y="52"/>
                  <a:pt x="1057" y="0"/>
                </a:cubicBezTo>
              </a:path>
            </a:pathLst>
          </a:custGeom>
          <a:noFill/>
          <a:ln w="101600">
            <a:solidFill>
              <a:srgbClr val="FF0000"/>
            </a:solidFill>
            <a:round/>
            <a:headEnd/>
            <a:tailEnd/>
          </a:ln>
        </p:spPr>
        <p:txBody>
          <a:bodyPr wrap="none" anchor="ctr"/>
          <a:lstStyle/>
          <a:p>
            <a:endParaRPr lang="zh-CN" altLang="en-US"/>
          </a:p>
        </p:txBody>
      </p:sp>
      <p:sp>
        <p:nvSpPr>
          <p:cNvPr id="36873" name="Freeform 11"/>
          <p:cNvSpPr>
            <a:spLocks/>
          </p:cNvSpPr>
          <p:nvPr/>
        </p:nvSpPr>
        <p:spPr bwMode="auto">
          <a:xfrm>
            <a:off x="1152525" y="3490913"/>
            <a:ext cx="611188" cy="263525"/>
          </a:xfrm>
          <a:custGeom>
            <a:avLst/>
            <a:gdLst>
              <a:gd name="T0" fmla="*/ 0 w 672"/>
              <a:gd name="T1" fmla="*/ 0 h 290"/>
              <a:gd name="T2" fmla="*/ 2147483647 w 672"/>
              <a:gd name="T3" fmla="*/ 2147483647 h 290"/>
              <a:gd name="T4" fmla="*/ 2147483647 w 672"/>
              <a:gd name="T5" fmla="*/ 2147483647 h 290"/>
              <a:gd name="T6" fmla="*/ 2147483647 w 672"/>
              <a:gd name="T7" fmla="*/ 2147483647 h 290"/>
              <a:gd name="T8" fmla="*/ 2147483647 w 672"/>
              <a:gd name="T9" fmla="*/ 2147483647 h 290"/>
              <a:gd name="T10" fmla="*/ 0 60000 65536"/>
              <a:gd name="T11" fmla="*/ 0 60000 65536"/>
              <a:gd name="T12" fmla="*/ 0 60000 65536"/>
              <a:gd name="T13" fmla="*/ 0 60000 65536"/>
              <a:gd name="T14" fmla="*/ 0 60000 65536"/>
              <a:gd name="T15" fmla="*/ 0 w 672"/>
              <a:gd name="T16" fmla="*/ 0 h 290"/>
              <a:gd name="T17" fmla="*/ 672 w 672"/>
              <a:gd name="T18" fmla="*/ 290 h 290"/>
            </a:gdLst>
            <a:ahLst/>
            <a:cxnLst>
              <a:cxn ang="T10">
                <a:pos x="T0" y="T1"/>
              </a:cxn>
              <a:cxn ang="T11">
                <a:pos x="T2" y="T3"/>
              </a:cxn>
              <a:cxn ang="T12">
                <a:pos x="T4" y="T5"/>
              </a:cxn>
              <a:cxn ang="T13">
                <a:pos x="T6" y="T7"/>
              </a:cxn>
              <a:cxn ang="T14">
                <a:pos x="T8" y="T9"/>
              </a:cxn>
            </a:cxnLst>
            <a:rect l="T15" t="T16" r="T17" b="T18"/>
            <a:pathLst>
              <a:path w="672" h="290">
                <a:moveTo>
                  <a:pt x="0" y="0"/>
                </a:moveTo>
                <a:cubicBezTo>
                  <a:pt x="17" y="24"/>
                  <a:pt x="44" y="97"/>
                  <a:pt x="103" y="145"/>
                </a:cubicBezTo>
                <a:cubicBezTo>
                  <a:pt x="162" y="193"/>
                  <a:pt x="281" y="290"/>
                  <a:pt x="352" y="290"/>
                </a:cubicBezTo>
                <a:cubicBezTo>
                  <a:pt x="423" y="290"/>
                  <a:pt x="474" y="191"/>
                  <a:pt x="527" y="145"/>
                </a:cubicBezTo>
                <a:cubicBezTo>
                  <a:pt x="580" y="99"/>
                  <a:pt x="642" y="39"/>
                  <a:pt x="672" y="11"/>
                </a:cubicBezTo>
              </a:path>
            </a:pathLst>
          </a:custGeom>
          <a:noFill/>
          <a:ln w="101600">
            <a:solidFill>
              <a:srgbClr val="000099"/>
            </a:solidFill>
            <a:round/>
            <a:headEnd/>
            <a:tailEnd/>
          </a:ln>
        </p:spPr>
        <p:txBody>
          <a:bodyPr wrap="none" anchor="ctr"/>
          <a:lstStyle/>
          <a:p>
            <a:endParaRPr lang="zh-CN" altLang="en-US"/>
          </a:p>
        </p:txBody>
      </p:sp>
      <p:sp>
        <p:nvSpPr>
          <p:cNvPr id="36874" name="Freeform 12"/>
          <p:cNvSpPr>
            <a:spLocks/>
          </p:cNvSpPr>
          <p:nvPr/>
        </p:nvSpPr>
        <p:spPr bwMode="auto">
          <a:xfrm>
            <a:off x="1257300" y="3332163"/>
            <a:ext cx="403225" cy="377825"/>
          </a:xfrm>
          <a:custGeom>
            <a:avLst/>
            <a:gdLst>
              <a:gd name="T0" fmla="*/ 0 w 444"/>
              <a:gd name="T1" fmla="*/ 2147483647 h 416"/>
              <a:gd name="T2" fmla="*/ 2147483647 w 444"/>
              <a:gd name="T3" fmla="*/ 2147483647 h 416"/>
              <a:gd name="T4" fmla="*/ 2147483647 w 444"/>
              <a:gd name="T5" fmla="*/ 2147483647 h 416"/>
              <a:gd name="T6" fmla="*/ 2147483647 w 444"/>
              <a:gd name="T7" fmla="*/ 2147483647 h 416"/>
              <a:gd name="T8" fmla="*/ 2147483647 w 444"/>
              <a:gd name="T9" fmla="*/ 0 h 416"/>
              <a:gd name="T10" fmla="*/ 0 60000 65536"/>
              <a:gd name="T11" fmla="*/ 0 60000 65536"/>
              <a:gd name="T12" fmla="*/ 0 60000 65536"/>
              <a:gd name="T13" fmla="*/ 0 60000 65536"/>
              <a:gd name="T14" fmla="*/ 0 60000 65536"/>
              <a:gd name="T15" fmla="*/ 0 w 444"/>
              <a:gd name="T16" fmla="*/ 0 h 416"/>
              <a:gd name="T17" fmla="*/ 444 w 444"/>
              <a:gd name="T18" fmla="*/ 416 h 416"/>
            </a:gdLst>
            <a:ahLst/>
            <a:cxnLst>
              <a:cxn ang="T10">
                <a:pos x="T0" y="T1"/>
              </a:cxn>
              <a:cxn ang="T11">
                <a:pos x="T2" y="T3"/>
              </a:cxn>
              <a:cxn ang="T12">
                <a:pos x="T4" y="T5"/>
              </a:cxn>
              <a:cxn ang="T13">
                <a:pos x="T6" y="T7"/>
              </a:cxn>
              <a:cxn ang="T14">
                <a:pos x="T8" y="T9"/>
              </a:cxn>
            </a:cxnLst>
            <a:rect l="T15" t="T16" r="T17" b="T18"/>
            <a:pathLst>
              <a:path w="444" h="416">
                <a:moveTo>
                  <a:pt x="0" y="11"/>
                </a:moveTo>
                <a:cubicBezTo>
                  <a:pt x="15" y="38"/>
                  <a:pt x="34" y="106"/>
                  <a:pt x="77" y="173"/>
                </a:cubicBezTo>
                <a:cubicBezTo>
                  <a:pt x="120" y="240"/>
                  <a:pt x="209" y="412"/>
                  <a:pt x="258" y="414"/>
                </a:cubicBezTo>
                <a:cubicBezTo>
                  <a:pt x="307" y="416"/>
                  <a:pt x="341" y="256"/>
                  <a:pt x="372" y="187"/>
                </a:cubicBezTo>
                <a:cubicBezTo>
                  <a:pt x="403" y="118"/>
                  <a:pt x="429" y="39"/>
                  <a:pt x="444" y="0"/>
                </a:cubicBezTo>
              </a:path>
            </a:pathLst>
          </a:custGeom>
          <a:noFill/>
          <a:ln w="101600">
            <a:solidFill>
              <a:srgbClr val="000099"/>
            </a:solidFill>
            <a:round/>
            <a:headEnd/>
            <a:tailEnd/>
          </a:ln>
        </p:spPr>
        <p:txBody>
          <a:bodyPr wrap="none" anchor="ctr"/>
          <a:lstStyle/>
          <a:p>
            <a:endParaRPr lang="zh-CN" altLang="en-US"/>
          </a:p>
        </p:txBody>
      </p:sp>
      <p:sp>
        <p:nvSpPr>
          <p:cNvPr id="36875" name="Oval 13"/>
          <p:cNvSpPr>
            <a:spLocks noChangeArrowheads="1"/>
          </p:cNvSpPr>
          <p:nvPr/>
        </p:nvSpPr>
        <p:spPr bwMode="auto">
          <a:xfrm rot="-125055">
            <a:off x="1447800" y="3657600"/>
            <a:ext cx="79375"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6876" name="Freeform 14"/>
          <p:cNvSpPr>
            <a:spLocks/>
          </p:cNvSpPr>
          <p:nvPr/>
        </p:nvSpPr>
        <p:spPr bwMode="auto">
          <a:xfrm>
            <a:off x="1928813" y="3184525"/>
            <a:ext cx="754062" cy="569913"/>
          </a:xfrm>
          <a:custGeom>
            <a:avLst/>
            <a:gdLst>
              <a:gd name="T0" fmla="*/ 0 w 575"/>
              <a:gd name="T1" fmla="*/ 2147483647 h 434"/>
              <a:gd name="T2" fmla="*/ 2147483647 w 575"/>
              <a:gd name="T3" fmla="*/ 2147483647 h 434"/>
              <a:gd name="T4" fmla="*/ 2147483647 w 575"/>
              <a:gd name="T5" fmla="*/ 2147483647 h 434"/>
              <a:gd name="T6" fmla="*/ 2147483647 w 575"/>
              <a:gd name="T7" fmla="*/ 2147483647 h 434"/>
              <a:gd name="T8" fmla="*/ 2147483647 w 575"/>
              <a:gd name="T9" fmla="*/ 0 h 434"/>
              <a:gd name="T10" fmla="*/ 0 60000 65536"/>
              <a:gd name="T11" fmla="*/ 0 60000 65536"/>
              <a:gd name="T12" fmla="*/ 0 60000 65536"/>
              <a:gd name="T13" fmla="*/ 0 60000 65536"/>
              <a:gd name="T14" fmla="*/ 0 60000 65536"/>
              <a:gd name="T15" fmla="*/ 0 w 575"/>
              <a:gd name="T16" fmla="*/ 0 h 434"/>
              <a:gd name="T17" fmla="*/ 575 w 575"/>
              <a:gd name="T18" fmla="*/ 434 h 434"/>
            </a:gdLst>
            <a:ahLst/>
            <a:cxnLst>
              <a:cxn ang="T10">
                <a:pos x="T0" y="T1"/>
              </a:cxn>
              <a:cxn ang="T11">
                <a:pos x="T2" y="T3"/>
              </a:cxn>
              <a:cxn ang="T12">
                <a:pos x="T4" y="T5"/>
              </a:cxn>
              <a:cxn ang="T13">
                <a:pos x="T6" y="T7"/>
              </a:cxn>
              <a:cxn ang="T14">
                <a:pos x="T8" y="T9"/>
              </a:cxn>
            </a:cxnLst>
            <a:rect l="T15" t="T16" r="T17" b="T18"/>
            <a:pathLst>
              <a:path w="575" h="434">
                <a:moveTo>
                  <a:pt x="0" y="83"/>
                </a:moveTo>
                <a:cubicBezTo>
                  <a:pt x="26" y="105"/>
                  <a:pt x="107" y="156"/>
                  <a:pt x="151" y="214"/>
                </a:cubicBezTo>
                <a:cubicBezTo>
                  <a:pt x="195" y="272"/>
                  <a:pt x="214" y="424"/>
                  <a:pt x="261" y="429"/>
                </a:cubicBezTo>
                <a:cubicBezTo>
                  <a:pt x="308" y="434"/>
                  <a:pt x="379" y="313"/>
                  <a:pt x="431" y="242"/>
                </a:cubicBezTo>
                <a:cubicBezTo>
                  <a:pt x="483" y="171"/>
                  <a:pt x="545" y="50"/>
                  <a:pt x="575" y="0"/>
                </a:cubicBezTo>
              </a:path>
            </a:pathLst>
          </a:custGeom>
          <a:noFill/>
          <a:ln w="101600">
            <a:solidFill>
              <a:srgbClr val="FF0000"/>
            </a:solidFill>
            <a:round/>
            <a:headEnd/>
            <a:tailEnd/>
          </a:ln>
        </p:spPr>
        <p:txBody>
          <a:bodyPr wrap="none" anchor="ctr"/>
          <a:lstStyle/>
          <a:p>
            <a:endParaRPr lang="zh-CN" altLang="en-US"/>
          </a:p>
        </p:txBody>
      </p:sp>
      <p:sp>
        <p:nvSpPr>
          <p:cNvPr id="36877" name="Oval 15"/>
          <p:cNvSpPr>
            <a:spLocks noChangeArrowheads="1"/>
          </p:cNvSpPr>
          <p:nvPr/>
        </p:nvSpPr>
        <p:spPr bwMode="auto">
          <a:xfrm rot="-212741">
            <a:off x="2260600" y="3709988"/>
            <a:ext cx="77788"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6878" name="Freeform 16"/>
          <p:cNvSpPr>
            <a:spLocks/>
          </p:cNvSpPr>
          <p:nvPr/>
        </p:nvSpPr>
        <p:spPr bwMode="auto">
          <a:xfrm>
            <a:off x="1971675" y="2295525"/>
            <a:ext cx="857250" cy="471488"/>
          </a:xfrm>
          <a:custGeom>
            <a:avLst/>
            <a:gdLst>
              <a:gd name="T0" fmla="*/ 0 w 941"/>
              <a:gd name="T1" fmla="*/ 2147483647 h 519"/>
              <a:gd name="T2" fmla="*/ 2147483647 w 941"/>
              <a:gd name="T3" fmla="*/ 2147483647 h 519"/>
              <a:gd name="T4" fmla="*/ 2147483647 w 941"/>
              <a:gd name="T5" fmla="*/ 2147483647 h 519"/>
              <a:gd name="T6" fmla="*/ 2147483647 w 941"/>
              <a:gd name="T7" fmla="*/ 2147483647 h 519"/>
              <a:gd name="T8" fmla="*/ 2147483647 w 941"/>
              <a:gd name="T9" fmla="*/ 2147483647 h 519"/>
              <a:gd name="T10" fmla="*/ 0 60000 65536"/>
              <a:gd name="T11" fmla="*/ 0 60000 65536"/>
              <a:gd name="T12" fmla="*/ 0 60000 65536"/>
              <a:gd name="T13" fmla="*/ 0 60000 65536"/>
              <a:gd name="T14" fmla="*/ 0 60000 65536"/>
              <a:gd name="T15" fmla="*/ 0 w 941"/>
              <a:gd name="T16" fmla="*/ 0 h 519"/>
              <a:gd name="T17" fmla="*/ 941 w 941"/>
              <a:gd name="T18" fmla="*/ 519 h 519"/>
            </a:gdLst>
            <a:ahLst/>
            <a:cxnLst>
              <a:cxn ang="T10">
                <a:pos x="T0" y="T1"/>
              </a:cxn>
              <a:cxn ang="T11">
                <a:pos x="T2" y="T3"/>
              </a:cxn>
              <a:cxn ang="T12">
                <a:pos x="T4" y="T5"/>
              </a:cxn>
              <a:cxn ang="T13">
                <a:pos x="T6" y="T7"/>
              </a:cxn>
              <a:cxn ang="T14">
                <a:pos x="T8" y="T9"/>
              </a:cxn>
            </a:cxnLst>
            <a:rect l="T15" t="T16" r="T17" b="T18"/>
            <a:pathLst>
              <a:path w="941" h="519">
                <a:moveTo>
                  <a:pt x="0" y="519"/>
                </a:moveTo>
                <a:cubicBezTo>
                  <a:pt x="28" y="474"/>
                  <a:pt x="98" y="336"/>
                  <a:pt x="165" y="250"/>
                </a:cubicBezTo>
                <a:cubicBezTo>
                  <a:pt x="232" y="164"/>
                  <a:pt x="308" y="4"/>
                  <a:pt x="403" y="2"/>
                </a:cubicBezTo>
                <a:cubicBezTo>
                  <a:pt x="498" y="0"/>
                  <a:pt x="644" y="188"/>
                  <a:pt x="734" y="240"/>
                </a:cubicBezTo>
                <a:cubicBezTo>
                  <a:pt x="824" y="292"/>
                  <a:pt x="898" y="297"/>
                  <a:pt x="941" y="312"/>
                </a:cubicBezTo>
              </a:path>
            </a:pathLst>
          </a:custGeom>
          <a:noFill/>
          <a:ln w="101600">
            <a:solidFill>
              <a:srgbClr val="000099"/>
            </a:solidFill>
            <a:round/>
            <a:headEnd/>
            <a:tailEnd/>
          </a:ln>
        </p:spPr>
        <p:txBody>
          <a:bodyPr wrap="none" anchor="ctr"/>
          <a:lstStyle/>
          <a:p>
            <a:endParaRPr lang="zh-CN" altLang="en-US"/>
          </a:p>
        </p:txBody>
      </p:sp>
      <p:sp>
        <p:nvSpPr>
          <p:cNvPr id="36879" name="Freeform 17"/>
          <p:cNvSpPr>
            <a:spLocks/>
          </p:cNvSpPr>
          <p:nvPr/>
        </p:nvSpPr>
        <p:spPr bwMode="auto">
          <a:xfrm>
            <a:off x="2084388" y="2292350"/>
            <a:ext cx="677862" cy="550863"/>
          </a:xfrm>
          <a:custGeom>
            <a:avLst/>
            <a:gdLst>
              <a:gd name="T0" fmla="*/ 0 w 745"/>
              <a:gd name="T1" fmla="*/ 2147483647 h 605"/>
              <a:gd name="T2" fmla="*/ 2147483647 w 745"/>
              <a:gd name="T3" fmla="*/ 2147483647 h 605"/>
              <a:gd name="T4" fmla="*/ 2147483647 w 745"/>
              <a:gd name="T5" fmla="*/ 2147483647 h 605"/>
              <a:gd name="T6" fmla="*/ 2147483647 w 745"/>
              <a:gd name="T7" fmla="*/ 2147483647 h 605"/>
              <a:gd name="T8" fmla="*/ 2147483647 w 745"/>
              <a:gd name="T9" fmla="*/ 2147483647 h 605"/>
              <a:gd name="T10" fmla="*/ 0 60000 65536"/>
              <a:gd name="T11" fmla="*/ 0 60000 65536"/>
              <a:gd name="T12" fmla="*/ 0 60000 65536"/>
              <a:gd name="T13" fmla="*/ 0 60000 65536"/>
              <a:gd name="T14" fmla="*/ 0 60000 65536"/>
              <a:gd name="T15" fmla="*/ 0 w 745"/>
              <a:gd name="T16" fmla="*/ 0 h 605"/>
              <a:gd name="T17" fmla="*/ 745 w 745"/>
              <a:gd name="T18" fmla="*/ 605 h 605"/>
            </a:gdLst>
            <a:ahLst/>
            <a:cxnLst>
              <a:cxn ang="T10">
                <a:pos x="T0" y="T1"/>
              </a:cxn>
              <a:cxn ang="T11">
                <a:pos x="T2" y="T3"/>
              </a:cxn>
              <a:cxn ang="T12">
                <a:pos x="T4" y="T5"/>
              </a:cxn>
              <a:cxn ang="T13">
                <a:pos x="T6" y="T7"/>
              </a:cxn>
              <a:cxn ang="T14">
                <a:pos x="T8" y="T9"/>
              </a:cxn>
            </a:cxnLst>
            <a:rect l="T15" t="T16" r="T17" b="T18"/>
            <a:pathLst>
              <a:path w="745" h="605">
                <a:moveTo>
                  <a:pt x="0" y="605"/>
                </a:moveTo>
                <a:cubicBezTo>
                  <a:pt x="22" y="571"/>
                  <a:pt x="78" y="506"/>
                  <a:pt x="124" y="408"/>
                </a:cubicBezTo>
                <a:cubicBezTo>
                  <a:pt x="170" y="310"/>
                  <a:pt x="214" y="30"/>
                  <a:pt x="279" y="15"/>
                </a:cubicBezTo>
                <a:cubicBezTo>
                  <a:pt x="344" y="0"/>
                  <a:pt x="439" y="234"/>
                  <a:pt x="517" y="315"/>
                </a:cubicBezTo>
                <a:cubicBezTo>
                  <a:pt x="595" y="396"/>
                  <a:pt x="698" y="462"/>
                  <a:pt x="745" y="501"/>
                </a:cubicBezTo>
              </a:path>
            </a:pathLst>
          </a:custGeom>
          <a:noFill/>
          <a:ln w="101600">
            <a:solidFill>
              <a:srgbClr val="000099"/>
            </a:solidFill>
            <a:round/>
            <a:headEnd/>
            <a:tailEnd/>
          </a:ln>
        </p:spPr>
        <p:txBody>
          <a:bodyPr wrap="none" anchor="ctr"/>
          <a:lstStyle/>
          <a:p>
            <a:endParaRPr lang="zh-CN" altLang="en-US"/>
          </a:p>
        </p:txBody>
      </p:sp>
      <p:sp>
        <p:nvSpPr>
          <p:cNvPr id="36880" name="Oval 18"/>
          <p:cNvSpPr>
            <a:spLocks noChangeArrowheads="1"/>
          </p:cNvSpPr>
          <p:nvPr/>
        </p:nvSpPr>
        <p:spPr bwMode="auto">
          <a:xfrm rot="-145515">
            <a:off x="2286000" y="2209800"/>
            <a:ext cx="82550" cy="100013"/>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6881" name="Oval 19"/>
          <p:cNvSpPr>
            <a:spLocks noChangeArrowheads="1"/>
          </p:cNvSpPr>
          <p:nvPr/>
        </p:nvSpPr>
        <p:spPr bwMode="auto">
          <a:xfrm>
            <a:off x="3505200" y="1524000"/>
            <a:ext cx="2971800" cy="29718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6882" name="Freeform 20"/>
          <p:cNvSpPr>
            <a:spLocks/>
          </p:cNvSpPr>
          <p:nvPr/>
        </p:nvSpPr>
        <p:spPr bwMode="auto">
          <a:xfrm>
            <a:off x="4946650" y="3341688"/>
            <a:ext cx="962025" cy="400050"/>
          </a:xfrm>
          <a:custGeom>
            <a:avLst/>
            <a:gdLst>
              <a:gd name="T0" fmla="*/ 0 w 1057"/>
              <a:gd name="T1" fmla="*/ 2147483647 h 440"/>
              <a:gd name="T2" fmla="*/ 2147483647 w 1057"/>
              <a:gd name="T3" fmla="*/ 2147483647 h 440"/>
              <a:gd name="T4" fmla="*/ 2147483647 w 1057"/>
              <a:gd name="T5" fmla="*/ 2147483647 h 440"/>
              <a:gd name="T6" fmla="*/ 2147483647 w 1057"/>
              <a:gd name="T7" fmla="*/ 2147483647 h 440"/>
              <a:gd name="T8" fmla="*/ 2147483647 w 1057"/>
              <a:gd name="T9" fmla="*/ 0 h 440"/>
              <a:gd name="T10" fmla="*/ 0 60000 65536"/>
              <a:gd name="T11" fmla="*/ 0 60000 65536"/>
              <a:gd name="T12" fmla="*/ 0 60000 65536"/>
              <a:gd name="T13" fmla="*/ 0 60000 65536"/>
              <a:gd name="T14" fmla="*/ 0 60000 65536"/>
              <a:gd name="T15" fmla="*/ 0 w 1057"/>
              <a:gd name="T16" fmla="*/ 0 h 440"/>
              <a:gd name="T17" fmla="*/ 1057 w 1057"/>
              <a:gd name="T18" fmla="*/ 440 h 440"/>
            </a:gdLst>
            <a:ahLst/>
            <a:cxnLst>
              <a:cxn ang="T10">
                <a:pos x="T0" y="T1"/>
              </a:cxn>
              <a:cxn ang="T11">
                <a:pos x="T2" y="T3"/>
              </a:cxn>
              <a:cxn ang="T12">
                <a:pos x="T4" y="T5"/>
              </a:cxn>
              <a:cxn ang="T13">
                <a:pos x="T6" y="T7"/>
              </a:cxn>
              <a:cxn ang="T14">
                <a:pos x="T8" y="T9"/>
              </a:cxn>
            </a:cxnLst>
            <a:rect l="T15" t="T16" r="T17" b="T18"/>
            <a:pathLst>
              <a:path w="1057" h="440">
                <a:moveTo>
                  <a:pt x="0" y="117"/>
                </a:moveTo>
                <a:cubicBezTo>
                  <a:pt x="38" y="144"/>
                  <a:pt x="133" y="229"/>
                  <a:pt x="228" y="282"/>
                </a:cubicBezTo>
                <a:cubicBezTo>
                  <a:pt x="323" y="335"/>
                  <a:pt x="474" y="440"/>
                  <a:pt x="571" y="434"/>
                </a:cubicBezTo>
                <a:cubicBezTo>
                  <a:pt x="668" y="428"/>
                  <a:pt x="728" y="320"/>
                  <a:pt x="809" y="248"/>
                </a:cubicBezTo>
                <a:cubicBezTo>
                  <a:pt x="890" y="176"/>
                  <a:pt x="1005" y="52"/>
                  <a:pt x="1057" y="0"/>
                </a:cubicBezTo>
              </a:path>
            </a:pathLst>
          </a:custGeom>
          <a:noFill/>
          <a:ln w="101600">
            <a:solidFill>
              <a:srgbClr val="000099"/>
            </a:solidFill>
            <a:round/>
            <a:headEnd/>
            <a:tailEnd/>
          </a:ln>
        </p:spPr>
        <p:txBody>
          <a:bodyPr wrap="none" anchor="ctr"/>
          <a:lstStyle/>
          <a:p>
            <a:endParaRPr lang="zh-CN" altLang="en-US"/>
          </a:p>
        </p:txBody>
      </p:sp>
      <p:sp>
        <p:nvSpPr>
          <p:cNvPr id="36883" name="Freeform 21"/>
          <p:cNvSpPr>
            <a:spLocks/>
          </p:cNvSpPr>
          <p:nvPr/>
        </p:nvSpPr>
        <p:spPr bwMode="auto">
          <a:xfrm>
            <a:off x="4276725" y="3490913"/>
            <a:ext cx="611188" cy="263525"/>
          </a:xfrm>
          <a:custGeom>
            <a:avLst/>
            <a:gdLst>
              <a:gd name="T0" fmla="*/ 0 w 672"/>
              <a:gd name="T1" fmla="*/ 0 h 290"/>
              <a:gd name="T2" fmla="*/ 2147483647 w 672"/>
              <a:gd name="T3" fmla="*/ 2147483647 h 290"/>
              <a:gd name="T4" fmla="*/ 2147483647 w 672"/>
              <a:gd name="T5" fmla="*/ 2147483647 h 290"/>
              <a:gd name="T6" fmla="*/ 2147483647 w 672"/>
              <a:gd name="T7" fmla="*/ 2147483647 h 290"/>
              <a:gd name="T8" fmla="*/ 2147483647 w 672"/>
              <a:gd name="T9" fmla="*/ 2147483647 h 290"/>
              <a:gd name="T10" fmla="*/ 0 60000 65536"/>
              <a:gd name="T11" fmla="*/ 0 60000 65536"/>
              <a:gd name="T12" fmla="*/ 0 60000 65536"/>
              <a:gd name="T13" fmla="*/ 0 60000 65536"/>
              <a:gd name="T14" fmla="*/ 0 60000 65536"/>
              <a:gd name="T15" fmla="*/ 0 w 672"/>
              <a:gd name="T16" fmla="*/ 0 h 290"/>
              <a:gd name="T17" fmla="*/ 672 w 672"/>
              <a:gd name="T18" fmla="*/ 290 h 290"/>
            </a:gdLst>
            <a:ahLst/>
            <a:cxnLst>
              <a:cxn ang="T10">
                <a:pos x="T0" y="T1"/>
              </a:cxn>
              <a:cxn ang="T11">
                <a:pos x="T2" y="T3"/>
              </a:cxn>
              <a:cxn ang="T12">
                <a:pos x="T4" y="T5"/>
              </a:cxn>
              <a:cxn ang="T13">
                <a:pos x="T6" y="T7"/>
              </a:cxn>
              <a:cxn ang="T14">
                <a:pos x="T8" y="T9"/>
              </a:cxn>
            </a:cxnLst>
            <a:rect l="T15" t="T16" r="T17" b="T18"/>
            <a:pathLst>
              <a:path w="672" h="290">
                <a:moveTo>
                  <a:pt x="0" y="0"/>
                </a:moveTo>
                <a:cubicBezTo>
                  <a:pt x="17" y="24"/>
                  <a:pt x="44" y="97"/>
                  <a:pt x="103" y="145"/>
                </a:cubicBezTo>
                <a:cubicBezTo>
                  <a:pt x="162" y="193"/>
                  <a:pt x="281" y="290"/>
                  <a:pt x="352" y="290"/>
                </a:cubicBezTo>
                <a:cubicBezTo>
                  <a:pt x="423" y="290"/>
                  <a:pt x="474" y="191"/>
                  <a:pt x="527" y="145"/>
                </a:cubicBezTo>
                <a:cubicBezTo>
                  <a:pt x="580" y="99"/>
                  <a:pt x="642" y="39"/>
                  <a:pt x="672" y="11"/>
                </a:cubicBezTo>
              </a:path>
            </a:pathLst>
          </a:custGeom>
          <a:noFill/>
          <a:ln w="101600">
            <a:solidFill>
              <a:srgbClr val="000099"/>
            </a:solidFill>
            <a:round/>
            <a:headEnd/>
            <a:tailEnd/>
          </a:ln>
        </p:spPr>
        <p:txBody>
          <a:bodyPr wrap="none" anchor="ctr"/>
          <a:lstStyle/>
          <a:p>
            <a:endParaRPr lang="zh-CN" altLang="en-US"/>
          </a:p>
        </p:txBody>
      </p:sp>
      <p:sp>
        <p:nvSpPr>
          <p:cNvPr id="36884" name="Freeform 22"/>
          <p:cNvSpPr>
            <a:spLocks/>
          </p:cNvSpPr>
          <p:nvPr/>
        </p:nvSpPr>
        <p:spPr bwMode="auto">
          <a:xfrm>
            <a:off x="4381500" y="3332163"/>
            <a:ext cx="403225" cy="377825"/>
          </a:xfrm>
          <a:custGeom>
            <a:avLst/>
            <a:gdLst>
              <a:gd name="T0" fmla="*/ 0 w 444"/>
              <a:gd name="T1" fmla="*/ 2147483647 h 416"/>
              <a:gd name="T2" fmla="*/ 2147483647 w 444"/>
              <a:gd name="T3" fmla="*/ 2147483647 h 416"/>
              <a:gd name="T4" fmla="*/ 2147483647 w 444"/>
              <a:gd name="T5" fmla="*/ 2147483647 h 416"/>
              <a:gd name="T6" fmla="*/ 2147483647 w 444"/>
              <a:gd name="T7" fmla="*/ 2147483647 h 416"/>
              <a:gd name="T8" fmla="*/ 2147483647 w 444"/>
              <a:gd name="T9" fmla="*/ 0 h 416"/>
              <a:gd name="T10" fmla="*/ 0 60000 65536"/>
              <a:gd name="T11" fmla="*/ 0 60000 65536"/>
              <a:gd name="T12" fmla="*/ 0 60000 65536"/>
              <a:gd name="T13" fmla="*/ 0 60000 65536"/>
              <a:gd name="T14" fmla="*/ 0 60000 65536"/>
              <a:gd name="T15" fmla="*/ 0 w 444"/>
              <a:gd name="T16" fmla="*/ 0 h 416"/>
              <a:gd name="T17" fmla="*/ 444 w 444"/>
              <a:gd name="T18" fmla="*/ 416 h 416"/>
            </a:gdLst>
            <a:ahLst/>
            <a:cxnLst>
              <a:cxn ang="T10">
                <a:pos x="T0" y="T1"/>
              </a:cxn>
              <a:cxn ang="T11">
                <a:pos x="T2" y="T3"/>
              </a:cxn>
              <a:cxn ang="T12">
                <a:pos x="T4" y="T5"/>
              </a:cxn>
              <a:cxn ang="T13">
                <a:pos x="T6" y="T7"/>
              </a:cxn>
              <a:cxn ang="T14">
                <a:pos x="T8" y="T9"/>
              </a:cxn>
            </a:cxnLst>
            <a:rect l="T15" t="T16" r="T17" b="T18"/>
            <a:pathLst>
              <a:path w="444" h="416">
                <a:moveTo>
                  <a:pt x="0" y="11"/>
                </a:moveTo>
                <a:cubicBezTo>
                  <a:pt x="15" y="38"/>
                  <a:pt x="34" y="106"/>
                  <a:pt x="77" y="173"/>
                </a:cubicBezTo>
                <a:cubicBezTo>
                  <a:pt x="120" y="240"/>
                  <a:pt x="209" y="412"/>
                  <a:pt x="258" y="414"/>
                </a:cubicBezTo>
                <a:cubicBezTo>
                  <a:pt x="307" y="416"/>
                  <a:pt x="341" y="256"/>
                  <a:pt x="372" y="187"/>
                </a:cubicBezTo>
                <a:cubicBezTo>
                  <a:pt x="403" y="118"/>
                  <a:pt x="429" y="39"/>
                  <a:pt x="444" y="0"/>
                </a:cubicBezTo>
              </a:path>
            </a:pathLst>
          </a:custGeom>
          <a:noFill/>
          <a:ln w="101600">
            <a:solidFill>
              <a:srgbClr val="000099"/>
            </a:solidFill>
            <a:round/>
            <a:headEnd/>
            <a:tailEnd/>
          </a:ln>
        </p:spPr>
        <p:txBody>
          <a:bodyPr wrap="none" anchor="ctr"/>
          <a:lstStyle/>
          <a:p>
            <a:endParaRPr lang="zh-CN" altLang="en-US"/>
          </a:p>
        </p:txBody>
      </p:sp>
      <p:sp>
        <p:nvSpPr>
          <p:cNvPr id="36885" name="Oval 23"/>
          <p:cNvSpPr>
            <a:spLocks noChangeArrowheads="1"/>
          </p:cNvSpPr>
          <p:nvPr/>
        </p:nvSpPr>
        <p:spPr bwMode="auto">
          <a:xfrm rot="-125055">
            <a:off x="4572000" y="3657600"/>
            <a:ext cx="79375"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6886" name="Freeform 24"/>
          <p:cNvSpPr>
            <a:spLocks/>
          </p:cNvSpPr>
          <p:nvPr/>
        </p:nvSpPr>
        <p:spPr bwMode="auto">
          <a:xfrm>
            <a:off x="5105400" y="3184525"/>
            <a:ext cx="754063" cy="569913"/>
          </a:xfrm>
          <a:custGeom>
            <a:avLst/>
            <a:gdLst>
              <a:gd name="T0" fmla="*/ 0 w 575"/>
              <a:gd name="T1" fmla="*/ 2147483647 h 434"/>
              <a:gd name="T2" fmla="*/ 2147483647 w 575"/>
              <a:gd name="T3" fmla="*/ 2147483647 h 434"/>
              <a:gd name="T4" fmla="*/ 2147483647 w 575"/>
              <a:gd name="T5" fmla="*/ 2147483647 h 434"/>
              <a:gd name="T6" fmla="*/ 2147483647 w 575"/>
              <a:gd name="T7" fmla="*/ 2147483647 h 434"/>
              <a:gd name="T8" fmla="*/ 2147483647 w 575"/>
              <a:gd name="T9" fmla="*/ 0 h 434"/>
              <a:gd name="T10" fmla="*/ 0 60000 65536"/>
              <a:gd name="T11" fmla="*/ 0 60000 65536"/>
              <a:gd name="T12" fmla="*/ 0 60000 65536"/>
              <a:gd name="T13" fmla="*/ 0 60000 65536"/>
              <a:gd name="T14" fmla="*/ 0 60000 65536"/>
              <a:gd name="T15" fmla="*/ 0 w 575"/>
              <a:gd name="T16" fmla="*/ 0 h 434"/>
              <a:gd name="T17" fmla="*/ 575 w 575"/>
              <a:gd name="T18" fmla="*/ 434 h 434"/>
            </a:gdLst>
            <a:ahLst/>
            <a:cxnLst>
              <a:cxn ang="T10">
                <a:pos x="T0" y="T1"/>
              </a:cxn>
              <a:cxn ang="T11">
                <a:pos x="T2" y="T3"/>
              </a:cxn>
              <a:cxn ang="T12">
                <a:pos x="T4" y="T5"/>
              </a:cxn>
              <a:cxn ang="T13">
                <a:pos x="T6" y="T7"/>
              </a:cxn>
              <a:cxn ang="T14">
                <a:pos x="T8" y="T9"/>
              </a:cxn>
            </a:cxnLst>
            <a:rect l="T15" t="T16" r="T17" b="T18"/>
            <a:pathLst>
              <a:path w="575" h="434">
                <a:moveTo>
                  <a:pt x="0" y="83"/>
                </a:moveTo>
                <a:cubicBezTo>
                  <a:pt x="26" y="105"/>
                  <a:pt x="107" y="156"/>
                  <a:pt x="151" y="214"/>
                </a:cubicBezTo>
                <a:cubicBezTo>
                  <a:pt x="195" y="272"/>
                  <a:pt x="214" y="424"/>
                  <a:pt x="261" y="429"/>
                </a:cubicBezTo>
                <a:cubicBezTo>
                  <a:pt x="308" y="434"/>
                  <a:pt x="379" y="313"/>
                  <a:pt x="431" y="242"/>
                </a:cubicBezTo>
                <a:cubicBezTo>
                  <a:pt x="483" y="171"/>
                  <a:pt x="545" y="50"/>
                  <a:pt x="575" y="0"/>
                </a:cubicBezTo>
              </a:path>
            </a:pathLst>
          </a:custGeom>
          <a:noFill/>
          <a:ln w="101600">
            <a:solidFill>
              <a:srgbClr val="000099"/>
            </a:solidFill>
            <a:round/>
            <a:headEnd/>
            <a:tailEnd/>
          </a:ln>
        </p:spPr>
        <p:txBody>
          <a:bodyPr wrap="none" anchor="ctr"/>
          <a:lstStyle/>
          <a:p>
            <a:endParaRPr lang="zh-CN" altLang="en-US"/>
          </a:p>
        </p:txBody>
      </p:sp>
      <p:sp>
        <p:nvSpPr>
          <p:cNvPr id="36887" name="Oval 25"/>
          <p:cNvSpPr>
            <a:spLocks noChangeArrowheads="1"/>
          </p:cNvSpPr>
          <p:nvPr/>
        </p:nvSpPr>
        <p:spPr bwMode="auto">
          <a:xfrm rot="-212741">
            <a:off x="5384800" y="3709988"/>
            <a:ext cx="77788"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6888" name="Freeform 26"/>
          <p:cNvSpPr>
            <a:spLocks/>
          </p:cNvSpPr>
          <p:nvPr/>
        </p:nvSpPr>
        <p:spPr bwMode="auto">
          <a:xfrm>
            <a:off x="4260850" y="2308225"/>
            <a:ext cx="396875" cy="430213"/>
          </a:xfrm>
          <a:custGeom>
            <a:avLst/>
            <a:gdLst>
              <a:gd name="T0" fmla="*/ 0 w 435"/>
              <a:gd name="T1" fmla="*/ 2147483647 h 473"/>
              <a:gd name="T2" fmla="*/ 2147483647 w 435"/>
              <a:gd name="T3" fmla="*/ 2147483647 h 473"/>
              <a:gd name="T4" fmla="*/ 2147483647 w 435"/>
              <a:gd name="T5" fmla="*/ 2147483647 h 473"/>
              <a:gd name="T6" fmla="*/ 2147483647 w 435"/>
              <a:gd name="T7" fmla="*/ 2147483647 h 473"/>
              <a:gd name="T8" fmla="*/ 2147483647 w 435"/>
              <a:gd name="T9" fmla="*/ 2147483647 h 473"/>
              <a:gd name="T10" fmla="*/ 0 60000 65536"/>
              <a:gd name="T11" fmla="*/ 0 60000 65536"/>
              <a:gd name="T12" fmla="*/ 0 60000 65536"/>
              <a:gd name="T13" fmla="*/ 0 60000 65536"/>
              <a:gd name="T14" fmla="*/ 0 60000 65536"/>
              <a:gd name="T15" fmla="*/ 0 w 435"/>
              <a:gd name="T16" fmla="*/ 0 h 473"/>
              <a:gd name="T17" fmla="*/ 435 w 435"/>
              <a:gd name="T18" fmla="*/ 473 h 473"/>
            </a:gdLst>
            <a:ahLst/>
            <a:cxnLst>
              <a:cxn ang="T10">
                <a:pos x="T0" y="T1"/>
              </a:cxn>
              <a:cxn ang="T11">
                <a:pos x="T2" y="T3"/>
              </a:cxn>
              <a:cxn ang="T12">
                <a:pos x="T4" y="T5"/>
              </a:cxn>
              <a:cxn ang="T13">
                <a:pos x="T6" y="T7"/>
              </a:cxn>
              <a:cxn ang="T14">
                <a:pos x="T8" y="T9"/>
              </a:cxn>
            </a:cxnLst>
            <a:rect l="T15" t="T16" r="T17" b="T18"/>
            <a:pathLst>
              <a:path w="435" h="473">
                <a:moveTo>
                  <a:pt x="0" y="421"/>
                </a:moveTo>
                <a:cubicBezTo>
                  <a:pt x="21" y="390"/>
                  <a:pt x="67" y="314"/>
                  <a:pt x="124" y="245"/>
                </a:cubicBezTo>
                <a:cubicBezTo>
                  <a:pt x="181" y="176"/>
                  <a:pt x="294" y="0"/>
                  <a:pt x="342" y="7"/>
                </a:cubicBezTo>
                <a:cubicBezTo>
                  <a:pt x="390" y="14"/>
                  <a:pt x="399" y="209"/>
                  <a:pt x="414" y="287"/>
                </a:cubicBezTo>
                <a:cubicBezTo>
                  <a:pt x="429" y="365"/>
                  <a:pt x="431" y="434"/>
                  <a:pt x="435" y="473"/>
                </a:cubicBezTo>
              </a:path>
            </a:pathLst>
          </a:custGeom>
          <a:noFill/>
          <a:ln w="101600">
            <a:solidFill>
              <a:srgbClr val="FF0000"/>
            </a:solidFill>
            <a:round/>
            <a:headEnd/>
            <a:tailEnd/>
          </a:ln>
        </p:spPr>
        <p:txBody>
          <a:bodyPr wrap="none" anchor="ctr"/>
          <a:lstStyle/>
          <a:p>
            <a:endParaRPr lang="zh-CN" altLang="en-US"/>
          </a:p>
        </p:txBody>
      </p:sp>
      <p:sp>
        <p:nvSpPr>
          <p:cNvPr id="36889" name="Freeform 27"/>
          <p:cNvSpPr>
            <a:spLocks/>
          </p:cNvSpPr>
          <p:nvPr/>
        </p:nvSpPr>
        <p:spPr bwMode="auto">
          <a:xfrm>
            <a:off x="4184650" y="2297113"/>
            <a:ext cx="617538" cy="384175"/>
          </a:xfrm>
          <a:custGeom>
            <a:avLst/>
            <a:gdLst>
              <a:gd name="T0" fmla="*/ 0 w 471"/>
              <a:gd name="T1" fmla="*/ 2147483647 h 293"/>
              <a:gd name="T2" fmla="*/ 2147483647 w 471"/>
              <a:gd name="T3" fmla="*/ 2147483647 h 293"/>
              <a:gd name="T4" fmla="*/ 2147483647 w 471"/>
              <a:gd name="T5" fmla="*/ 2147483647 h 293"/>
              <a:gd name="T6" fmla="*/ 2147483647 w 471"/>
              <a:gd name="T7" fmla="*/ 2147483647 h 293"/>
              <a:gd name="T8" fmla="*/ 2147483647 w 471"/>
              <a:gd name="T9" fmla="*/ 2147483647 h 293"/>
              <a:gd name="T10" fmla="*/ 0 60000 65536"/>
              <a:gd name="T11" fmla="*/ 0 60000 65536"/>
              <a:gd name="T12" fmla="*/ 0 60000 65536"/>
              <a:gd name="T13" fmla="*/ 0 60000 65536"/>
              <a:gd name="T14" fmla="*/ 0 60000 65536"/>
              <a:gd name="T15" fmla="*/ 0 w 471"/>
              <a:gd name="T16" fmla="*/ 0 h 293"/>
              <a:gd name="T17" fmla="*/ 471 w 471"/>
              <a:gd name="T18" fmla="*/ 293 h 293"/>
            </a:gdLst>
            <a:ahLst/>
            <a:cxnLst>
              <a:cxn ang="T10">
                <a:pos x="T0" y="T1"/>
              </a:cxn>
              <a:cxn ang="T11">
                <a:pos x="T2" y="T3"/>
              </a:cxn>
              <a:cxn ang="T12">
                <a:pos x="T4" y="T5"/>
              </a:cxn>
              <a:cxn ang="T13">
                <a:pos x="T6" y="T7"/>
              </a:cxn>
              <a:cxn ang="T14">
                <a:pos x="T8" y="T9"/>
              </a:cxn>
            </a:cxnLst>
            <a:rect l="T15" t="T16" r="T17" b="T18"/>
            <a:pathLst>
              <a:path w="471" h="293">
                <a:moveTo>
                  <a:pt x="0" y="172"/>
                </a:moveTo>
                <a:cubicBezTo>
                  <a:pt x="24" y="160"/>
                  <a:pt x="77" y="133"/>
                  <a:pt x="124" y="107"/>
                </a:cubicBezTo>
                <a:cubicBezTo>
                  <a:pt x="171" y="81"/>
                  <a:pt x="229" y="0"/>
                  <a:pt x="282" y="13"/>
                </a:cubicBezTo>
                <a:cubicBezTo>
                  <a:pt x="335" y="26"/>
                  <a:pt x="408" y="139"/>
                  <a:pt x="440" y="186"/>
                </a:cubicBezTo>
                <a:cubicBezTo>
                  <a:pt x="471" y="232"/>
                  <a:pt x="463" y="271"/>
                  <a:pt x="469" y="293"/>
                </a:cubicBezTo>
              </a:path>
            </a:pathLst>
          </a:custGeom>
          <a:noFill/>
          <a:ln w="101600">
            <a:solidFill>
              <a:srgbClr val="FF0000"/>
            </a:solidFill>
            <a:round/>
            <a:headEnd/>
            <a:tailEnd/>
          </a:ln>
        </p:spPr>
        <p:txBody>
          <a:bodyPr wrap="none" anchor="ctr"/>
          <a:lstStyle/>
          <a:p>
            <a:endParaRPr lang="zh-CN" altLang="en-US"/>
          </a:p>
        </p:txBody>
      </p:sp>
      <p:sp>
        <p:nvSpPr>
          <p:cNvPr id="36890" name="Oval 28"/>
          <p:cNvSpPr>
            <a:spLocks noChangeArrowheads="1"/>
          </p:cNvSpPr>
          <p:nvPr/>
        </p:nvSpPr>
        <p:spPr bwMode="auto">
          <a:xfrm rot="35310">
            <a:off x="4510088" y="2266950"/>
            <a:ext cx="82550" cy="10160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6891" name="Freeform 29"/>
          <p:cNvSpPr>
            <a:spLocks/>
          </p:cNvSpPr>
          <p:nvPr/>
        </p:nvSpPr>
        <p:spPr bwMode="auto">
          <a:xfrm>
            <a:off x="5043488" y="2295525"/>
            <a:ext cx="857250" cy="471488"/>
          </a:xfrm>
          <a:custGeom>
            <a:avLst/>
            <a:gdLst>
              <a:gd name="T0" fmla="*/ 0 w 941"/>
              <a:gd name="T1" fmla="*/ 2147483647 h 519"/>
              <a:gd name="T2" fmla="*/ 2147483647 w 941"/>
              <a:gd name="T3" fmla="*/ 2147483647 h 519"/>
              <a:gd name="T4" fmla="*/ 2147483647 w 941"/>
              <a:gd name="T5" fmla="*/ 2147483647 h 519"/>
              <a:gd name="T6" fmla="*/ 2147483647 w 941"/>
              <a:gd name="T7" fmla="*/ 2147483647 h 519"/>
              <a:gd name="T8" fmla="*/ 2147483647 w 941"/>
              <a:gd name="T9" fmla="*/ 2147483647 h 519"/>
              <a:gd name="T10" fmla="*/ 0 60000 65536"/>
              <a:gd name="T11" fmla="*/ 0 60000 65536"/>
              <a:gd name="T12" fmla="*/ 0 60000 65536"/>
              <a:gd name="T13" fmla="*/ 0 60000 65536"/>
              <a:gd name="T14" fmla="*/ 0 60000 65536"/>
              <a:gd name="T15" fmla="*/ 0 w 941"/>
              <a:gd name="T16" fmla="*/ 0 h 519"/>
              <a:gd name="T17" fmla="*/ 941 w 941"/>
              <a:gd name="T18" fmla="*/ 519 h 519"/>
            </a:gdLst>
            <a:ahLst/>
            <a:cxnLst>
              <a:cxn ang="T10">
                <a:pos x="T0" y="T1"/>
              </a:cxn>
              <a:cxn ang="T11">
                <a:pos x="T2" y="T3"/>
              </a:cxn>
              <a:cxn ang="T12">
                <a:pos x="T4" y="T5"/>
              </a:cxn>
              <a:cxn ang="T13">
                <a:pos x="T6" y="T7"/>
              </a:cxn>
              <a:cxn ang="T14">
                <a:pos x="T8" y="T9"/>
              </a:cxn>
            </a:cxnLst>
            <a:rect l="T15" t="T16" r="T17" b="T18"/>
            <a:pathLst>
              <a:path w="941" h="519">
                <a:moveTo>
                  <a:pt x="0" y="519"/>
                </a:moveTo>
                <a:cubicBezTo>
                  <a:pt x="28" y="474"/>
                  <a:pt x="98" y="336"/>
                  <a:pt x="165" y="250"/>
                </a:cubicBezTo>
                <a:cubicBezTo>
                  <a:pt x="232" y="164"/>
                  <a:pt x="308" y="4"/>
                  <a:pt x="403" y="2"/>
                </a:cubicBezTo>
                <a:cubicBezTo>
                  <a:pt x="498" y="0"/>
                  <a:pt x="644" y="188"/>
                  <a:pt x="734" y="240"/>
                </a:cubicBezTo>
                <a:cubicBezTo>
                  <a:pt x="824" y="292"/>
                  <a:pt x="898" y="297"/>
                  <a:pt x="941" y="312"/>
                </a:cubicBezTo>
              </a:path>
            </a:pathLst>
          </a:custGeom>
          <a:noFill/>
          <a:ln w="101600">
            <a:solidFill>
              <a:srgbClr val="FF0000"/>
            </a:solidFill>
            <a:round/>
            <a:headEnd/>
            <a:tailEnd/>
          </a:ln>
        </p:spPr>
        <p:txBody>
          <a:bodyPr wrap="none" anchor="ctr"/>
          <a:lstStyle/>
          <a:p>
            <a:endParaRPr lang="zh-CN" altLang="en-US"/>
          </a:p>
        </p:txBody>
      </p:sp>
      <p:sp>
        <p:nvSpPr>
          <p:cNvPr id="36892" name="Freeform 30"/>
          <p:cNvSpPr>
            <a:spLocks/>
          </p:cNvSpPr>
          <p:nvPr/>
        </p:nvSpPr>
        <p:spPr bwMode="auto">
          <a:xfrm>
            <a:off x="5156200" y="2292350"/>
            <a:ext cx="677863" cy="550863"/>
          </a:xfrm>
          <a:custGeom>
            <a:avLst/>
            <a:gdLst>
              <a:gd name="T0" fmla="*/ 0 w 745"/>
              <a:gd name="T1" fmla="*/ 2147483647 h 605"/>
              <a:gd name="T2" fmla="*/ 2147483647 w 745"/>
              <a:gd name="T3" fmla="*/ 2147483647 h 605"/>
              <a:gd name="T4" fmla="*/ 2147483647 w 745"/>
              <a:gd name="T5" fmla="*/ 2147483647 h 605"/>
              <a:gd name="T6" fmla="*/ 2147483647 w 745"/>
              <a:gd name="T7" fmla="*/ 2147483647 h 605"/>
              <a:gd name="T8" fmla="*/ 2147483647 w 745"/>
              <a:gd name="T9" fmla="*/ 2147483647 h 605"/>
              <a:gd name="T10" fmla="*/ 0 60000 65536"/>
              <a:gd name="T11" fmla="*/ 0 60000 65536"/>
              <a:gd name="T12" fmla="*/ 0 60000 65536"/>
              <a:gd name="T13" fmla="*/ 0 60000 65536"/>
              <a:gd name="T14" fmla="*/ 0 60000 65536"/>
              <a:gd name="T15" fmla="*/ 0 w 745"/>
              <a:gd name="T16" fmla="*/ 0 h 605"/>
              <a:gd name="T17" fmla="*/ 745 w 745"/>
              <a:gd name="T18" fmla="*/ 605 h 605"/>
            </a:gdLst>
            <a:ahLst/>
            <a:cxnLst>
              <a:cxn ang="T10">
                <a:pos x="T0" y="T1"/>
              </a:cxn>
              <a:cxn ang="T11">
                <a:pos x="T2" y="T3"/>
              </a:cxn>
              <a:cxn ang="T12">
                <a:pos x="T4" y="T5"/>
              </a:cxn>
              <a:cxn ang="T13">
                <a:pos x="T6" y="T7"/>
              </a:cxn>
              <a:cxn ang="T14">
                <a:pos x="T8" y="T9"/>
              </a:cxn>
            </a:cxnLst>
            <a:rect l="T15" t="T16" r="T17" b="T18"/>
            <a:pathLst>
              <a:path w="745" h="605">
                <a:moveTo>
                  <a:pt x="0" y="605"/>
                </a:moveTo>
                <a:cubicBezTo>
                  <a:pt x="22" y="571"/>
                  <a:pt x="78" y="506"/>
                  <a:pt x="124" y="408"/>
                </a:cubicBezTo>
                <a:cubicBezTo>
                  <a:pt x="170" y="310"/>
                  <a:pt x="214" y="30"/>
                  <a:pt x="279" y="15"/>
                </a:cubicBezTo>
                <a:cubicBezTo>
                  <a:pt x="344" y="0"/>
                  <a:pt x="439" y="234"/>
                  <a:pt x="517" y="315"/>
                </a:cubicBezTo>
                <a:cubicBezTo>
                  <a:pt x="595" y="396"/>
                  <a:pt x="698" y="462"/>
                  <a:pt x="745" y="501"/>
                </a:cubicBezTo>
              </a:path>
            </a:pathLst>
          </a:custGeom>
          <a:noFill/>
          <a:ln w="101600">
            <a:solidFill>
              <a:srgbClr val="FF0000"/>
            </a:solidFill>
            <a:round/>
            <a:headEnd/>
            <a:tailEnd/>
          </a:ln>
        </p:spPr>
        <p:txBody>
          <a:bodyPr wrap="none" anchor="ctr"/>
          <a:lstStyle/>
          <a:p>
            <a:endParaRPr lang="zh-CN" altLang="en-US"/>
          </a:p>
        </p:txBody>
      </p:sp>
      <p:sp>
        <p:nvSpPr>
          <p:cNvPr id="36893" name="Oval 31"/>
          <p:cNvSpPr>
            <a:spLocks noChangeArrowheads="1"/>
          </p:cNvSpPr>
          <p:nvPr/>
        </p:nvSpPr>
        <p:spPr bwMode="auto">
          <a:xfrm rot="-145515">
            <a:off x="5340350" y="2222500"/>
            <a:ext cx="82550" cy="100013"/>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58400" name="Oval 32">
            <a:hlinkClick r:id="" action="ppaction://noaction"/>
          </p:cNvPr>
          <p:cNvSpPr>
            <a:spLocks noChangeArrowheads="1"/>
          </p:cNvSpPr>
          <p:nvPr/>
        </p:nvSpPr>
        <p:spPr bwMode="auto">
          <a:xfrm>
            <a:off x="685800" y="2057400"/>
            <a:ext cx="2438400" cy="1219200"/>
          </a:xfrm>
          <a:prstGeom prst="ellipse">
            <a:avLst/>
          </a:prstGeom>
          <a:noFill/>
          <a:ln w="25400">
            <a:solidFill>
              <a:srgbClr val="FF0000"/>
            </a:solidFill>
            <a:round/>
            <a:headEnd/>
            <a:tailEnd/>
          </a:ln>
        </p:spPr>
        <p:txBody>
          <a:bodyPr wrap="none" anchor="ctr"/>
          <a:lstStyle/>
          <a:p>
            <a:endParaRPr lang="zh-CN" altLang="en-US"/>
          </a:p>
        </p:txBody>
      </p:sp>
      <p:sp>
        <p:nvSpPr>
          <p:cNvPr id="36895" name="Oval 33">
            <a:hlinkClick r:id="" action="ppaction://noaction"/>
          </p:cNvPr>
          <p:cNvSpPr>
            <a:spLocks noChangeArrowheads="1"/>
          </p:cNvSpPr>
          <p:nvPr/>
        </p:nvSpPr>
        <p:spPr bwMode="auto">
          <a:xfrm>
            <a:off x="762000" y="2971800"/>
            <a:ext cx="2133600" cy="914400"/>
          </a:xfrm>
          <a:prstGeom prst="ellipse">
            <a:avLst/>
          </a:prstGeom>
          <a:noFill/>
          <a:ln w="9525">
            <a:noFill/>
            <a:round/>
            <a:headEnd/>
            <a:tailEnd/>
          </a:ln>
        </p:spPr>
        <p:txBody>
          <a:bodyPr wrap="none" anchor="ctr"/>
          <a:lstStyle/>
          <a:p>
            <a:endParaRPr lang="zh-CN" altLang="en-US"/>
          </a:p>
        </p:txBody>
      </p:sp>
      <p:sp>
        <p:nvSpPr>
          <p:cNvPr id="36896" name="Oval 34">
            <a:hlinkClick r:id="" action="ppaction://noaction"/>
          </p:cNvPr>
          <p:cNvSpPr>
            <a:spLocks noChangeArrowheads="1"/>
          </p:cNvSpPr>
          <p:nvPr/>
        </p:nvSpPr>
        <p:spPr bwMode="auto">
          <a:xfrm>
            <a:off x="3886200" y="2057400"/>
            <a:ext cx="2133600" cy="914400"/>
          </a:xfrm>
          <a:prstGeom prst="ellipse">
            <a:avLst/>
          </a:prstGeom>
          <a:noFill/>
          <a:ln w="9525">
            <a:noFill/>
            <a:round/>
            <a:headEnd/>
            <a:tailEnd/>
          </a:ln>
        </p:spPr>
        <p:txBody>
          <a:bodyPr wrap="none" anchor="ctr"/>
          <a:lstStyle/>
          <a:p>
            <a:endParaRPr lang="zh-CN" altLang="en-US"/>
          </a:p>
        </p:txBody>
      </p:sp>
      <p:sp>
        <p:nvSpPr>
          <p:cNvPr id="36897" name="Oval 35">
            <a:hlinkClick r:id="" action="ppaction://noaction"/>
          </p:cNvPr>
          <p:cNvSpPr>
            <a:spLocks noChangeArrowheads="1"/>
          </p:cNvSpPr>
          <p:nvPr/>
        </p:nvSpPr>
        <p:spPr bwMode="auto">
          <a:xfrm>
            <a:off x="4038600" y="3048000"/>
            <a:ext cx="2133600" cy="914400"/>
          </a:xfrm>
          <a:prstGeom prst="ellipse">
            <a:avLst/>
          </a:prstGeom>
          <a:noFill/>
          <a:ln w="9525">
            <a:noFill/>
            <a:round/>
            <a:headEnd/>
            <a:tailEnd/>
          </a:ln>
        </p:spPr>
        <p:txBody>
          <a:bodyPr wrap="none" anchor="ctr"/>
          <a:lstStyle/>
          <a:p>
            <a:endParaRPr lang="zh-CN" altLang="en-US"/>
          </a:p>
        </p:txBody>
      </p:sp>
      <p:sp>
        <p:nvSpPr>
          <p:cNvPr id="58404" name="AutoShape 36">
            <a:hlinkClick r:id="" action="ppaction://noaction" highlightClick="1"/>
          </p:cNvPr>
          <p:cNvSpPr>
            <a:spLocks noChangeArrowheads="1"/>
          </p:cNvSpPr>
          <p:nvPr/>
        </p:nvSpPr>
        <p:spPr bwMode="auto">
          <a:xfrm>
            <a:off x="1371600" y="685800"/>
            <a:ext cx="990600" cy="533400"/>
          </a:xfrm>
          <a:prstGeom prst="bevel">
            <a:avLst>
              <a:gd name="adj" fmla="val 9523"/>
            </a:avLst>
          </a:prstGeom>
          <a:solidFill>
            <a:srgbClr val="073B75"/>
          </a:solidFill>
          <a:ln w="9525">
            <a:noFill/>
            <a:miter lim="800000"/>
            <a:headEnd/>
            <a:tailEnd/>
          </a:ln>
        </p:spPr>
        <p:txBody>
          <a:bodyPr wrap="none" anchor="ctr"/>
          <a:lstStyle/>
          <a:p>
            <a:r>
              <a:rPr lang="zh-CN" altLang="en-US" b="1">
                <a:solidFill>
                  <a:srgbClr val="CCECFF"/>
                </a:solidFill>
              </a:rPr>
              <a:t>组合一</a:t>
            </a:r>
          </a:p>
        </p:txBody>
      </p:sp>
      <p:sp>
        <p:nvSpPr>
          <p:cNvPr id="58405" name="Text Box 37"/>
          <p:cNvSpPr txBox="1">
            <a:spLocks noChangeArrowheads="1"/>
          </p:cNvSpPr>
          <p:nvPr/>
        </p:nvSpPr>
        <p:spPr bwMode="auto">
          <a:xfrm>
            <a:off x="7315200" y="1524000"/>
            <a:ext cx="1098550" cy="3362325"/>
          </a:xfrm>
          <a:prstGeom prst="rect">
            <a:avLst/>
          </a:prstGeom>
          <a:noFill/>
          <a:ln w="9525">
            <a:noFill/>
            <a:miter lim="800000"/>
            <a:headEnd/>
            <a:tailEnd/>
          </a:ln>
          <a:effectLst>
            <a:outerShdw dist="35921" dir="2700000" algn="ctr" rotWithShape="0">
              <a:schemeClr val="bg2"/>
            </a:outerShdw>
          </a:effectLst>
        </p:spPr>
        <p:txBody>
          <a:bodyPr vert="eaVert" wrap="none">
            <a:spAutoFit/>
          </a:bodyPr>
          <a:lstStyle/>
          <a:p>
            <a:pPr algn="l">
              <a:defRPr/>
            </a:pPr>
            <a:r>
              <a:rPr lang="zh-CN" altLang="en-US" sz="6000" b="1">
                <a:solidFill>
                  <a:srgbClr val="FF0000"/>
                </a:solidFill>
                <a:effectLst>
                  <a:outerShdw blurRad="38100" dist="38100" dir="2700000" algn="tl">
                    <a:srgbClr val="000000"/>
                  </a:outerShdw>
                </a:effectLst>
                <a:ea typeface="华文行楷" pitchFamily="2" charset="-122"/>
              </a:rPr>
              <a:t>自由组合</a:t>
            </a:r>
          </a:p>
        </p:txBody>
      </p:sp>
      <p:sp>
        <p:nvSpPr>
          <p:cNvPr id="36900" name="Freeform 38"/>
          <p:cNvSpPr>
            <a:spLocks/>
          </p:cNvSpPr>
          <p:nvPr/>
        </p:nvSpPr>
        <p:spPr bwMode="auto">
          <a:xfrm>
            <a:off x="3962400" y="1868488"/>
            <a:ext cx="709613" cy="417512"/>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36901" name="Freeform 39"/>
          <p:cNvSpPr>
            <a:spLocks/>
          </p:cNvSpPr>
          <p:nvPr/>
        </p:nvSpPr>
        <p:spPr bwMode="auto">
          <a:xfrm>
            <a:off x="4572000" y="1752600"/>
            <a:ext cx="304800" cy="533400"/>
          </a:xfrm>
          <a:custGeom>
            <a:avLst/>
            <a:gdLst>
              <a:gd name="T0" fmla="*/ 0 w 78"/>
              <a:gd name="T1" fmla="*/ 2147483647 h 318"/>
              <a:gd name="T2" fmla="*/ 2147483647 w 78"/>
              <a:gd name="T3" fmla="*/ 0 h 318"/>
              <a:gd name="T4" fmla="*/ 0 60000 65536"/>
              <a:gd name="T5" fmla="*/ 0 60000 65536"/>
              <a:gd name="T6" fmla="*/ 0 w 78"/>
              <a:gd name="T7" fmla="*/ 0 h 318"/>
              <a:gd name="T8" fmla="*/ 78 w 78"/>
              <a:gd name="T9" fmla="*/ 318 h 318"/>
            </a:gdLst>
            <a:ahLst/>
            <a:cxnLst>
              <a:cxn ang="T4">
                <a:pos x="T0" y="T1"/>
              </a:cxn>
              <a:cxn ang="T5">
                <a:pos x="T2" y="T3"/>
              </a:cxn>
            </a:cxnLst>
            <a:rect l="T6" t="T7" r="T8" b="T9"/>
            <a:pathLst>
              <a:path w="78" h="318">
                <a:moveTo>
                  <a:pt x="0" y="318"/>
                </a:moveTo>
                <a:cubicBezTo>
                  <a:pt x="13" y="265"/>
                  <a:pt x="62" y="66"/>
                  <a:pt x="78" y="0"/>
                </a:cubicBezTo>
              </a:path>
            </a:pathLst>
          </a:custGeom>
          <a:noFill/>
          <a:ln w="9525">
            <a:solidFill>
              <a:schemeClr val="tx1"/>
            </a:solidFill>
            <a:prstDash val="sysDot"/>
            <a:round/>
            <a:headEnd/>
            <a:tailEnd/>
          </a:ln>
        </p:spPr>
        <p:txBody>
          <a:bodyPr/>
          <a:lstStyle/>
          <a:p>
            <a:endParaRPr lang="zh-CN" altLang="en-US"/>
          </a:p>
        </p:txBody>
      </p:sp>
      <p:sp>
        <p:nvSpPr>
          <p:cNvPr id="36902" name="Freeform 40"/>
          <p:cNvSpPr>
            <a:spLocks/>
          </p:cNvSpPr>
          <p:nvPr/>
        </p:nvSpPr>
        <p:spPr bwMode="auto">
          <a:xfrm>
            <a:off x="4876800" y="1752600"/>
            <a:ext cx="457200" cy="457200"/>
          </a:xfrm>
          <a:custGeom>
            <a:avLst/>
            <a:gdLst>
              <a:gd name="T0" fmla="*/ 2147483647 w 157"/>
              <a:gd name="T1" fmla="*/ 2147483647 h 379"/>
              <a:gd name="T2" fmla="*/ 0 w 157"/>
              <a:gd name="T3" fmla="*/ 0 h 379"/>
              <a:gd name="T4" fmla="*/ 0 60000 65536"/>
              <a:gd name="T5" fmla="*/ 0 60000 65536"/>
              <a:gd name="T6" fmla="*/ 0 w 157"/>
              <a:gd name="T7" fmla="*/ 0 h 379"/>
              <a:gd name="T8" fmla="*/ 157 w 157"/>
              <a:gd name="T9" fmla="*/ 379 h 379"/>
            </a:gdLst>
            <a:ahLst/>
            <a:cxnLst>
              <a:cxn ang="T4">
                <a:pos x="T0" y="T1"/>
              </a:cxn>
              <a:cxn ang="T5">
                <a:pos x="T2" y="T3"/>
              </a:cxn>
            </a:cxnLst>
            <a:rect l="T6" t="T7" r="T8" b="T9"/>
            <a:pathLst>
              <a:path w="157" h="379">
                <a:moveTo>
                  <a:pt x="157" y="379"/>
                </a:moveTo>
                <a:cubicBezTo>
                  <a:pt x="134" y="319"/>
                  <a:pt x="33" y="79"/>
                  <a:pt x="0" y="0"/>
                </a:cubicBezTo>
              </a:path>
            </a:pathLst>
          </a:custGeom>
          <a:noFill/>
          <a:ln w="9525">
            <a:solidFill>
              <a:schemeClr val="tx1"/>
            </a:solidFill>
            <a:prstDash val="sysDot"/>
            <a:round/>
            <a:headEnd/>
            <a:tailEnd/>
          </a:ln>
        </p:spPr>
        <p:txBody>
          <a:bodyPr/>
          <a:lstStyle/>
          <a:p>
            <a:endParaRPr lang="zh-CN" altLang="en-US"/>
          </a:p>
        </p:txBody>
      </p:sp>
      <p:sp>
        <p:nvSpPr>
          <p:cNvPr id="36903" name="Freeform 41"/>
          <p:cNvSpPr>
            <a:spLocks/>
          </p:cNvSpPr>
          <p:nvPr/>
        </p:nvSpPr>
        <p:spPr bwMode="auto">
          <a:xfrm>
            <a:off x="5148263" y="1865313"/>
            <a:ext cx="795337" cy="268287"/>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36904" name="Freeform 42"/>
          <p:cNvSpPr>
            <a:spLocks/>
          </p:cNvSpPr>
          <p:nvPr/>
        </p:nvSpPr>
        <p:spPr bwMode="auto">
          <a:xfrm>
            <a:off x="4114800" y="3886200"/>
            <a:ext cx="560388" cy="166688"/>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36905" name="Freeform 43"/>
          <p:cNvSpPr>
            <a:spLocks/>
          </p:cNvSpPr>
          <p:nvPr/>
        </p:nvSpPr>
        <p:spPr bwMode="auto">
          <a:xfrm>
            <a:off x="4648200" y="3733800"/>
            <a:ext cx="304800" cy="381000"/>
          </a:xfrm>
          <a:custGeom>
            <a:avLst/>
            <a:gdLst>
              <a:gd name="T0" fmla="*/ 0 w 118"/>
              <a:gd name="T1" fmla="*/ 0 h 173"/>
              <a:gd name="T2" fmla="*/ 2147483647 w 118"/>
              <a:gd name="T3" fmla="*/ 2147483647 h 173"/>
              <a:gd name="T4" fmla="*/ 0 60000 65536"/>
              <a:gd name="T5" fmla="*/ 0 60000 65536"/>
              <a:gd name="T6" fmla="*/ 0 w 118"/>
              <a:gd name="T7" fmla="*/ 0 h 173"/>
              <a:gd name="T8" fmla="*/ 118 w 118"/>
              <a:gd name="T9" fmla="*/ 173 h 173"/>
            </a:gdLst>
            <a:ahLst/>
            <a:cxnLst>
              <a:cxn ang="T4">
                <a:pos x="T0" y="T1"/>
              </a:cxn>
              <a:cxn ang="T5">
                <a:pos x="T2" y="T3"/>
              </a:cxn>
            </a:cxnLst>
            <a:rect l="T6" t="T7" r="T8" b="T9"/>
            <a:pathLst>
              <a:path w="118" h="173">
                <a:moveTo>
                  <a:pt x="0" y="0"/>
                </a:moveTo>
                <a:cubicBezTo>
                  <a:pt x="18" y="31"/>
                  <a:pt x="94" y="137"/>
                  <a:pt x="118" y="173"/>
                </a:cubicBezTo>
              </a:path>
            </a:pathLst>
          </a:custGeom>
          <a:noFill/>
          <a:ln w="9525">
            <a:solidFill>
              <a:schemeClr val="tx1"/>
            </a:solidFill>
            <a:prstDash val="sysDot"/>
            <a:round/>
            <a:headEnd/>
            <a:tailEnd/>
          </a:ln>
        </p:spPr>
        <p:txBody>
          <a:bodyPr/>
          <a:lstStyle/>
          <a:p>
            <a:endParaRPr lang="zh-CN" altLang="en-US"/>
          </a:p>
        </p:txBody>
      </p:sp>
      <p:sp>
        <p:nvSpPr>
          <p:cNvPr id="36906" name="Freeform 44"/>
          <p:cNvSpPr>
            <a:spLocks/>
          </p:cNvSpPr>
          <p:nvPr/>
        </p:nvSpPr>
        <p:spPr bwMode="auto">
          <a:xfrm>
            <a:off x="5029200" y="3810000"/>
            <a:ext cx="381000" cy="304800"/>
          </a:xfrm>
          <a:custGeom>
            <a:avLst/>
            <a:gdLst>
              <a:gd name="T0" fmla="*/ 2147483647 w 99"/>
              <a:gd name="T1" fmla="*/ 0 h 233"/>
              <a:gd name="T2" fmla="*/ 0 w 99"/>
              <a:gd name="T3" fmla="*/ 2147483647 h 233"/>
              <a:gd name="T4" fmla="*/ 0 60000 65536"/>
              <a:gd name="T5" fmla="*/ 0 60000 65536"/>
              <a:gd name="T6" fmla="*/ 0 w 99"/>
              <a:gd name="T7" fmla="*/ 0 h 233"/>
              <a:gd name="T8" fmla="*/ 99 w 99"/>
              <a:gd name="T9" fmla="*/ 233 h 233"/>
            </a:gdLst>
            <a:ahLst/>
            <a:cxnLst>
              <a:cxn ang="T4">
                <a:pos x="T0" y="T1"/>
              </a:cxn>
              <a:cxn ang="T5">
                <a:pos x="T2" y="T3"/>
              </a:cxn>
            </a:cxnLst>
            <a:rect l="T6" t="T7" r="T8" b="T9"/>
            <a:pathLst>
              <a:path w="99" h="233">
                <a:moveTo>
                  <a:pt x="99" y="0"/>
                </a:moveTo>
                <a:cubicBezTo>
                  <a:pt x="83" y="40"/>
                  <a:pt x="21" y="184"/>
                  <a:pt x="0" y="233"/>
                </a:cubicBezTo>
              </a:path>
            </a:pathLst>
          </a:custGeom>
          <a:noFill/>
          <a:ln w="9525">
            <a:solidFill>
              <a:schemeClr val="tx1"/>
            </a:solidFill>
            <a:prstDash val="sysDot"/>
            <a:round/>
            <a:headEnd/>
            <a:tailEnd/>
          </a:ln>
        </p:spPr>
        <p:txBody>
          <a:bodyPr/>
          <a:lstStyle/>
          <a:p>
            <a:endParaRPr lang="zh-CN" altLang="en-US"/>
          </a:p>
        </p:txBody>
      </p:sp>
      <p:sp>
        <p:nvSpPr>
          <p:cNvPr id="36907" name="Freeform 45"/>
          <p:cNvSpPr>
            <a:spLocks/>
          </p:cNvSpPr>
          <p:nvPr/>
        </p:nvSpPr>
        <p:spPr bwMode="auto">
          <a:xfrm>
            <a:off x="5307013" y="3886200"/>
            <a:ext cx="560387" cy="184150"/>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36908" name="Group 46"/>
          <p:cNvGrpSpPr>
            <a:grpSpLocks/>
          </p:cNvGrpSpPr>
          <p:nvPr/>
        </p:nvGrpSpPr>
        <p:grpSpPr bwMode="auto">
          <a:xfrm>
            <a:off x="4386263" y="1524000"/>
            <a:ext cx="1016000" cy="355600"/>
            <a:chOff x="4320" y="1872"/>
            <a:chExt cx="384" cy="200"/>
          </a:xfrm>
        </p:grpSpPr>
        <p:grpSp>
          <p:nvGrpSpPr>
            <p:cNvPr id="36951" name="Group 47"/>
            <p:cNvGrpSpPr>
              <a:grpSpLocks/>
            </p:cNvGrpSpPr>
            <p:nvPr/>
          </p:nvGrpSpPr>
          <p:grpSpPr bwMode="auto">
            <a:xfrm>
              <a:off x="4320" y="1872"/>
              <a:ext cx="336" cy="200"/>
              <a:chOff x="4320" y="1872"/>
              <a:chExt cx="336" cy="200"/>
            </a:xfrm>
          </p:grpSpPr>
          <p:sp>
            <p:nvSpPr>
              <p:cNvPr id="36953" name="Line 48"/>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36954" name="Line 49"/>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36955" name="Line 50"/>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36956" name="Line 51"/>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36957" name="Line 52"/>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36958" name="Line 53"/>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36952" name="Line 54"/>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sp>
        <p:nvSpPr>
          <p:cNvPr id="36909" name="Line 55"/>
          <p:cNvSpPr>
            <a:spLocks noChangeShapeType="1"/>
          </p:cNvSpPr>
          <p:nvPr/>
        </p:nvSpPr>
        <p:spPr bwMode="auto">
          <a:xfrm flipV="1">
            <a:off x="4640263" y="4249738"/>
            <a:ext cx="254000" cy="84137"/>
          </a:xfrm>
          <a:prstGeom prst="line">
            <a:avLst/>
          </a:prstGeom>
          <a:noFill/>
          <a:ln w="9525">
            <a:solidFill>
              <a:schemeClr val="tx1"/>
            </a:solidFill>
            <a:prstDash val="sysDot"/>
            <a:round/>
            <a:headEnd/>
            <a:tailEnd/>
          </a:ln>
        </p:spPr>
        <p:txBody>
          <a:bodyPr/>
          <a:lstStyle/>
          <a:p>
            <a:endParaRPr lang="zh-CN" altLang="en-US"/>
          </a:p>
        </p:txBody>
      </p:sp>
      <p:sp>
        <p:nvSpPr>
          <p:cNvPr id="36910" name="Line 56"/>
          <p:cNvSpPr>
            <a:spLocks noChangeShapeType="1"/>
          </p:cNvSpPr>
          <p:nvPr/>
        </p:nvSpPr>
        <p:spPr bwMode="auto">
          <a:xfrm>
            <a:off x="5248275" y="4284663"/>
            <a:ext cx="153988" cy="49212"/>
          </a:xfrm>
          <a:prstGeom prst="line">
            <a:avLst/>
          </a:prstGeom>
          <a:noFill/>
          <a:ln w="9525">
            <a:solidFill>
              <a:schemeClr val="tx1"/>
            </a:solidFill>
            <a:prstDash val="sysDot"/>
            <a:round/>
            <a:headEnd/>
            <a:tailEnd/>
          </a:ln>
        </p:spPr>
        <p:txBody>
          <a:bodyPr/>
          <a:lstStyle/>
          <a:p>
            <a:endParaRPr lang="zh-CN" altLang="en-US"/>
          </a:p>
        </p:txBody>
      </p:sp>
      <p:sp>
        <p:nvSpPr>
          <p:cNvPr id="36911" name="Line 57"/>
          <p:cNvSpPr>
            <a:spLocks noChangeShapeType="1"/>
          </p:cNvSpPr>
          <p:nvPr/>
        </p:nvSpPr>
        <p:spPr bwMode="auto">
          <a:xfrm>
            <a:off x="4894263" y="4078288"/>
            <a:ext cx="0" cy="184150"/>
          </a:xfrm>
          <a:prstGeom prst="line">
            <a:avLst/>
          </a:prstGeom>
          <a:noFill/>
          <a:ln w="76200">
            <a:solidFill>
              <a:srgbClr val="364956"/>
            </a:solidFill>
            <a:round/>
            <a:headEnd/>
            <a:tailEnd/>
          </a:ln>
        </p:spPr>
        <p:txBody>
          <a:bodyPr/>
          <a:lstStyle/>
          <a:p>
            <a:endParaRPr lang="zh-CN" altLang="en-US"/>
          </a:p>
        </p:txBody>
      </p:sp>
      <p:sp>
        <p:nvSpPr>
          <p:cNvPr id="36912" name="Line 58"/>
          <p:cNvSpPr>
            <a:spLocks noChangeShapeType="1"/>
          </p:cNvSpPr>
          <p:nvPr/>
        </p:nvSpPr>
        <p:spPr bwMode="auto">
          <a:xfrm>
            <a:off x="5021263" y="4164013"/>
            <a:ext cx="254000" cy="0"/>
          </a:xfrm>
          <a:prstGeom prst="line">
            <a:avLst/>
          </a:prstGeom>
          <a:noFill/>
          <a:ln w="76200">
            <a:solidFill>
              <a:srgbClr val="364956"/>
            </a:solidFill>
            <a:round/>
            <a:headEnd/>
            <a:tailEnd/>
          </a:ln>
        </p:spPr>
        <p:txBody>
          <a:bodyPr/>
          <a:lstStyle/>
          <a:p>
            <a:endParaRPr lang="zh-CN" altLang="en-US"/>
          </a:p>
        </p:txBody>
      </p:sp>
      <p:sp>
        <p:nvSpPr>
          <p:cNvPr id="36913" name="Line 59"/>
          <p:cNvSpPr>
            <a:spLocks noChangeShapeType="1"/>
          </p:cNvSpPr>
          <p:nvPr/>
        </p:nvSpPr>
        <p:spPr bwMode="auto">
          <a:xfrm>
            <a:off x="4513263" y="4164013"/>
            <a:ext cx="127000" cy="0"/>
          </a:xfrm>
          <a:prstGeom prst="line">
            <a:avLst/>
          </a:prstGeom>
          <a:noFill/>
          <a:ln w="9525">
            <a:solidFill>
              <a:schemeClr val="tx1"/>
            </a:solidFill>
            <a:round/>
            <a:headEnd/>
            <a:tailEnd/>
          </a:ln>
        </p:spPr>
        <p:txBody>
          <a:bodyPr/>
          <a:lstStyle/>
          <a:p>
            <a:endParaRPr lang="zh-CN" altLang="en-US"/>
          </a:p>
        </p:txBody>
      </p:sp>
      <p:sp>
        <p:nvSpPr>
          <p:cNvPr id="36914" name="Line 60"/>
          <p:cNvSpPr>
            <a:spLocks noChangeShapeType="1"/>
          </p:cNvSpPr>
          <p:nvPr/>
        </p:nvSpPr>
        <p:spPr bwMode="auto">
          <a:xfrm>
            <a:off x="5402263" y="4164013"/>
            <a:ext cx="127000" cy="0"/>
          </a:xfrm>
          <a:prstGeom prst="line">
            <a:avLst/>
          </a:prstGeom>
          <a:noFill/>
          <a:ln w="9525">
            <a:solidFill>
              <a:schemeClr val="tx1"/>
            </a:solidFill>
            <a:round/>
            <a:headEnd/>
            <a:tailEnd/>
          </a:ln>
        </p:spPr>
        <p:txBody>
          <a:bodyPr/>
          <a:lstStyle/>
          <a:p>
            <a:endParaRPr lang="zh-CN" altLang="en-US"/>
          </a:p>
        </p:txBody>
      </p:sp>
      <p:sp>
        <p:nvSpPr>
          <p:cNvPr id="36915" name="Line 61"/>
          <p:cNvSpPr>
            <a:spLocks noChangeShapeType="1"/>
          </p:cNvSpPr>
          <p:nvPr/>
        </p:nvSpPr>
        <p:spPr bwMode="auto">
          <a:xfrm>
            <a:off x="5021263" y="4249738"/>
            <a:ext cx="0" cy="169862"/>
          </a:xfrm>
          <a:prstGeom prst="line">
            <a:avLst/>
          </a:prstGeom>
          <a:noFill/>
          <a:ln w="9525">
            <a:solidFill>
              <a:schemeClr val="tx1"/>
            </a:solidFill>
            <a:round/>
            <a:headEnd/>
            <a:tailEnd/>
          </a:ln>
        </p:spPr>
        <p:txBody>
          <a:bodyPr/>
          <a:lstStyle/>
          <a:p>
            <a:endParaRPr lang="zh-CN" altLang="en-US"/>
          </a:p>
        </p:txBody>
      </p:sp>
      <p:sp>
        <p:nvSpPr>
          <p:cNvPr id="36916" name="Freeform 62"/>
          <p:cNvSpPr>
            <a:spLocks/>
          </p:cNvSpPr>
          <p:nvPr/>
        </p:nvSpPr>
        <p:spPr bwMode="auto">
          <a:xfrm>
            <a:off x="914400" y="1868488"/>
            <a:ext cx="606425" cy="341312"/>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36917" name="Freeform 63"/>
          <p:cNvSpPr>
            <a:spLocks/>
          </p:cNvSpPr>
          <p:nvPr/>
        </p:nvSpPr>
        <p:spPr bwMode="auto">
          <a:xfrm>
            <a:off x="1447800" y="1828800"/>
            <a:ext cx="304800" cy="457200"/>
          </a:xfrm>
          <a:custGeom>
            <a:avLst/>
            <a:gdLst>
              <a:gd name="T0" fmla="*/ 0 w 78"/>
              <a:gd name="T1" fmla="*/ 2147483647 h 318"/>
              <a:gd name="T2" fmla="*/ 2147483647 w 78"/>
              <a:gd name="T3" fmla="*/ 0 h 318"/>
              <a:gd name="T4" fmla="*/ 0 60000 65536"/>
              <a:gd name="T5" fmla="*/ 0 60000 65536"/>
              <a:gd name="T6" fmla="*/ 0 w 78"/>
              <a:gd name="T7" fmla="*/ 0 h 318"/>
              <a:gd name="T8" fmla="*/ 78 w 78"/>
              <a:gd name="T9" fmla="*/ 318 h 318"/>
            </a:gdLst>
            <a:ahLst/>
            <a:cxnLst>
              <a:cxn ang="T4">
                <a:pos x="T0" y="T1"/>
              </a:cxn>
              <a:cxn ang="T5">
                <a:pos x="T2" y="T3"/>
              </a:cxn>
            </a:cxnLst>
            <a:rect l="T6" t="T7" r="T8" b="T9"/>
            <a:pathLst>
              <a:path w="78" h="318">
                <a:moveTo>
                  <a:pt x="0" y="318"/>
                </a:moveTo>
                <a:cubicBezTo>
                  <a:pt x="13" y="265"/>
                  <a:pt x="62" y="66"/>
                  <a:pt x="78" y="0"/>
                </a:cubicBezTo>
              </a:path>
            </a:pathLst>
          </a:custGeom>
          <a:noFill/>
          <a:ln w="9525">
            <a:solidFill>
              <a:schemeClr val="tx1"/>
            </a:solidFill>
            <a:prstDash val="sysDot"/>
            <a:round/>
            <a:headEnd/>
            <a:tailEnd/>
          </a:ln>
        </p:spPr>
        <p:txBody>
          <a:bodyPr/>
          <a:lstStyle/>
          <a:p>
            <a:endParaRPr lang="zh-CN" altLang="en-US"/>
          </a:p>
        </p:txBody>
      </p:sp>
      <p:sp>
        <p:nvSpPr>
          <p:cNvPr id="36918" name="Freeform 64"/>
          <p:cNvSpPr>
            <a:spLocks/>
          </p:cNvSpPr>
          <p:nvPr/>
        </p:nvSpPr>
        <p:spPr bwMode="auto">
          <a:xfrm>
            <a:off x="1858963" y="1865313"/>
            <a:ext cx="427037" cy="344487"/>
          </a:xfrm>
          <a:custGeom>
            <a:avLst/>
            <a:gdLst>
              <a:gd name="T0" fmla="*/ 2147483647 w 157"/>
              <a:gd name="T1" fmla="*/ 2147483647 h 379"/>
              <a:gd name="T2" fmla="*/ 0 w 157"/>
              <a:gd name="T3" fmla="*/ 0 h 379"/>
              <a:gd name="T4" fmla="*/ 0 60000 65536"/>
              <a:gd name="T5" fmla="*/ 0 60000 65536"/>
              <a:gd name="T6" fmla="*/ 0 w 157"/>
              <a:gd name="T7" fmla="*/ 0 h 379"/>
              <a:gd name="T8" fmla="*/ 157 w 157"/>
              <a:gd name="T9" fmla="*/ 379 h 379"/>
            </a:gdLst>
            <a:ahLst/>
            <a:cxnLst>
              <a:cxn ang="T4">
                <a:pos x="T0" y="T1"/>
              </a:cxn>
              <a:cxn ang="T5">
                <a:pos x="T2" y="T3"/>
              </a:cxn>
            </a:cxnLst>
            <a:rect l="T6" t="T7" r="T8" b="T9"/>
            <a:pathLst>
              <a:path w="157" h="379">
                <a:moveTo>
                  <a:pt x="157" y="379"/>
                </a:moveTo>
                <a:cubicBezTo>
                  <a:pt x="134" y="319"/>
                  <a:pt x="33" y="79"/>
                  <a:pt x="0" y="0"/>
                </a:cubicBezTo>
              </a:path>
            </a:pathLst>
          </a:custGeom>
          <a:noFill/>
          <a:ln w="9525">
            <a:solidFill>
              <a:schemeClr val="tx1"/>
            </a:solidFill>
            <a:prstDash val="sysDot"/>
            <a:round/>
            <a:headEnd/>
            <a:tailEnd/>
          </a:ln>
        </p:spPr>
        <p:txBody>
          <a:bodyPr/>
          <a:lstStyle/>
          <a:p>
            <a:endParaRPr lang="zh-CN" altLang="en-US"/>
          </a:p>
        </p:txBody>
      </p:sp>
      <p:sp>
        <p:nvSpPr>
          <p:cNvPr id="36919" name="Freeform 65"/>
          <p:cNvSpPr>
            <a:spLocks/>
          </p:cNvSpPr>
          <p:nvPr/>
        </p:nvSpPr>
        <p:spPr bwMode="auto">
          <a:xfrm>
            <a:off x="1981200" y="1828800"/>
            <a:ext cx="762000" cy="344488"/>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36920" name="Freeform 66"/>
          <p:cNvSpPr>
            <a:spLocks/>
          </p:cNvSpPr>
          <p:nvPr/>
        </p:nvSpPr>
        <p:spPr bwMode="auto">
          <a:xfrm>
            <a:off x="914400" y="3810000"/>
            <a:ext cx="838200" cy="381000"/>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36921" name="Freeform 67"/>
          <p:cNvSpPr>
            <a:spLocks/>
          </p:cNvSpPr>
          <p:nvPr/>
        </p:nvSpPr>
        <p:spPr bwMode="auto">
          <a:xfrm>
            <a:off x="1447800" y="3733800"/>
            <a:ext cx="381000" cy="381000"/>
          </a:xfrm>
          <a:custGeom>
            <a:avLst/>
            <a:gdLst>
              <a:gd name="T0" fmla="*/ 0 w 118"/>
              <a:gd name="T1" fmla="*/ 0 h 173"/>
              <a:gd name="T2" fmla="*/ 2147483647 w 118"/>
              <a:gd name="T3" fmla="*/ 2147483647 h 173"/>
              <a:gd name="T4" fmla="*/ 0 60000 65536"/>
              <a:gd name="T5" fmla="*/ 0 60000 65536"/>
              <a:gd name="T6" fmla="*/ 0 w 118"/>
              <a:gd name="T7" fmla="*/ 0 h 173"/>
              <a:gd name="T8" fmla="*/ 118 w 118"/>
              <a:gd name="T9" fmla="*/ 173 h 173"/>
            </a:gdLst>
            <a:ahLst/>
            <a:cxnLst>
              <a:cxn ang="T4">
                <a:pos x="T0" y="T1"/>
              </a:cxn>
              <a:cxn ang="T5">
                <a:pos x="T2" y="T3"/>
              </a:cxn>
            </a:cxnLst>
            <a:rect l="T6" t="T7" r="T8" b="T9"/>
            <a:pathLst>
              <a:path w="118" h="173">
                <a:moveTo>
                  <a:pt x="0" y="0"/>
                </a:moveTo>
                <a:cubicBezTo>
                  <a:pt x="18" y="31"/>
                  <a:pt x="94" y="137"/>
                  <a:pt x="118" y="173"/>
                </a:cubicBezTo>
              </a:path>
            </a:pathLst>
          </a:custGeom>
          <a:noFill/>
          <a:ln w="9525">
            <a:solidFill>
              <a:schemeClr val="tx1"/>
            </a:solidFill>
            <a:prstDash val="sysDot"/>
            <a:round/>
            <a:headEnd/>
            <a:tailEnd/>
          </a:ln>
        </p:spPr>
        <p:txBody>
          <a:bodyPr/>
          <a:lstStyle/>
          <a:p>
            <a:endParaRPr lang="zh-CN" altLang="en-US"/>
          </a:p>
        </p:txBody>
      </p:sp>
      <p:sp>
        <p:nvSpPr>
          <p:cNvPr id="36922" name="Freeform 68"/>
          <p:cNvSpPr>
            <a:spLocks/>
          </p:cNvSpPr>
          <p:nvPr/>
        </p:nvSpPr>
        <p:spPr bwMode="auto">
          <a:xfrm>
            <a:off x="1905000" y="3810000"/>
            <a:ext cx="304800" cy="304800"/>
          </a:xfrm>
          <a:custGeom>
            <a:avLst/>
            <a:gdLst>
              <a:gd name="T0" fmla="*/ 2147483647 w 99"/>
              <a:gd name="T1" fmla="*/ 0 h 233"/>
              <a:gd name="T2" fmla="*/ 0 w 99"/>
              <a:gd name="T3" fmla="*/ 2147483647 h 233"/>
              <a:gd name="T4" fmla="*/ 0 60000 65536"/>
              <a:gd name="T5" fmla="*/ 0 60000 65536"/>
              <a:gd name="T6" fmla="*/ 0 w 99"/>
              <a:gd name="T7" fmla="*/ 0 h 233"/>
              <a:gd name="T8" fmla="*/ 99 w 99"/>
              <a:gd name="T9" fmla="*/ 233 h 233"/>
            </a:gdLst>
            <a:ahLst/>
            <a:cxnLst>
              <a:cxn ang="T4">
                <a:pos x="T0" y="T1"/>
              </a:cxn>
              <a:cxn ang="T5">
                <a:pos x="T2" y="T3"/>
              </a:cxn>
            </a:cxnLst>
            <a:rect l="T6" t="T7" r="T8" b="T9"/>
            <a:pathLst>
              <a:path w="99" h="233">
                <a:moveTo>
                  <a:pt x="99" y="0"/>
                </a:moveTo>
                <a:cubicBezTo>
                  <a:pt x="83" y="40"/>
                  <a:pt x="21" y="184"/>
                  <a:pt x="0" y="233"/>
                </a:cubicBezTo>
              </a:path>
            </a:pathLst>
          </a:custGeom>
          <a:noFill/>
          <a:ln w="9525">
            <a:solidFill>
              <a:schemeClr val="tx1"/>
            </a:solidFill>
            <a:prstDash val="sysDot"/>
            <a:round/>
            <a:headEnd/>
            <a:tailEnd/>
          </a:ln>
        </p:spPr>
        <p:txBody>
          <a:bodyPr/>
          <a:lstStyle/>
          <a:p>
            <a:endParaRPr lang="zh-CN" altLang="en-US"/>
          </a:p>
        </p:txBody>
      </p:sp>
      <p:sp>
        <p:nvSpPr>
          <p:cNvPr id="36923" name="Freeform 69"/>
          <p:cNvSpPr>
            <a:spLocks/>
          </p:cNvSpPr>
          <p:nvPr/>
        </p:nvSpPr>
        <p:spPr bwMode="auto">
          <a:xfrm>
            <a:off x="2135188" y="3810000"/>
            <a:ext cx="608012" cy="260350"/>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36924" name="Group 70"/>
          <p:cNvGrpSpPr>
            <a:grpSpLocks/>
          </p:cNvGrpSpPr>
          <p:nvPr/>
        </p:nvGrpSpPr>
        <p:grpSpPr bwMode="auto">
          <a:xfrm>
            <a:off x="1244600" y="1524000"/>
            <a:ext cx="982663" cy="355600"/>
            <a:chOff x="4320" y="1872"/>
            <a:chExt cx="384" cy="200"/>
          </a:xfrm>
        </p:grpSpPr>
        <p:grpSp>
          <p:nvGrpSpPr>
            <p:cNvPr id="36943" name="Group 71"/>
            <p:cNvGrpSpPr>
              <a:grpSpLocks/>
            </p:cNvGrpSpPr>
            <p:nvPr/>
          </p:nvGrpSpPr>
          <p:grpSpPr bwMode="auto">
            <a:xfrm>
              <a:off x="4320" y="1872"/>
              <a:ext cx="336" cy="200"/>
              <a:chOff x="4320" y="1872"/>
              <a:chExt cx="336" cy="200"/>
            </a:xfrm>
          </p:grpSpPr>
          <p:sp>
            <p:nvSpPr>
              <p:cNvPr id="36945" name="Line 72"/>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36946" name="Line 73"/>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36947" name="Line 74"/>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36948" name="Line 75"/>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36949" name="Line 76"/>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36950" name="Line 77"/>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36944" name="Line 78"/>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grpSp>
        <p:nvGrpSpPr>
          <p:cNvPr id="36925" name="Group 79"/>
          <p:cNvGrpSpPr>
            <a:grpSpLocks/>
          </p:cNvGrpSpPr>
          <p:nvPr/>
        </p:nvGrpSpPr>
        <p:grpSpPr bwMode="auto">
          <a:xfrm>
            <a:off x="1366838" y="4078288"/>
            <a:ext cx="982662" cy="341312"/>
            <a:chOff x="4368" y="3312"/>
            <a:chExt cx="384" cy="192"/>
          </a:xfrm>
        </p:grpSpPr>
        <p:sp>
          <p:nvSpPr>
            <p:cNvPr id="36936" name="Line 80"/>
            <p:cNvSpPr>
              <a:spLocks noChangeShapeType="1"/>
            </p:cNvSpPr>
            <p:nvPr/>
          </p:nvSpPr>
          <p:spPr bwMode="auto">
            <a:xfrm flipV="1">
              <a:off x="4416" y="3408"/>
              <a:ext cx="96" cy="48"/>
            </a:xfrm>
            <a:prstGeom prst="line">
              <a:avLst/>
            </a:prstGeom>
            <a:noFill/>
            <a:ln w="9525">
              <a:solidFill>
                <a:schemeClr val="tx1"/>
              </a:solidFill>
              <a:prstDash val="sysDot"/>
              <a:round/>
              <a:headEnd/>
              <a:tailEnd/>
            </a:ln>
          </p:spPr>
          <p:txBody>
            <a:bodyPr/>
            <a:lstStyle/>
            <a:p>
              <a:endParaRPr lang="zh-CN" altLang="en-US"/>
            </a:p>
          </p:txBody>
        </p:sp>
        <p:sp>
          <p:nvSpPr>
            <p:cNvPr id="36937" name="Line 81"/>
            <p:cNvSpPr>
              <a:spLocks noChangeShapeType="1"/>
            </p:cNvSpPr>
            <p:nvPr/>
          </p:nvSpPr>
          <p:spPr bwMode="auto">
            <a:xfrm>
              <a:off x="4646" y="3428"/>
              <a:ext cx="58" cy="28"/>
            </a:xfrm>
            <a:prstGeom prst="line">
              <a:avLst/>
            </a:prstGeom>
            <a:noFill/>
            <a:ln w="9525">
              <a:solidFill>
                <a:schemeClr val="tx1"/>
              </a:solidFill>
              <a:prstDash val="sysDot"/>
              <a:round/>
              <a:headEnd/>
              <a:tailEnd/>
            </a:ln>
          </p:spPr>
          <p:txBody>
            <a:bodyPr/>
            <a:lstStyle/>
            <a:p>
              <a:endParaRPr lang="zh-CN" altLang="en-US"/>
            </a:p>
          </p:txBody>
        </p:sp>
        <p:sp>
          <p:nvSpPr>
            <p:cNvPr id="36938" name="Line 82"/>
            <p:cNvSpPr>
              <a:spLocks noChangeShapeType="1"/>
            </p:cNvSpPr>
            <p:nvPr/>
          </p:nvSpPr>
          <p:spPr bwMode="auto">
            <a:xfrm>
              <a:off x="4512" y="3312"/>
              <a:ext cx="0" cy="104"/>
            </a:xfrm>
            <a:prstGeom prst="line">
              <a:avLst/>
            </a:prstGeom>
            <a:noFill/>
            <a:ln w="76200">
              <a:solidFill>
                <a:srgbClr val="364956"/>
              </a:solidFill>
              <a:round/>
              <a:headEnd/>
              <a:tailEnd/>
            </a:ln>
          </p:spPr>
          <p:txBody>
            <a:bodyPr/>
            <a:lstStyle/>
            <a:p>
              <a:endParaRPr lang="zh-CN" altLang="en-US"/>
            </a:p>
          </p:txBody>
        </p:sp>
        <p:sp>
          <p:nvSpPr>
            <p:cNvPr id="36939" name="Line 83"/>
            <p:cNvSpPr>
              <a:spLocks noChangeShapeType="1"/>
            </p:cNvSpPr>
            <p:nvPr/>
          </p:nvSpPr>
          <p:spPr bwMode="auto">
            <a:xfrm>
              <a:off x="4560" y="3360"/>
              <a:ext cx="96" cy="0"/>
            </a:xfrm>
            <a:prstGeom prst="line">
              <a:avLst/>
            </a:prstGeom>
            <a:noFill/>
            <a:ln w="76200">
              <a:solidFill>
                <a:srgbClr val="364956"/>
              </a:solidFill>
              <a:round/>
              <a:headEnd/>
              <a:tailEnd/>
            </a:ln>
          </p:spPr>
          <p:txBody>
            <a:bodyPr/>
            <a:lstStyle/>
            <a:p>
              <a:endParaRPr lang="zh-CN" altLang="en-US"/>
            </a:p>
          </p:txBody>
        </p:sp>
        <p:sp>
          <p:nvSpPr>
            <p:cNvPr id="36940" name="Line 84"/>
            <p:cNvSpPr>
              <a:spLocks noChangeShapeType="1"/>
            </p:cNvSpPr>
            <p:nvPr/>
          </p:nvSpPr>
          <p:spPr bwMode="auto">
            <a:xfrm>
              <a:off x="4368" y="3360"/>
              <a:ext cx="48" cy="0"/>
            </a:xfrm>
            <a:prstGeom prst="line">
              <a:avLst/>
            </a:prstGeom>
            <a:noFill/>
            <a:ln w="9525">
              <a:solidFill>
                <a:schemeClr val="tx1"/>
              </a:solidFill>
              <a:round/>
              <a:headEnd/>
              <a:tailEnd/>
            </a:ln>
          </p:spPr>
          <p:txBody>
            <a:bodyPr/>
            <a:lstStyle/>
            <a:p>
              <a:endParaRPr lang="zh-CN" altLang="en-US"/>
            </a:p>
          </p:txBody>
        </p:sp>
        <p:sp>
          <p:nvSpPr>
            <p:cNvPr id="36941" name="Line 85"/>
            <p:cNvSpPr>
              <a:spLocks noChangeShapeType="1"/>
            </p:cNvSpPr>
            <p:nvPr/>
          </p:nvSpPr>
          <p:spPr bwMode="auto">
            <a:xfrm>
              <a:off x="4704" y="3360"/>
              <a:ext cx="48" cy="0"/>
            </a:xfrm>
            <a:prstGeom prst="line">
              <a:avLst/>
            </a:prstGeom>
            <a:noFill/>
            <a:ln w="9525">
              <a:solidFill>
                <a:schemeClr val="tx1"/>
              </a:solidFill>
              <a:round/>
              <a:headEnd/>
              <a:tailEnd/>
            </a:ln>
          </p:spPr>
          <p:txBody>
            <a:bodyPr/>
            <a:lstStyle/>
            <a:p>
              <a:endParaRPr lang="zh-CN" altLang="en-US"/>
            </a:p>
          </p:txBody>
        </p:sp>
        <p:sp>
          <p:nvSpPr>
            <p:cNvPr id="36942" name="Line 86"/>
            <p:cNvSpPr>
              <a:spLocks noChangeShapeType="1"/>
            </p:cNvSpPr>
            <p:nvPr/>
          </p:nvSpPr>
          <p:spPr bwMode="auto">
            <a:xfrm>
              <a:off x="4560" y="3408"/>
              <a:ext cx="0" cy="96"/>
            </a:xfrm>
            <a:prstGeom prst="line">
              <a:avLst/>
            </a:prstGeom>
            <a:noFill/>
            <a:ln w="9525">
              <a:solidFill>
                <a:schemeClr val="tx1"/>
              </a:solidFill>
              <a:round/>
              <a:headEnd/>
              <a:tailEnd/>
            </a:ln>
          </p:spPr>
          <p:txBody>
            <a:bodyPr/>
            <a:lstStyle/>
            <a:p>
              <a:endParaRPr lang="zh-CN" altLang="en-US"/>
            </a:p>
          </p:txBody>
        </p:sp>
      </p:grpSp>
      <p:sp>
        <p:nvSpPr>
          <p:cNvPr id="36926" name="Text Box 87"/>
          <p:cNvSpPr txBox="1">
            <a:spLocks noChangeArrowheads="1"/>
          </p:cNvSpPr>
          <p:nvPr/>
        </p:nvSpPr>
        <p:spPr bwMode="auto">
          <a:xfrm>
            <a:off x="1066800" y="2667000"/>
            <a:ext cx="1560513" cy="641350"/>
          </a:xfrm>
          <a:prstGeom prst="rect">
            <a:avLst/>
          </a:prstGeom>
          <a:noFill/>
          <a:ln w="25400">
            <a:noFill/>
            <a:miter lim="800000"/>
            <a:headEnd/>
            <a:tailEnd/>
          </a:ln>
        </p:spPr>
        <p:txBody>
          <a:bodyPr wrap="none">
            <a:spAutoFit/>
          </a:bodyPr>
          <a:lstStyle/>
          <a:p>
            <a:r>
              <a:rPr lang="zh-CN" altLang="en-US" sz="3600" b="1">
                <a:solidFill>
                  <a:srgbClr val="FF3300"/>
                </a:solidFill>
              </a:rPr>
              <a:t>Ａ　Ｂ</a:t>
            </a:r>
          </a:p>
        </p:txBody>
      </p:sp>
      <p:sp>
        <p:nvSpPr>
          <p:cNvPr id="36927" name="Text Box 88"/>
          <p:cNvSpPr txBox="1">
            <a:spLocks noChangeArrowheads="1"/>
          </p:cNvSpPr>
          <p:nvPr/>
        </p:nvSpPr>
        <p:spPr bwMode="auto">
          <a:xfrm>
            <a:off x="1358900" y="3686175"/>
            <a:ext cx="1125538" cy="641350"/>
          </a:xfrm>
          <a:prstGeom prst="rect">
            <a:avLst/>
          </a:prstGeom>
          <a:noFill/>
          <a:ln w="25400">
            <a:noFill/>
            <a:miter lim="800000"/>
            <a:headEnd/>
            <a:tailEnd/>
          </a:ln>
        </p:spPr>
        <p:txBody>
          <a:bodyPr wrap="none">
            <a:spAutoFit/>
          </a:bodyPr>
          <a:lstStyle/>
          <a:p>
            <a:r>
              <a:rPr lang="en-US" altLang="zh-CN" sz="3600" b="1">
                <a:solidFill>
                  <a:srgbClr val="FF3300"/>
                </a:solidFill>
              </a:rPr>
              <a:t>a　b</a:t>
            </a:r>
            <a:endParaRPr lang="zh-CN" altLang="en-US" sz="3600" b="1">
              <a:solidFill>
                <a:srgbClr val="FF3300"/>
              </a:solidFill>
            </a:endParaRPr>
          </a:p>
        </p:txBody>
      </p:sp>
      <p:sp>
        <p:nvSpPr>
          <p:cNvPr id="36928" name="Text Box 89"/>
          <p:cNvSpPr txBox="1">
            <a:spLocks noChangeArrowheads="1"/>
          </p:cNvSpPr>
          <p:nvPr/>
        </p:nvSpPr>
        <p:spPr bwMode="auto">
          <a:xfrm>
            <a:off x="4343400" y="2590800"/>
            <a:ext cx="1355725" cy="641350"/>
          </a:xfrm>
          <a:prstGeom prst="rect">
            <a:avLst/>
          </a:prstGeom>
          <a:noFill/>
          <a:ln w="25400">
            <a:noFill/>
            <a:miter lim="800000"/>
            <a:headEnd/>
            <a:tailEnd/>
          </a:ln>
        </p:spPr>
        <p:txBody>
          <a:bodyPr wrap="none">
            <a:spAutoFit/>
          </a:bodyPr>
          <a:lstStyle/>
          <a:p>
            <a:r>
              <a:rPr lang="zh-CN" altLang="en-US" sz="3600" b="1">
                <a:solidFill>
                  <a:srgbClr val="FF3300"/>
                </a:solidFill>
              </a:rPr>
              <a:t>Ａ　</a:t>
            </a:r>
            <a:r>
              <a:rPr lang="en-US" altLang="zh-CN" sz="3600" b="1">
                <a:solidFill>
                  <a:srgbClr val="FF3300"/>
                </a:solidFill>
              </a:rPr>
              <a:t>b</a:t>
            </a:r>
          </a:p>
        </p:txBody>
      </p:sp>
      <p:sp>
        <p:nvSpPr>
          <p:cNvPr id="36929" name="Text Box 90"/>
          <p:cNvSpPr txBox="1">
            <a:spLocks noChangeArrowheads="1"/>
          </p:cNvSpPr>
          <p:nvPr/>
        </p:nvSpPr>
        <p:spPr bwMode="auto">
          <a:xfrm>
            <a:off x="4495800" y="3886200"/>
            <a:ext cx="1330325" cy="641350"/>
          </a:xfrm>
          <a:prstGeom prst="rect">
            <a:avLst/>
          </a:prstGeom>
          <a:noFill/>
          <a:ln w="25400">
            <a:noFill/>
            <a:miter lim="800000"/>
            <a:headEnd/>
            <a:tailEnd/>
          </a:ln>
        </p:spPr>
        <p:txBody>
          <a:bodyPr wrap="none">
            <a:spAutoFit/>
          </a:bodyPr>
          <a:lstStyle/>
          <a:p>
            <a:r>
              <a:rPr lang="en-US" altLang="zh-CN" sz="3600" b="1">
                <a:solidFill>
                  <a:srgbClr val="FF3300"/>
                </a:solidFill>
              </a:rPr>
              <a:t>a　</a:t>
            </a:r>
            <a:r>
              <a:rPr lang="zh-CN" altLang="en-US" sz="3600" b="1">
                <a:solidFill>
                  <a:srgbClr val="FF3300"/>
                </a:solidFill>
              </a:rPr>
              <a:t>Ｂ</a:t>
            </a:r>
          </a:p>
        </p:txBody>
      </p:sp>
      <p:sp>
        <p:nvSpPr>
          <p:cNvPr id="58459" name="Oval 91">
            <a:hlinkClick r:id="" action="ppaction://noaction"/>
          </p:cNvPr>
          <p:cNvSpPr>
            <a:spLocks noChangeArrowheads="1"/>
          </p:cNvSpPr>
          <p:nvPr/>
        </p:nvSpPr>
        <p:spPr bwMode="auto">
          <a:xfrm>
            <a:off x="3886200" y="2057400"/>
            <a:ext cx="2438400" cy="1219200"/>
          </a:xfrm>
          <a:prstGeom prst="ellipse">
            <a:avLst/>
          </a:prstGeom>
          <a:noFill/>
          <a:ln w="25400">
            <a:solidFill>
              <a:srgbClr val="FF0000"/>
            </a:solidFill>
            <a:round/>
            <a:headEnd/>
            <a:tailEnd/>
          </a:ln>
        </p:spPr>
        <p:txBody>
          <a:bodyPr wrap="none" anchor="ctr"/>
          <a:lstStyle/>
          <a:p>
            <a:endParaRPr lang="zh-CN" altLang="en-US"/>
          </a:p>
        </p:txBody>
      </p:sp>
      <p:sp>
        <p:nvSpPr>
          <p:cNvPr id="58460" name="Oval 92">
            <a:hlinkClick r:id="" action="ppaction://noaction"/>
          </p:cNvPr>
          <p:cNvSpPr>
            <a:spLocks noChangeArrowheads="1"/>
          </p:cNvSpPr>
          <p:nvPr/>
        </p:nvSpPr>
        <p:spPr bwMode="auto">
          <a:xfrm>
            <a:off x="762000" y="3200400"/>
            <a:ext cx="2438400" cy="1219200"/>
          </a:xfrm>
          <a:prstGeom prst="ellipse">
            <a:avLst/>
          </a:prstGeom>
          <a:noFill/>
          <a:ln w="25400">
            <a:solidFill>
              <a:srgbClr val="FF0000"/>
            </a:solidFill>
            <a:round/>
            <a:headEnd/>
            <a:tailEnd/>
          </a:ln>
        </p:spPr>
        <p:txBody>
          <a:bodyPr wrap="none" anchor="ctr"/>
          <a:lstStyle/>
          <a:p>
            <a:endParaRPr lang="zh-CN" altLang="en-US"/>
          </a:p>
        </p:txBody>
      </p:sp>
      <p:sp>
        <p:nvSpPr>
          <p:cNvPr id="58461" name="Oval 93">
            <a:hlinkClick r:id="" action="ppaction://noaction"/>
          </p:cNvPr>
          <p:cNvSpPr>
            <a:spLocks noChangeArrowheads="1"/>
          </p:cNvSpPr>
          <p:nvPr/>
        </p:nvSpPr>
        <p:spPr bwMode="auto">
          <a:xfrm>
            <a:off x="3886200" y="3200400"/>
            <a:ext cx="2438400" cy="1219200"/>
          </a:xfrm>
          <a:prstGeom prst="ellipse">
            <a:avLst/>
          </a:prstGeom>
          <a:noFill/>
          <a:ln w="25400">
            <a:solidFill>
              <a:srgbClr val="FF0000"/>
            </a:solidFill>
            <a:round/>
            <a:headEnd/>
            <a:tailEnd/>
          </a:ln>
        </p:spPr>
        <p:txBody>
          <a:bodyPr wrap="none" anchor="ctr"/>
          <a:lstStyle/>
          <a:p>
            <a:endParaRPr lang="zh-CN" altLang="en-US"/>
          </a:p>
        </p:txBody>
      </p:sp>
      <p:sp>
        <p:nvSpPr>
          <p:cNvPr id="58462" name="AutoShape 94">
            <a:hlinkClick r:id="" action="ppaction://noaction" highlightClick="1"/>
          </p:cNvPr>
          <p:cNvSpPr>
            <a:spLocks noChangeArrowheads="1"/>
          </p:cNvSpPr>
          <p:nvPr/>
        </p:nvSpPr>
        <p:spPr bwMode="auto">
          <a:xfrm>
            <a:off x="1295400" y="4648200"/>
            <a:ext cx="990600" cy="533400"/>
          </a:xfrm>
          <a:prstGeom prst="bevel">
            <a:avLst>
              <a:gd name="adj" fmla="val 9523"/>
            </a:avLst>
          </a:prstGeom>
          <a:solidFill>
            <a:srgbClr val="073B75"/>
          </a:solidFill>
          <a:ln w="9525">
            <a:noFill/>
            <a:miter lim="800000"/>
            <a:headEnd/>
            <a:tailEnd/>
          </a:ln>
        </p:spPr>
        <p:txBody>
          <a:bodyPr wrap="none" anchor="ctr"/>
          <a:lstStyle/>
          <a:p>
            <a:r>
              <a:rPr lang="zh-CN" altLang="en-US" b="1">
                <a:solidFill>
                  <a:schemeClr val="bg1"/>
                </a:solidFill>
              </a:rPr>
              <a:t>组合二</a:t>
            </a:r>
            <a:endParaRPr lang="en-US" altLang="zh-CN" b="1">
              <a:solidFill>
                <a:schemeClr val="bg1"/>
              </a:solidFill>
            </a:endParaRPr>
          </a:p>
        </p:txBody>
      </p:sp>
      <p:sp>
        <p:nvSpPr>
          <p:cNvPr id="58463" name="AutoShape 95">
            <a:hlinkClick r:id="" action="ppaction://noaction" highlightClick="1"/>
          </p:cNvPr>
          <p:cNvSpPr>
            <a:spLocks noChangeArrowheads="1"/>
          </p:cNvSpPr>
          <p:nvPr/>
        </p:nvSpPr>
        <p:spPr bwMode="auto">
          <a:xfrm>
            <a:off x="4495800" y="685800"/>
            <a:ext cx="990600" cy="533400"/>
          </a:xfrm>
          <a:prstGeom prst="bevel">
            <a:avLst>
              <a:gd name="adj" fmla="val 9523"/>
            </a:avLst>
          </a:prstGeom>
          <a:solidFill>
            <a:srgbClr val="073B75"/>
          </a:solidFill>
          <a:ln w="9525">
            <a:noFill/>
            <a:miter lim="800000"/>
            <a:headEnd/>
            <a:tailEnd/>
          </a:ln>
        </p:spPr>
        <p:txBody>
          <a:bodyPr wrap="none" anchor="ctr"/>
          <a:lstStyle/>
          <a:p>
            <a:r>
              <a:rPr lang="zh-CN" altLang="en-US" b="1">
                <a:solidFill>
                  <a:srgbClr val="CCECFF"/>
                </a:solidFill>
              </a:rPr>
              <a:t>组合三</a:t>
            </a:r>
          </a:p>
        </p:txBody>
      </p:sp>
      <p:sp>
        <p:nvSpPr>
          <p:cNvPr id="58464" name="AutoShape 96">
            <a:hlinkClick r:id="" action="ppaction://noaction" highlightClick="1"/>
          </p:cNvPr>
          <p:cNvSpPr>
            <a:spLocks noChangeArrowheads="1"/>
          </p:cNvSpPr>
          <p:nvPr/>
        </p:nvSpPr>
        <p:spPr bwMode="auto">
          <a:xfrm>
            <a:off x="4572000" y="4648200"/>
            <a:ext cx="990600" cy="533400"/>
          </a:xfrm>
          <a:prstGeom prst="bevel">
            <a:avLst>
              <a:gd name="adj" fmla="val 9523"/>
            </a:avLst>
          </a:prstGeom>
          <a:solidFill>
            <a:srgbClr val="073B75"/>
          </a:solidFill>
          <a:ln w="9525">
            <a:noFill/>
            <a:miter lim="800000"/>
            <a:headEnd/>
            <a:tailEnd/>
          </a:ln>
        </p:spPr>
        <p:txBody>
          <a:bodyPr wrap="none" anchor="ctr"/>
          <a:lstStyle/>
          <a:p>
            <a:r>
              <a:rPr lang="zh-CN" altLang="en-US" b="1">
                <a:solidFill>
                  <a:srgbClr val="CCECFF"/>
                </a:solidFill>
              </a:rPr>
              <a:t>组合四</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400"/>
                                        </p:tgtEl>
                                        <p:attrNameLst>
                                          <p:attrName>style.visibility</p:attrName>
                                        </p:attrNameLst>
                                      </p:cBhvr>
                                      <p:to>
                                        <p:strVal val="visible"/>
                                      </p:to>
                                    </p:set>
                                    <p:anim calcmode="lin" valueType="num">
                                      <p:cBhvr additive="base">
                                        <p:cTn id="7" dur="500" fill="hold"/>
                                        <p:tgtEl>
                                          <p:spTgt spid="58400"/>
                                        </p:tgtEl>
                                        <p:attrNameLst>
                                          <p:attrName>ppt_x</p:attrName>
                                        </p:attrNameLst>
                                      </p:cBhvr>
                                      <p:tavLst>
                                        <p:tav tm="0">
                                          <p:val>
                                            <p:strVal val="0-#ppt_w/2"/>
                                          </p:val>
                                        </p:tav>
                                        <p:tav tm="100000">
                                          <p:val>
                                            <p:strVal val="#ppt_x"/>
                                          </p:val>
                                        </p:tav>
                                      </p:tavLst>
                                    </p:anim>
                                    <p:anim calcmode="lin" valueType="num">
                                      <p:cBhvr additive="base">
                                        <p:cTn id="8" dur="500" fill="hold"/>
                                        <p:tgtEl>
                                          <p:spTgt spid="584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404"/>
                                        </p:tgtEl>
                                        <p:attrNameLst>
                                          <p:attrName>style.visibility</p:attrName>
                                        </p:attrNameLst>
                                      </p:cBhvr>
                                      <p:to>
                                        <p:strVal val="visible"/>
                                      </p:to>
                                    </p:set>
                                    <p:anim calcmode="lin" valueType="num">
                                      <p:cBhvr additive="base">
                                        <p:cTn id="13" dur="500" fill="hold"/>
                                        <p:tgtEl>
                                          <p:spTgt spid="58404"/>
                                        </p:tgtEl>
                                        <p:attrNameLst>
                                          <p:attrName>ppt_x</p:attrName>
                                        </p:attrNameLst>
                                      </p:cBhvr>
                                      <p:tavLst>
                                        <p:tav tm="0">
                                          <p:val>
                                            <p:strVal val="0-#ppt_w/2"/>
                                          </p:val>
                                        </p:tav>
                                        <p:tav tm="100000">
                                          <p:val>
                                            <p:strVal val="#ppt_x"/>
                                          </p:val>
                                        </p:tav>
                                      </p:tavLst>
                                    </p:anim>
                                    <p:anim calcmode="lin" valueType="num">
                                      <p:cBhvr additive="base">
                                        <p:cTn id="14" dur="500" fill="hold"/>
                                        <p:tgtEl>
                                          <p:spTgt spid="5840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460"/>
                                        </p:tgtEl>
                                        <p:attrNameLst>
                                          <p:attrName>style.visibility</p:attrName>
                                        </p:attrNameLst>
                                      </p:cBhvr>
                                      <p:to>
                                        <p:strVal val="visible"/>
                                      </p:to>
                                    </p:set>
                                    <p:anim calcmode="lin" valueType="num">
                                      <p:cBhvr additive="base">
                                        <p:cTn id="19" dur="500" fill="hold"/>
                                        <p:tgtEl>
                                          <p:spTgt spid="58460"/>
                                        </p:tgtEl>
                                        <p:attrNameLst>
                                          <p:attrName>ppt_x</p:attrName>
                                        </p:attrNameLst>
                                      </p:cBhvr>
                                      <p:tavLst>
                                        <p:tav tm="0">
                                          <p:val>
                                            <p:strVal val="0-#ppt_w/2"/>
                                          </p:val>
                                        </p:tav>
                                        <p:tav tm="100000">
                                          <p:val>
                                            <p:strVal val="#ppt_x"/>
                                          </p:val>
                                        </p:tav>
                                      </p:tavLst>
                                    </p:anim>
                                    <p:anim calcmode="lin" valueType="num">
                                      <p:cBhvr additive="base">
                                        <p:cTn id="20" dur="500" fill="hold"/>
                                        <p:tgtEl>
                                          <p:spTgt spid="5846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8462"/>
                                        </p:tgtEl>
                                        <p:attrNameLst>
                                          <p:attrName>style.visibility</p:attrName>
                                        </p:attrNameLst>
                                      </p:cBhvr>
                                      <p:to>
                                        <p:strVal val="visible"/>
                                      </p:to>
                                    </p:set>
                                    <p:anim calcmode="lin" valueType="num">
                                      <p:cBhvr additive="base">
                                        <p:cTn id="25" dur="500" fill="hold"/>
                                        <p:tgtEl>
                                          <p:spTgt spid="58462"/>
                                        </p:tgtEl>
                                        <p:attrNameLst>
                                          <p:attrName>ppt_x</p:attrName>
                                        </p:attrNameLst>
                                      </p:cBhvr>
                                      <p:tavLst>
                                        <p:tav tm="0">
                                          <p:val>
                                            <p:strVal val="0-#ppt_w/2"/>
                                          </p:val>
                                        </p:tav>
                                        <p:tav tm="100000">
                                          <p:val>
                                            <p:strVal val="#ppt_x"/>
                                          </p:val>
                                        </p:tav>
                                      </p:tavLst>
                                    </p:anim>
                                    <p:anim calcmode="lin" valueType="num">
                                      <p:cBhvr additive="base">
                                        <p:cTn id="26" dur="500" fill="hold"/>
                                        <p:tgtEl>
                                          <p:spTgt spid="5846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8459"/>
                                        </p:tgtEl>
                                        <p:attrNameLst>
                                          <p:attrName>style.visibility</p:attrName>
                                        </p:attrNameLst>
                                      </p:cBhvr>
                                      <p:to>
                                        <p:strVal val="visible"/>
                                      </p:to>
                                    </p:set>
                                    <p:anim calcmode="lin" valueType="num">
                                      <p:cBhvr additive="base">
                                        <p:cTn id="31" dur="500" fill="hold"/>
                                        <p:tgtEl>
                                          <p:spTgt spid="58459"/>
                                        </p:tgtEl>
                                        <p:attrNameLst>
                                          <p:attrName>ppt_x</p:attrName>
                                        </p:attrNameLst>
                                      </p:cBhvr>
                                      <p:tavLst>
                                        <p:tav tm="0">
                                          <p:val>
                                            <p:strVal val="0-#ppt_w/2"/>
                                          </p:val>
                                        </p:tav>
                                        <p:tav tm="100000">
                                          <p:val>
                                            <p:strVal val="#ppt_x"/>
                                          </p:val>
                                        </p:tav>
                                      </p:tavLst>
                                    </p:anim>
                                    <p:anim calcmode="lin" valueType="num">
                                      <p:cBhvr additive="base">
                                        <p:cTn id="32" dur="500" fill="hold"/>
                                        <p:tgtEl>
                                          <p:spTgt spid="5845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8463"/>
                                        </p:tgtEl>
                                        <p:attrNameLst>
                                          <p:attrName>style.visibility</p:attrName>
                                        </p:attrNameLst>
                                      </p:cBhvr>
                                      <p:to>
                                        <p:strVal val="visible"/>
                                      </p:to>
                                    </p:set>
                                    <p:anim calcmode="lin" valueType="num">
                                      <p:cBhvr additive="base">
                                        <p:cTn id="37" dur="500" fill="hold"/>
                                        <p:tgtEl>
                                          <p:spTgt spid="58463"/>
                                        </p:tgtEl>
                                        <p:attrNameLst>
                                          <p:attrName>ppt_x</p:attrName>
                                        </p:attrNameLst>
                                      </p:cBhvr>
                                      <p:tavLst>
                                        <p:tav tm="0">
                                          <p:val>
                                            <p:strVal val="0-#ppt_w/2"/>
                                          </p:val>
                                        </p:tav>
                                        <p:tav tm="100000">
                                          <p:val>
                                            <p:strVal val="#ppt_x"/>
                                          </p:val>
                                        </p:tav>
                                      </p:tavLst>
                                    </p:anim>
                                    <p:anim calcmode="lin" valueType="num">
                                      <p:cBhvr additive="base">
                                        <p:cTn id="38" dur="500" fill="hold"/>
                                        <p:tgtEl>
                                          <p:spTgt spid="5846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8461"/>
                                        </p:tgtEl>
                                        <p:attrNameLst>
                                          <p:attrName>style.visibility</p:attrName>
                                        </p:attrNameLst>
                                      </p:cBhvr>
                                      <p:to>
                                        <p:strVal val="visible"/>
                                      </p:to>
                                    </p:set>
                                    <p:anim calcmode="lin" valueType="num">
                                      <p:cBhvr additive="base">
                                        <p:cTn id="43" dur="500" fill="hold"/>
                                        <p:tgtEl>
                                          <p:spTgt spid="58461"/>
                                        </p:tgtEl>
                                        <p:attrNameLst>
                                          <p:attrName>ppt_x</p:attrName>
                                        </p:attrNameLst>
                                      </p:cBhvr>
                                      <p:tavLst>
                                        <p:tav tm="0">
                                          <p:val>
                                            <p:strVal val="0-#ppt_w/2"/>
                                          </p:val>
                                        </p:tav>
                                        <p:tav tm="100000">
                                          <p:val>
                                            <p:strVal val="#ppt_x"/>
                                          </p:val>
                                        </p:tav>
                                      </p:tavLst>
                                    </p:anim>
                                    <p:anim calcmode="lin" valueType="num">
                                      <p:cBhvr additive="base">
                                        <p:cTn id="44" dur="500" fill="hold"/>
                                        <p:tgtEl>
                                          <p:spTgt spid="5846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8464"/>
                                        </p:tgtEl>
                                        <p:attrNameLst>
                                          <p:attrName>style.visibility</p:attrName>
                                        </p:attrNameLst>
                                      </p:cBhvr>
                                      <p:to>
                                        <p:strVal val="visible"/>
                                      </p:to>
                                    </p:set>
                                    <p:anim calcmode="lin" valueType="num">
                                      <p:cBhvr additive="base">
                                        <p:cTn id="49" dur="500" fill="hold"/>
                                        <p:tgtEl>
                                          <p:spTgt spid="58464"/>
                                        </p:tgtEl>
                                        <p:attrNameLst>
                                          <p:attrName>ppt_x</p:attrName>
                                        </p:attrNameLst>
                                      </p:cBhvr>
                                      <p:tavLst>
                                        <p:tav tm="0">
                                          <p:val>
                                            <p:strVal val="0-#ppt_w/2"/>
                                          </p:val>
                                        </p:tav>
                                        <p:tav tm="100000">
                                          <p:val>
                                            <p:strVal val="#ppt_x"/>
                                          </p:val>
                                        </p:tav>
                                      </p:tavLst>
                                    </p:anim>
                                    <p:anim calcmode="lin" valueType="num">
                                      <p:cBhvr additive="base">
                                        <p:cTn id="50" dur="500" fill="hold"/>
                                        <p:tgtEl>
                                          <p:spTgt spid="584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00" grpId="0" animBg="1" autoUpdateAnimBg="0"/>
      <p:bldP spid="58404" grpId="0" animBg="1" autoUpdateAnimBg="0"/>
      <p:bldP spid="58459" grpId="0" animBg="1" autoUpdateAnimBg="0"/>
      <p:bldP spid="58460" grpId="0" animBg="1" autoUpdateAnimBg="0"/>
      <p:bldP spid="58461" grpId="0" animBg="1" autoUpdateAnimBg="0"/>
      <p:bldP spid="58462" grpId="0" animBg="1" autoUpdateAnimBg="0"/>
      <p:bldP spid="58463" grpId="0" animBg="1" autoUpdateAnimBg="0"/>
      <p:bldP spid="58464"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7938"/>
            <a:ext cx="7848600" cy="6865938"/>
            <a:chOff x="0" y="0"/>
            <a:chExt cx="4944" cy="4325"/>
          </a:xfrm>
        </p:grpSpPr>
        <p:sp>
          <p:nvSpPr>
            <p:cNvPr id="37983" name="Rectangle 3"/>
            <p:cNvSpPr>
              <a:spLocks noChangeArrowheads="1"/>
            </p:cNvSpPr>
            <p:nvPr/>
          </p:nvSpPr>
          <p:spPr bwMode="auto">
            <a:xfrm>
              <a:off x="0" y="0"/>
              <a:ext cx="3792" cy="4320"/>
            </a:xfrm>
            <a:prstGeom prst="rect">
              <a:avLst/>
            </a:prstGeom>
            <a:solidFill>
              <a:srgbClr val="073B75"/>
            </a:solidFill>
            <a:ln w="9525">
              <a:noFill/>
              <a:miter lim="800000"/>
              <a:headEnd/>
              <a:tailEnd/>
            </a:ln>
          </p:spPr>
          <p:txBody>
            <a:bodyPr wrap="none" anchor="ctr"/>
            <a:lstStyle/>
            <a:p>
              <a:endParaRPr lang="zh-CN" altLang="en-US"/>
            </a:p>
          </p:txBody>
        </p:sp>
        <p:sp>
          <p:nvSpPr>
            <p:cNvPr id="37984" name="AutoShape 4"/>
            <p:cNvSpPr>
              <a:spLocks noChangeArrowheads="1"/>
            </p:cNvSpPr>
            <p:nvPr/>
          </p:nvSpPr>
          <p:spPr bwMode="auto">
            <a:xfrm>
              <a:off x="3792" y="0"/>
              <a:ext cx="1152" cy="4325"/>
            </a:xfrm>
            <a:prstGeom prst="rtTriangle">
              <a:avLst/>
            </a:prstGeom>
            <a:solidFill>
              <a:srgbClr val="073B75"/>
            </a:solidFill>
            <a:ln w="9525">
              <a:noFill/>
              <a:miter lim="800000"/>
              <a:headEnd/>
              <a:tailEnd/>
            </a:ln>
          </p:spPr>
          <p:txBody>
            <a:bodyPr wrap="none" anchor="ctr"/>
            <a:lstStyle/>
            <a:p>
              <a:endParaRPr lang="zh-CN" altLang="en-US"/>
            </a:p>
          </p:txBody>
        </p:sp>
      </p:grpSp>
      <p:sp>
        <p:nvSpPr>
          <p:cNvPr id="37891" name="Text Box 5"/>
          <p:cNvSpPr txBox="1">
            <a:spLocks noChangeArrowheads="1"/>
          </p:cNvSpPr>
          <p:nvPr/>
        </p:nvSpPr>
        <p:spPr bwMode="auto">
          <a:xfrm>
            <a:off x="6400800" y="407988"/>
            <a:ext cx="2133600" cy="1066800"/>
          </a:xfrm>
          <a:prstGeom prst="rect">
            <a:avLst/>
          </a:prstGeom>
          <a:noFill/>
          <a:ln w="9525">
            <a:noFill/>
            <a:miter lim="800000"/>
            <a:headEnd/>
            <a:tailEnd/>
          </a:ln>
        </p:spPr>
        <p:txBody>
          <a:bodyPr>
            <a:spAutoFit/>
          </a:bodyPr>
          <a:lstStyle/>
          <a:p>
            <a:pPr algn="l"/>
            <a:r>
              <a:rPr lang="zh-CN" altLang="en-US" sz="3200" b="1" u="sng">
                <a:solidFill>
                  <a:schemeClr val="accent2"/>
                </a:solidFill>
                <a:latin typeface="华文新魏" pitchFamily="2" charset="-122"/>
                <a:ea typeface="华文新魏" pitchFamily="2" charset="-122"/>
              </a:rPr>
              <a:t>非同源</a:t>
            </a:r>
          </a:p>
          <a:p>
            <a:pPr algn="l"/>
            <a:r>
              <a:rPr lang="zh-CN" altLang="en-US" sz="3200" b="1">
                <a:solidFill>
                  <a:schemeClr val="accent2"/>
                </a:solidFill>
                <a:latin typeface="华文新魏" pitchFamily="2" charset="-122"/>
                <a:ea typeface="华文新魏" pitchFamily="2" charset="-122"/>
              </a:rPr>
              <a:t>   </a:t>
            </a:r>
            <a:r>
              <a:rPr lang="zh-CN" altLang="en-US" sz="3200" b="1" u="sng">
                <a:solidFill>
                  <a:schemeClr val="accent2"/>
                </a:solidFill>
                <a:latin typeface="华文新魏" pitchFamily="2" charset="-122"/>
                <a:ea typeface="华文新魏" pitchFamily="2" charset="-122"/>
              </a:rPr>
              <a:t>染色体的</a:t>
            </a:r>
          </a:p>
        </p:txBody>
      </p:sp>
      <p:sp>
        <p:nvSpPr>
          <p:cNvPr id="37892" name="Oval 6"/>
          <p:cNvSpPr>
            <a:spLocks noChangeArrowheads="1"/>
          </p:cNvSpPr>
          <p:nvPr/>
        </p:nvSpPr>
        <p:spPr bwMode="auto">
          <a:xfrm>
            <a:off x="381000" y="1524000"/>
            <a:ext cx="2971800" cy="29718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7893" name="Freeform 7"/>
          <p:cNvSpPr>
            <a:spLocks/>
          </p:cNvSpPr>
          <p:nvPr/>
        </p:nvSpPr>
        <p:spPr bwMode="auto">
          <a:xfrm>
            <a:off x="1136650" y="2308225"/>
            <a:ext cx="396875" cy="430213"/>
          </a:xfrm>
          <a:custGeom>
            <a:avLst/>
            <a:gdLst>
              <a:gd name="T0" fmla="*/ 0 w 435"/>
              <a:gd name="T1" fmla="*/ 2147483647 h 473"/>
              <a:gd name="T2" fmla="*/ 2147483647 w 435"/>
              <a:gd name="T3" fmla="*/ 2147483647 h 473"/>
              <a:gd name="T4" fmla="*/ 2147483647 w 435"/>
              <a:gd name="T5" fmla="*/ 2147483647 h 473"/>
              <a:gd name="T6" fmla="*/ 2147483647 w 435"/>
              <a:gd name="T7" fmla="*/ 2147483647 h 473"/>
              <a:gd name="T8" fmla="*/ 2147483647 w 435"/>
              <a:gd name="T9" fmla="*/ 2147483647 h 473"/>
              <a:gd name="T10" fmla="*/ 0 60000 65536"/>
              <a:gd name="T11" fmla="*/ 0 60000 65536"/>
              <a:gd name="T12" fmla="*/ 0 60000 65536"/>
              <a:gd name="T13" fmla="*/ 0 60000 65536"/>
              <a:gd name="T14" fmla="*/ 0 60000 65536"/>
              <a:gd name="T15" fmla="*/ 0 w 435"/>
              <a:gd name="T16" fmla="*/ 0 h 473"/>
              <a:gd name="T17" fmla="*/ 435 w 435"/>
              <a:gd name="T18" fmla="*/ 473 h 473"/>
            </a:gdLst>
            <a:ahLst/>
            <a:cxnLst>
              <a:cxn ang="T10">
                <a:pos x="T0" y="T1"/>
              </a:cxn>
              <a:cxn ang="T11">
                <a:pos x="T2" y="T3"/>
              </a:cxn>
              <a:cxn ang="T12">
                <a:pos x="T4" y="T5"/>
              </a:cxn>
              <a:cxn ang="T13">
                <a:pos x="T6" y="T7"/>
              </a:cxn>
              <a:cxn ang="T14">
                <a:pos x="T8" y="T9"/>
              </a:cxn>
            </a:cxnLst>
            <a:rect l="T15" t="T16" r="T17" b="T18"/>
            <a:pathLst>
              <a:path w="435" h="473">
                <a:moveTo>
                  <a:pt x="0" y="421"/>
                </a:moveTo>
                <a:cubicBezTo>
                  <a:pt x="21" y="390"/>
                  <a:pt x="67" y="314"/>
                  <a:pt x="124" y="245"/>
                </a:cubicBezTo>
                <a:cubicBezTo>
                  <a:pt x="181" y="176"/>
                  <a:pt x="294" y="0"/>
                  <a:pt x="342" y="7"/>
                </a:cubicBezTo>
                <a:cubicBezTo>
                  <a:pt x="390" y="14"/>
                  <a:pt x="399" y="209"/>
                  <a:pt x="414" y="287"/>
                </a:cubicBezTo>
                <a:cubicBezTo>
                  <a:pt x="429" y="365"/>
                  <a:pt x="431" y="434"/>
                  <a:pt x="435" y="473"/>
                </a:cubicBezTo>
              </a:path>
            </a:pathLst>
          </a:custGeom>
          <a:noFill/>
          <a:ln w="101600">
            <a:solidFill>
              <a:srgbClr val="FF0000"/>
            </a:solidFill>
            <a:round/>
            <a:headEnd/>
            <a:tailEnd/>
          </a:ln>
        </p:spPr>
        <p:txBody>
          <a:bodyPr wrap="none" anchor="ctr"/>
          <a:lstStyle/>
          <a:p>
            <a:endParaRPr lang="zh-CN" altLang="en-US"/>
          </a:p>
        </p:txBody>
      </p:sp>
      <p:sp>
        <p:nvSpPr>
          <p:cNvPr id="37894" name="Freeform 8"/>
          <p:cNvSpPr>
            <a:spLocks/>
          </p:cNvSpPr>
          <p:nvPr/>
        </p:nvSpPr>
        <p:spPr bwMode="auto">
          <a:xfrm>
            <a:off x="1060450" y="2297113"/>
            <a:ext cx="617538" cy="384175"/>
          </a:xfrm>
          <a:custGeom>
            <a:avLst/>
            <a:gdLst>
              <a:gd name="T0" fmla="*/ 0 w 471"/>
              <a:gd name="T1" fmla="*/ 2147483647 h 293"/>
              <a:gd name="T2" fmla="*/ 2147483647 w 471"/>
              <a:gd name="T3" fmla="*/ 2147483647 h 293"/>
              <a:gd name="T4" fmla="*/ 2147483647 w 471"/>
              <a:gd name="T5" fmla="*/ 2147483647 h 293"/>
              <a:gd name="T6" fmla="*/ 2147483647 w 471"/>
              <a:gd name="T7" fmla="*/ 2147483647 h 293"/>
              <a:gd name="T8" fmla="*/ 2147483647 w 471"/>
              <a:gd name="T9" fmla="*/ 2147483647 h 293"/>
              <a:gd name="T10" fmla="*/ 0 60000 65536"/>
              <a:gd name="T11" fmla="*/ 0 60000 65536"/>
              <a:gd name="T12" fmla="*/ 0 60000 65536"/>
              <a:gd name="T13" fmla="*/ 0 60000 65536"/>
              <a:gd name="T14" fmla="*/ 0 60000 65536"/>
              <a:gd name="T15" fmla="*/ 0 w 471"/>
              <a:gd name="T16" fmla="*/ 0 h 293"/>
              <a:gd name="T17" fmla="*/ 471 w 471"/>
              <a:gd name="T18" fmla="*/ 293 h 293"/>
            </a:gdLst>
            <a:ahLst/>
            <a:cxnLst>
              <a:cxn ang="T10">
                <a:pos x="T0" y="T1"/>
              </a:cxn>
              <a:cxn ang="T11">
                <a:pos x="T2" y="T3"/>
              </a:cxn>
              <a:cxn ang="T12">
                <a:pos x="T4" y="T5"/>
              </a:cxn>
              <a:cxn ang="T13">
                <a:pos x="T6" y="T7"/>
              </a:cxn>
              <a:cxn ang="T14">
                <a:pos x="T8" y="T9"/>
              </a:cxn>
            </a:cxnLst>
            <a:rect l="T15" t="T16" r="T17" b="T18"/>
            <a:pathLst>
              <a:path w="471" h="293">
                <a:moveTo>
                  <a:pt x="0" y="172"/>
                </a:moveTo>
                <a:cubicBezTo>
                  <a:pt x="24" y="160"/>
                  <a:pt x="77" y="133"/>
                  <a:pt x="124" y="107"/>
                </a:cubicBezTo>
                <a:cubicBezTo>
                  <a:pt x="171" y="81"/>
                  <a:pt x="229" y="0"/>
                  <a:pt x="282" y="13"/>
                </a:cubicBezTo>
                <a:cubicBezTo>
                  <a:pt x="335" y="26"/>
                  <a:pt x="408" y="139"/>
                  <a:pt x="440" y="186"/>
                </a:cubicBezTo>
                <a:cubicBezTo>
                  <a:pt x="471" y="232"/>
                  <a:pt x="463" y="271"/>
                  <a:pt x="469" y="293"/>
                </a:cubicBezTo>
              </a:path>
            </a:pathLst>
          </a:custGeom>
          <a:noFill/>
          <a:ln w="101600">
            <a:solidFill>
              <a:srgbClr val="FF0000"/>
            </a:solidFill>
            <a:round/>
            <a:headEnd/>
            <a:tailEnd/>
          </a:ln>
        </p:spPr>
        <p:txBody>
          <a:bodyPr wrap="none" anchor="ctr"/>
          <a:lstStyle/>
          <a:p>
            <a:endParaRPr lang="zh-CN" altLang="en-US"/>
          </a:p>
        </p:txBody>
      </p:sp>
      <p:sp>
        <p:nvSpPr>
          <p:cNvPr id="37895" name="Oval 9"/>
          <p:cNvSpPr>
            <a:spLocks noChangeArrowheads="1"/>
          </p:cNvSpPr>
          <p:nvPr/>
        </p:nvSpPr>
        <p:spPr bwMode="auto">
          <a:xfrm rot="35310">
            <a:off x="1385888" y="2266950"/>
            <a:ext cx="82550" cy="10160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7896" name="Freeform 10"/>
          <p:cNvSpPr>
            <a:spLocks/>
          </p:cNvSpPr>
          <p:nvPr/>
        </p:nvSpPr>
        <p:spPr bwMode="auto">
          <a:xfrm>
            <a:off x="1822450" y="3341688"/>
            <a:ext cx="962025" cy="400050"/>
          </a:xfrm>
          <a:custGeom>
            <a:avLst/>
            <a:gdLst>
              <a:gd name="T0" fmla="*/ 0 w 1057"/>
              <a:gd name="T1" fmla="*/ 2147483647 h 440"/>
              <a:gd name="T2" fmla="*/ 2147483647 w 1057"/>
              <a:gd name="T3" fmla="*/ 2147483647 h 440"/>
              <a:gd name="T4" fmla="*/ 2147483647 w 1057"/>
              <a:gd name="T5" fmla="*/ 2147483647 h 440"/>
              <a:gd name="T6" fmla="*/ 2147483647 w 1057"/>
              <a:gd name="T7" fmla="*/ 2147483647 h 440"/>
              <a:gd name="T8" fmla="*/ 2147483647 w 1057"/>
              <a:gd name="T9" fmla="*/ 0 h 440"/>
              <a:gd name="T10" fmla="*/ 0 60000 65536"/>
              <a:gd name="T11" fmla="*/ 0 60000 65536"/>
              <a:gd name="T12" fmla="*/ 0 60000 65536"/>
              <a:gd name="T13" fmla="*/ 0 60000 65536"/>
              <a:gd name="T14" fmla="*/ 0 60000 65536"/>
              <a:gd name="T15" fmla="*/ 0 w 1057"/>
              <a:gd name="T16" fmla="*/ 0 h 440"/>
              <a:gd name="T17" fmla="*/ 1057 w 1057"/>
              <a:gd name="T18" fmla="*/ 440 h 440"/>
            </a:gdLst>
            <a:ahLst/>
            <a:cxnLst>
              <a:cxn ang="T10">
                <a:pos x="T0" y="T1"/>
              </a:cxn>
              <a:cxn ang="T11">
                <a:pos x="T2" y="T3"/>
              </a:cxn>
              <a:cxn ang="T12">
                <a:pos x="T4" y="T5"/>
              </a:cxn>
              <a:cxn ang="T13">
                <a:pos x="T6" y="T7"/>
              </a:cxn>
              <a:cxn ang="T14">
                <a:pos x="T8" y="T9"/>
              </a:cxn>
            </a:cxnLst>
            <a:rect l="T15" t="T16" r="T17" b="T18"/>
            <a:pathLst>
              <a:path w="1057" h="440">
                <a:moveTo>
                  <a:pt x="0" y="117"/>
                </a:moveTo>
                <a:cubicBezTo>
                  <a:pt x="38" y="144"/>
                  <a:pt x="133" y="229"/>
                  <a:pt x="228" y="282"/>
                </a:cubicBezTo>
                <a:cubicBezTo>
                  <a:pt x="323" y="335"/>
                  <a:pt x="474" y="440"/>
                  <a:pt x="571" y="434"/>
                </a:cubicBezTo>
                <a:cubicBezTo>
                  <a:pt x="668" y="428"/>
                  <a:pt x="728" y="320"/>
                  <a:pt x="809" y="248"/>
                </a:cubicBezTo>
                <a:cubicBezTo>
                  <a:pt x="890" y="176"/>
                  <a:pt x="1005" y="52"/>
                  <a:pt x="1057" y="0"/>
                </a:cubicBezTo>
              </a:path>
            </a:pathLst>
          </a:custGeom>
          <a:noFill/>
          <a:ln w="101600">
            <a:solidFill>
              <a:srgbClr val="FF0000"/>
            </a:solidFill>
            <a:round/>
            <a:headEnd/>
            <a:tailEnd/>
          </a:ln>
        </p:spPr>
        <p:txBody>
          <a:bodyPr wrap="none" anchor="ctr"/>
          <a:lstStyle/>
          <a:p>
            <a:endParaRPr lang="zh-CN" altLang="en-US"/>
          </a:p>
        </p:txBody>
      </p:sp>
      <p:sp>
        <p:nvSpPr>
          <p:cNvPr id="37897" name="Freeform 11"/>
          <p:cNvSpPr>
            <a:spLocks/>
          </p:cNvSpPr>
          <p:nvPr/>
        </p:nvSpPr>
        <p:spPr bwMode="auto">
          <a:xfrm>
            <a:off x="1152525" y="3490913"/>
            <a:ext cx="611188" cy="263525"/>
          </a:xfrm>
          <a:custGeom>
            <a:avLst/>
            <a:gdLst>
              <a:gd name="T0" fmla="*/ 0 w 672"/>
              <a:gd name="T1" fmla="*/ 0 h 290"/>
              <a:gd name="T2" fmla="*/ 2147483647 w 672"/>
              <a:gd name="T3" fmla="*/ 2147483647 h 290"/>
              <a:gd name="T4" fmla="*/ 2147483647 w 672"/>
              <a:gd name="T5" fmla="*/ 2147483647 h 290"/>
              <a:gd name="T6" fmla="*/ 2147483647 w 672"/>
              <a:gd name="T7" fmla="*/ 2147483647 h 290"/>
              <a:gd name="T8" fmla="*/ 2147483647 w 672"/>
              <a:gd name="T9" fmla="*/ 2147483647 h 290"/>
              <a:gd name="T10" fmla="*/ 0 60000 65536"/>
              <a:gd name="T11" fmla="*/ 0 60000 65536"/>
              <a:gd name="T12" fmla="*/ 0 60000 65536"/>
              <a:gd name="T13" fmla="*/ 0 60000 65536"/>
              <a:gd name="T14" fmla="*/ 0 60000 65536"/>
              <a:gd name="T15" fmla="*/ 0 w 672"/>
              <a:gd name="T16" fmla="*/ 0 h 290"/>
              <a:gd name="T17" fmla="*/ 672 w 672"/>
              <a:gd name="T18" fmla="*/ 290 h 290"/>
            </a:gdLst>
            <a:ahLst/>
            <a:cxnLst>
              <a:cxn ang="T10">
                <a:pos x="T0" y="T1"/>
              </a:cxn>
              <a:cxn ang="T11">
                <a:pos x="T2" y="T3"/>
              </a:cxn>
              <a:cxn ang="T12">
                <a:pos x="T4" y="T5"/>
              </a:cxn>
              <a:cxn ang="T13">
                <a:pos x="T6" y="T7"/>
              </a:cxn>
              <a:cxn ang="T14">
                <a:pos x="T8" y="T9"/>
              </a:cxn>
            </a:cxnLst>
            <a:rect l="T15" t="T16" r="T17" b="T18"/>
            <a:pathLst>
              <a:path w="672" h="290">
                <a:moveTo>
                  <a:pt x="0" y="0"/>
                </a:moveTo>
                <a:cubicBezTo>
                  <a:pt x="17" y="24"/>
                  <a:pt x="44" y="97"/>
                  <a:pt x="103" y="145"/>
                </a:cubicBezTo>
                <a:cubicBezTo>
                  <a:pt x="162" y="193"/>
                  <a:pt x="281" y="290"/>
                  <a:pt x="352" y="290"/>
                </a:cubicBezTo>
                <a:cubicBezTo>
                  <a:pt x="423" y="290"/>
                  <a:pt x="474" y="191"/>
                  <a:pt x="527" y="145"/>
                </a:cubicBezTo>
                <a:cubicBezTo>
                  <a:pt x="580" y="99"/>
                  <a:pt x="642" y="39"/>
                  <a:pt x="672" y="11"/>
                </a:cubicBezTo>
              </a:path>
            </a:pathLst>
          </a:custGeom>
          <a:noFill/>
          <a:ln w="101600">
            <a:solidFill>
              <a:srgbClr val="000099"/>
            </a:solidFill>
            <a:round/>
            <a:headEnd/>
            <a:tailEnd/>
          </a:ln>
        </p:spPr>
        <p:txBody>
          <a:bodyPr wrap="none" anchor="ctr"/>
          <a:lstStyle/>
          <a:p>
            <a:endParaRPr lang="zh-CN" altLang="en-US"/>
          </a:p>
        </p:txBody>
      </p:sp>
      <p:sp>
        <p:nvSpPr>
          <p:cNvPr id="37898" name="Freeform 12"/>
          <p:cNvSpPr>
            <a:spLocks/>
          </p:cNvSpPr>
          <p:nvPr/>
        </p:nvSpPr>
        <p:spPr bwMode="auto">
          <a:xfrm>
            <a:off x="1257300" y="3332163"/>
            <a:ext cx="403225" cy="377825"/>
          </a:xfrm>
          <a:custGeom>
            <a:avLst/>
            <a:gdLst>
              <a:gd name="T0" fmla="*/ 0 w 444"/>
              <a:gd name="T1" fmla="*/ 2147483647 h 416"/>
              <a:gd name="T2" fmla="*/ 2147483647 w 444"/>
              <a:gd name="T3" fmla="*/ 2147483647 h 416"/>
              <a:gd name="T4" fmla="*/ 2147483647 w 444"/>
              <a:gd name="T5" fmla="*/ 2147483647 h 416"/>
              <a:gd name="T6" fmla="*/ 2147483647 w 444"/>
              <a:gd name="T7" fmla="*/ 2147483647 h 416"/>
              <a:gd name="T8" fmla="*/ 2147483647 w 444"/>
              <a:gd name="T9" fmla="*/ 0 h 416"/>
              <a:gd name="T10" fmla="*/ 0 60000 65536"/>
              <a:gd name="T11" fmla="*/ 0 60000 65536"/>
              <a:gd name="T12" fmla="*/ 0 60000 65536"/>
              <a:gd name="T13" fmla="*/ 0 60000 65536"/>
              <a:gd name="T14" fmla="*/ 0 60000 65536"/>
              <a:gd name="T15" fmla="*/ 0 w 444"/>
              <a:gd name="T16" fmla="*/ 0 h 416"/>
              <a:gd name="T17" fmla="*/ 444 w 444"/>
              <a:gd name="T18" fmla="*/ 416 h 416"/>
            </a:gdLst>
            <a:ahLst/>
            <a:cxnLst>
              <a:cxn ang="T10">
                <a:pos x="T0" y="T1"/>
              </a:cxn>
              <a:cxn ang="T11">
                <a:pos x="T2" y="T3"/>
              </a:cxn>
              <a:cxn ang="T12">
                <a:pos x="T4" y="T5"/>
              </a:cxn>
              <a:cxn ang="T13">
                <a:pos x="T6" y="T7"/>
              </a:cxn>
              <a:cxn ang="T14">
                <a:pos x="T8" y="T9"/>
              </a:cxn>
            </a:cxnLst>
            <a:rect l="T15" t="T16" r="T17" b="T18"/>
            <a:pathLst>
              <a:path w="444" h="416">
                <a:moveTo>
                  <a:pt x="0" y="11"/>
                </a:moveTo>
                <a:cubicBezTo>
                  <a:pt x="15" y="38"/>
                  <a:pt x="34" y="106"/>
                  <a:pt x="77" y="173"/>
                </a:cubicBezTo>
                <a:cubicBezTo>
                  <a:pt x="120" y="240"/>
                  <a:pt x="209" y="412"/>
                  <a:pt x="258" y="414"/>
                </a:cubicBezTo>
                <a:cubicBezTo>
                  <a:pt x="307" y="416"/>
                  <a:pt x="341" y="256"/>
                  <a:pt x="372" y="187"/>
                </a:cubicBezTo>
                <a:cubicBezTo>
                  <a:pt x="403" y="118"/>
                  <a:pt x="429" y="39"/>
                  <a:pt x="444" y="0"/>
                </a:cubicBezTo>
              </a:path>
            </a:pathLst>
          </a:custGeom>
          <a:noFill/>
          <a:ln w="101600">
            <a:solidFill>
              <a:srgbClr val="000099"/>
            </a:solidFill>
            <a:round/>
            <a:headEnd/>
            <a:tailEnd/>
          </a:ln>
        </p:spPr>
        <p:txBody>
          <a:bodyPr wrap="none" anchor="ctr"/>
          <a:lstStyle/>
          <a:p>
            <a:endParaRPr lang="zh-CN" altLang="en-US"/>
          </a:p>
        </p:txBody>
      </p:sp>
      <p:sp>
        <p:nvSpPr>
          <p:cNvPr id="37899" name="Oval 13"/>
          <p:cNvSpPr>
            <a:spLocks noChangeArrowheads="1"/>
          </p:cNvSpPr>
          <p:nvPr/>
        </p:nvSpPr>
        <p:spPr bwMode="auto">
          <a:xfrm rot="-125055">
            <a:off x="1447800" y="3657600"/>
            <a:ext cx="79375"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7900" name="Freeform 14"/>
          <p:cNvSpPr>
            <a:spLocks/>
          </p:cNvSpPr>
          <p:nvPr/>
        </p:nvSpPr>
        <p:spPr bwMode="auto">
          <a:xfrm>
            <a:off x="1928813" y="3184525"/>
            <a:ext cx="754062" cy="569913"/>
          </a:xfrm>
          <a:custGeom>
            <a:avLst/>
            <a:gdLst>
              <a:gd name="T0" fmla="*/ 0 w 575"/>
              <a:gd name="T1" fmla="*/ 2147483647 h 434"/>
              <a:gd name="T2" fmla="*/ 2147483647 w 575"/>
              <a:gd name="T3" fmla="*/ 2147483647 h 434"/>
              <a:gd name="T4" fmla="*/ 2147483647 w 575"/>
              <a:gd name="T5" fmla="*/ 2147483647 h 434"/>
              <a:gd name="T6" fmla="*/ 2147483647 w 575"/>
              <a:gd name="T7" fmla="*/ 2147483647 h 434"/>
              <a:gd name="T8" fmla="*/ 2147483647 w 575"/>
              <a:gd name="T9" fmla="*/ 0 h 434"/>
              <a:gd name="T10" fmla="*/ 0 60000 65536"/>
              <a:gd name="T11" fmla="*/ 0 60000 65536"/>
              <a:gd name="T12" fmla="*/ 0 60000 65536"/>
              <a:gd name="T13" fmla="*/ 0 60000 65536"/>
              <a:gd name="T14" fmla="*/ 0 60000 65536"/>
              <a:gd name="T15" fmla="*/ 0 w 575"/>
              <a:gd name="T16" fmla="*/ 0 h 434"/>
              <a:gd name="T17" fmla="*/ 575 w 575"/>
              <a:gd name="T18" fmla="*/ 434 h 434"/>
            </a:gdLst>
            <a:ahLst/>
            <a:cxnLst>
              <a:cxn ang="T10">
                <a:pos x="T0" y="T1"/>
              </a:cxn>
              <a:cxn ang="T11">
                <a:pos x="T2" y="T3"/>
              </a:cxn>
              <a:cxn ang="T12">
                <a:pos x="T4" y="T5"/>
              </a:cxn>
              <a:cxn ang="T13">
                <a:pos x="T6" y="T7"/>
              </a:cxn>
              <a:cxn ang="T14">
                <a:pos x="T8" y="T9"/>
              </a:cxn>
            </a:cxnLst>
            <a:rect l="T15" t="T16" r="T17" b="T18"/>
            <a:pathLst>
              <a:path w="575" h="434">
                <a:moveTo>
                  <a:pt x="0" y="83"/>
                </a:moveTo>
                <a:cubicBezTo>
                  <a:pt x="26" y="105"/>
                  <a:pt x="107" y="156"/>
                  <a:pt x="151" y="214"/>
                </a:cubicBezTo>
                <a:cubicBezTo>
                  <a:pt x="195" y="272"/>
                  <a:pt x="214" y="424"/>
                  <a:pt x="261" y="429"/>
                </a:cubicBezTo>
                <a:cubicBezTo>
                  <a:pt x="308" y="434"/>
                  <a:pt x="379" y="313"/>
                  <a:pt x="431" y="242"/>
                </a:cubicBezTo>
                <a:cubicBezTo>
                  <a:pt x="483" y="171"/>
                  <a:pt x="545" y="50"/>
                  <a:pt x="575" y="0"/>
                </a:cubicBezTo>
              </a:path>
            </a:pathLst>
          </a:custGeom>
          <a:noFill/>
          <a:ln w="101600">
            <a:solidFill>
              <a:srgbClr val="FF0000"/>
            </a:solidFill>
            <a:round/>
            <a:headEnd/>
            <a:tailEnd/>
          </a:ln>
        </p:spPr>
        <p:txBody>
          <a:bodyPr wrap="none" anchor="ctr"/>
          <a:lstStyle/>
          <a:p>
            <a:endParaRPr lang="zh-CN" altLang="en-US"/>
          </a:p>
        </p:txBody>
      </p:sp>
      <p:sp>
        <p:nvSpPr>
          <p:cNvPr id="37901" name="Oval 15"/>
          <p:cNvSpPr>
            <a:spLocks noChangeArrowheads="1"/>
          </p:cNvSpPr>
          <p:nvPr/>
        </p:nvSpPr>
        <p:spPr bwMode="auto">
          <a:xfrm rot="-212741">
            <a:off x="2260600" y="3709988"/>
            <a:ext cx="77788"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7902" name="Freeform 16"/>
          <p:cNvSpPr>
            <a:spLocks/>
          </p:cNvSpPr>
          <p:nvPr/>
        </p:nvSpPr>
        <p:spPr bwMode="auto">
          <a:xfrm>
            <a:off x="1971675" y="2295525"/>
            <a:ext cx="857250" cy="471488"/>
          </a:xfrm>
          <a:custGeom>
            <a:avLst/>
            <a:gdLst>
              <a:gd name="T0" fmla="*/ 0 w 941"/>
              <a:gd name="T1" fmla="*/ 2147483647 h 519"/>
              <a:gd name="T2" fmla="*/ 2147483647 w 941"/>
              <a:gd name="T3" fmla="*/ 2147483647 h 519"/>
              <a:gd name="T4" fmla="*/ 2147483647 w 941"/>
              <a:gd name="T5" fmla="*/ 2147483647 h 519"/>
              <a:gd name="T6" fmla="*/ 2147483647 w 941"/>
              <a:gd name="T7" fmla="*/ 2147483647 h 519"/>
              <a:gd name="T8" fmla="*/ 2147483647 w 941"/>
              <a:gd name="T9" fmla="*/ 2147483647 h 519"/>
              <a:gd name="T10" fmla="*/ 0 60000 65536"/>
              <a:gd name="T11" fmla="*/ 0 60000 65536"/>
              <a:gd name="T12" fmla="*/ 0 60000 65536"/>
              <a:gd name="T13" fmla="*/ 0 60000 65536"/>
              <a:gd name="T14" fmla="*/ 0 60000 65536"/>
              <a:gd name="T15" fmla="*/ 0 w 941"/>
              <a:gd name="T16" fmla="*/ 0 h 519"/>
              <a:gd name="T17" fmla="*/ 941 w 941"/>
              <a:gd name="T18" fmla="*/ 519 h 519"/>
            </a:gdLst>
            <a:ahLst/>
            <a:cxnLst>
              <a:cxn ang="T10">
                <a:pos x="T0" y="T1"/>
              </a:cxn>
              <a:cxn ang="T11">
                <a:pos x="T2" y="T3"/>
              </a:cxn>
              <a:cxn ang="T12">
                <a:pos x="T4" y="T5"/>
              </a:cxn>
              <a:cxn ang="T13">
                <a:pos x="T6" y="T7"/>
              </a:cxn>
              <a:cxn ang="T14">
                <a:pos x="T8" y="T9"/>
              </a:cxn>
            </a:cxnLst>
            <a:rect l="T15" t="T16" r="T17" b="T18"/>
            <a:pathLst>
              <a:path w="941" h="519">
                <a:moveTo>
                  <a:pt x="0" y="519"/>
                </a:moveTo>
                <a:cubicBezTo>
                  <a:pt x="28" y="474"/>
                  <a:pt x="98" y="336"/>
                  <a:pt x="165" y="250"/>
                </a:cubicBezTo>
                <a:cubicBezTo>
                  <a:pt x="232" y="164"/>
                  <a:pt x="308" y="4"/>
                  <a:pt x="403" y="2"/>
                </a:cubicBezTo>
                <a:cubicBezTo>
                  <a:pt x="498" y="0"/>
                  <a:pt x="644" y="188"/>
                  <a:pt x="734" y="240"/>
                </a:cubicBezTo>
                <a:cubicBezTo>
                  <a:pt x="824" y="292"/>
                  <a:pt x="898" y="297"/>
                  <a:pt x="941" y="312"/>
                </a:cubicBezTo>
              </a:path>
            </a:pathLst>
          </a:custGeom>
          <a:noFill/>
          <a:ln w="101600">
            <a:solidFill>
              <a:srgbClr val="000099"/>
            </a:solidFill>
            <a:round/>
            <a:headEnd/>
            <a:tailEnd/>
          </a:ln>
        </p:spPr>
        <p:txBody>
          <a:bodyPr wrap="none" anchor="ctr"/>
          <a:lstStyle/>
          <a:p>
            <a:endParaRPr lang="zh-CN" altLang="en-US"/>
          </a:p>
        </p:txBody>
      </p:sp>
      <p:sp>
        <p:nvSpPr>
          <p:cNvPr id="37903" name="Freeform 17"/>
          <p:cNvSpPr>
            <a:spLocks/>
          </p:cNvSpPr>
          <p:nvPr/>
        </p:nvSpPr>
        <p:spPr bwMode="auto">
          <a:xfrm>
            <a:off x="2084388" y="2292350"/>
            <a:ext cx="677862" cy="550863"/>
          </a:xfrm>
          <a:custGeom>
            <a:avLst/>
            <a:gdLst>
              <a:gd name="T0" fmla="*/ 0 w 745"/>
              <a:gd name="T1" fmla="*/ 2147483647 h 605"/>
              <a:gd name="T2" fmla="*/ 2147483647 w 745"/>
              <a:gd name="T3" fmla="*/ 2147483647 h 605"/>
              <a:gd name="T4" fmla="*/ 2147483647 w 745"/>
              <a:gd name="T5" fmla="*/ 2147483647 h 605"/>
              <a:gd name="T6" fmla="*/ 2147483647 w 745"/>
              <a:gd name="T7" fmla="*/ 2147483647 h 605"/>
              <a:gd name="T8" fmla="*/ 2147483647 w 745"/>
              <a:gd name="T9" fmla="*/ 2147483647 h 605"/>
              <a:gd name="T10" fmla="*/ 0 60000 65536"/>
              <a:gd name="T11" fmla="*/ 0 60000 65536"/>
              <a:gd name="T12" fmla="*/ 0 60000 65536"/>
              <a:gd name="T13" fmla="*/ 0 60000 65536"/>
              <a:gd name="T14" fmla="*/ 0 60000 65536"/>
              <a:gd name="T15" fmla="*/ 0 w 745"/>
              <a:gd name="T16" fmla="*/ 0 h 605"/>
              <a:gd name="T17" fmla="*/ 745 w 745"/>
              <a:gd name="T18" fmla="*/ 605 h 605"/>
            </a:gdLst>
            <a:ahLst/>
            <a:cxnLst>
              <a:cxn ang="T10">
                <a:pos x="T0" y="T1"/>
              </a:cxn>
              <a:cxn ang="T11">
                <a:pos x="T2" y="T3"/>
              </a:cxn>
              <a:cxn ang="T12">
                <a:pos x="T4" y="T5"/>
              </a:cxn>
              <a:cxn ang="T13">
                <a:pos x="T6" y="T7"/>
              </a:cxn>
              <a:cxn ang="T14">
                <a:pos x="T8" y="T9"/>
              </a:cxn>
            </a:cxnLst>
            <a:rect l="T15" t="T16" r="T17" b="T18"/>
            <a:pathLst>
              <a:path w="745" h="605">
                <a:moveTo>
                  <a:pt x="0" y="605"/>
                </a:moveTo>
                <a:cubicBezTo>
                  <a:pt x="22" y="571"/>
                  <a:pt x="78" y="506"/>
                  <a:pt x="124" y="408"/>
                </a:cubicBezTo>
                <a:cubicBezTo>
                  <a:pt x="170" y="310"/>
                  <a:pt x="214" y="30"/>
                  <a:pt x="279" y="15"/>
                </a:cubicBezTo>
                <a:cubicBezTo>
                  <a:pt x="344" y="0"/>
                  <a:pt x="439" y="234"/>
                  <a:pt x="517" y="315"/>
                </a:cubicBezTo>
                <a:cubicBezTo>
                  <a:pt x="595" y="396"/>
                  <a:pt x="698" y="462"/>
                  <a:pt x="745" y="501"/>
                </a:cubicBezTo>
              </a:path>
            </a:pathLst>
          </a:custGeom>
          <a:noFill/>
          <a:ln w="101600">
            <a:solidFill>
              <a:srgbClr val="000099"/>
            </a:solidFill>
            <a:round/>
            <a:headEnd/>
            <a:tailEnd/>
          </a:ln>
        </p:spPr>
        <p:txBody>
          <a:bodyPr wrap="none" anchor="ctr"/>
          <a:lstStyle/>
          <a:p>
            <a:endParaRPr lang="zh-CN" altLang="en-US"/>
          </a:p>
        </p:txBody>
      </p:sp>
      <p:sp>
        <p:nvSpPr>
          <p:cNvPr id="37904" name="Oval 18"/>
          <p:cNvSpPr>
            <a:spLocks noChangeArrowheads="1"/>
          </p:cNvSpPr>
          <p:nvPr/>
        </p:nvSpPr>
        <p:spPr bwMode="auto">
          <a:xfrm rot="-145515">
            <a:off x="2286000" y="2209800"/>
            <a:ext cx="82550" cy="100013"/>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7905" name="Oval 19"/>
          <p:cNvSpPr>
            <a:spLocks noChangeArrowheads="1"/>
          </p:cNvSpPr>
          <p:nvPr/>
        </p:nvSpPr>
        <p:spPr bwMode="auto">
          <a:xfrm>
            <a:off x="3505200" y="1524000"/>
            <a:ext cx="2971800" cy="29718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7906" name="Freeform 20"/>
          <p:cNvSpPr>
            <a:spLocks/>
          </p:cNvSpPr>
          <p:nvPr/>
        </p:nvSpPr>
        <p:spPr bwMode="auto">
          <a:xfrm>
            <a:off x="4946650" y="3341688"/>
            <a:ext cx="962025" cy="400050"/>
          </a:xfrm>
          <a:custGeom>
            <a:avLst/>
            <a:gdLst>
              <a:gd name="T0" fmla="*/ 0 w 1057"/>
              <a:gd name="T1" fmla="*/ 2147483647 h 440"/>
              <a:gd name="T2" fmla="*/ 2147483647 w 1057"/>
              <a:gd name="T3" fmla="*/ 2147483647 h 440"/>
              <a:gd name="T4" fmla="*/ 2147483647 w 1057"/>
              <a:gd name="T5" fmla="*/ 2147483647 h 440"/>
              <a:gd name="T6" fmla="*/ 2147483647 w 1057"/>
              <a:gd name="T7" fmla="*/ 2147483647 h 440"/>
              <a:gd name="T8" fmla="*/ 2147483647 w 1057"/>
              <a:gd name="T9" fmla="*/ 0 h 440"/>
              <a:gd name="T10" fmla="*/ 0 60000 65536"/>
              <a:gd name="T11" fmla="*/ 0 60000 65536"/>
              <a:gd name="T12" fmla="*/ 0 60000 65536"/>
              <a:gd name="T13" fmla="*/ 0 60000 65536"/>
              <a:gd name="T14" fmla="*/ 0 60000 65536"/>
              <a:gd name="T15" fmla="*/ 0 w 1057"/>
              <a:gd name="T16" fmla="*/ 0 h 440"/>
              <a:gd name="T17" fmla="*/ 1057 w 1057"/>
              <a:gd name="T18" fmla="*/ 440 h 440"/>
            </a:gdLst>
            <a:ahLst/>
            <a:cxnLst>
              <a:cxn ang="T10">
                <a:pos x="T0" y="T1"/>
              </a:cxn>
              <a:cxn ang="T11">
                <a:pos x="T2" y="T3"/>
              </a:cxn>
              <a:cxn ang="T12">
                <a:pos x="T4" y="T5"/>
              </a:cxn>
              <a:cxn ang="T13">
                <a:pos x="T6" y="T7"/>
              </a:cxn>
              <a:cxn ang="T14">
                <a:pos x="T8" y="T9"/>
              </a:cxn>
            </a:cxnLst>
            <a:rect l="T15" t="T16" r="T17" b="T18"/>
            <a:pathLst>
              <a:path w="1057" h="440">
                <a:moveTo>
                  <a:pt x="0" y="117"/>
                </a:moveTo>
                <a:cubicBezTo>
                  <a:pt x="38" y="144"/>
                  <a:pt x="133" y="229"/>
                  <a:pt x="228" y="282"/>
                </a:cubicBezTo>
                <a:cubicBezTo>
                  <a:pt x="323" y="335"/>
                  <a:pt x="474" y="440"/>
                  <a:pt x="571" y="434"/>
                </a:cubicBezTo>
                <a:cubicBezTo>
                  <a:pt x="668" y="428"/>
                  <a:pt x="728" y="320"/>
                  <a:pt x="809" y="248"/>
                </a:cubicBezTo>
                <a:cubicBezTo>
                  <a:pt x="890" y="176"/>
                  <a:pt x="1005" y="52"/>
                  <a:pt x="1057" y="0"/>
                </a:cubicBezTo>
              </a:path>
            </a:pathLst>
          </a:custGeom>
          <a:noFill/>
          <a:ln w="101600">
            <a:solidFill>
              <a:srgbClr val="000099"/>
            </a:solidFill>
            <a:round/>
            <a:headEnd/>
            <a:tailEnd/>
          </a:ln>
        </p:spPr>
        <p:txBody>
          <a:bodyPr wrap="none" anchor="ctr"/>
          <a:lstStyle/>
          <a:p>
            <a:endParaRPr lang="zh-CN" altLang="en-US"/>
          </a:p>
        </p:txBody>
      </p:sp>
      <p:sp>
        <p:nvSpPr>
          <p:cNvPr id="37907" name="Freeform 21"/>
          <p:cNvSpPr>
            <a:spLocks/>
          </p:cNvSpPr>
          <p:nvPr/>
        </p:nvSpPr>
        <p:spPr bwMode="auto">
          <a:xfrm>
            <a:off x="4276725" y="3490913"/>
            <a:ext cx="611188" cy="263525"/>
          </a:xfrm>
          <a:custGeom>
            <a:avLst/>
            <a:gdLst>
              <a:gd name="T0" fmla="*/ 0 w 672"/>
              <a:gd name="T1" fmla="*/ 0 h 290"/>
              <a:gd name="T2" fmla="*/ 2147483647 w 672"/>
              <a:gd name="T3" fmla="*/ 2147483647 h 290"/>
              <a:gd name="T4" fmla="*/ 2147483647 w 672"/>
              <a:gd name="T5" fmla="*/ 2147483647 h 290"/>
              <a:gd name="T6" fmla="*/ 2147483647 w 672"/>
              <a:gd name="T7" fmla="*/ 2147483647 h 290"/>
              <a:gd name="T8" fmla="*/ 2147483647 w 672"/>
              <a:gd name="T9" fmla="*/ 2147483647 h 290"/>
              <a:gd name="T10" fmla="*/ 0 60000 65536"/>
              <a:gd name="T11" fmla="*/ 0 60000 65536"/>
              <a:gd name="T12" fmla="*/ 0 60000 65536"/>
              <a:gd name="T13" fmla="*/ 0 60000 65536"/>
              <a:gd name="T14" fmla="*/ 0 60000 65536"/>
              <a:gd name="T15" fmla="*/ 0 w 672"/>
              <a:gd name="T16" fmla="*/ 0 h 290"/>
              <a:gd name="T17" fmla="*/ 672 w 672"/>
              <a:gd name="T18" fmla="*/ 290 h 290"/>
            </a:gdLst>
            <a:ahLst/>
            <a:cxnLst>
              <a:cxn ang="T10">
                <a:pos x="T0" y="T1"/>
              </a:cxn>
              <a:cxn ang="T11">
                <a:pos x="T2" y="T3"/>
              </a:cxn>
              <a:cxn ang="T12">
                <a:pos x="T4" y="T5"/>
              </a:cxn>
              <a:cxn ang="T13">
                <a:pos x="T6" y="T7"/>
              </a:cxn>
              <a:cxn ang="T14">
                <a:pos x="T8" y="T9"/>
              </a:cxn>
            </a:cxnLst>
            <a:rect l="T15" t="T16" r="T17" b="T18"/>
            <a:pathLst>
              <a:path w="672" h="290">
                <a:moveTo>
                  <a:pt x="0" y="0"/>
                </a:moveTo>
                <a:cubicBezTo>
                  <a:pt x="17" y="24"/>
                  <a:pt x="44" y="97"/>
                  <a:pt x="103" y="145"/>
                </a:cubicBezTo>
                <a:cubicBezTo>
                  <a:pt x="162" y="193"/>
                  <a:pt x="281" y="290"/>
                  <a:pt x="352" y="290"/>
                </a:cubicBezTo>
                <a:cubicBezTo>
                  <a:pt x="423" y="290"/>
                  <a:pt x="474" y="191"/>
                  <a:pt x="527" y="145"/>
                </a:cubicBezTo>
                <a:cubicBezTo>
                  <a:pt x="580" y="99"/>
                  <a:pt x="642" y="39"/>
                  <a:pt x="672" y="11"/>
                </a:cubicBezTo>
              </a:path>
            </a:pathLst>
          </a:custGeom>
          <a:noFill/>
          <a:ln w="101600">
            <a:solidFill>
              <a:srgbClr val="000099"/>
            </a:solidFill>
            <a:round/>
            <a:headEnd/>
            <a:tailEnd/>
          </a:ln>
        </p:spPr>
        <p:txBody>
          <a:bodyPr wrap="none" anchor="ctr"/>
          <a:lstStyle/>
          <a:p>
            <a:endParaRPr lang="zh-CN" altLang="en-US"/>
          </a:p>
        </p:txBody>
      </p:sp>
      <p:sp>
        <p:nvSpPr>
          <p:cNvPr id="37908" name="Freeform 22"/>
          <p:cNvSpPr>
            <a:spLocks/>
          </p:cNvSpPr>
          <p:nvPr/>
        </p:nvSpPr>
        <p:spPr bwMode="auto">
          <a:xfrm>
            <a:off x="4381500" y="3332163"/>
            <a:ext cx="403225" cy="377825"/>
          </a:xfrm>
          <a:custGeom>
            <a:avLst/>
            <a:gdLst>
              <a:gd name="T0" fmla="*/ 0 w 444"/>
              <a:gd name="T1" fmla="*/ 2147483647 h 416"/>
              <a:gd name="T2" fmla="*/ 2147483647 w 444"/>
              <a:gd name="T3" fmla="*/ 2147483647 h 416"/>
              <a:gd name="T4" fmla="*/ 2147483647 w 444"/>
              <a:gd name="T5" fmla="*/ 2147483647 h 416"/>
              <a:gd name="T6" fmla="*/ 2147483647 w 444"/>
              <a:gd name="T7" fmla="*/ 2147483647 h 416"/>
              <a:gd name="T8" fmla="*/ 2147483647 w 444"/>
              <a:gd name="T9" fmla="*/ 0 h 416"/>
              <a:gd name="T10" fmla="*/ 0 60000 65536"/>
              <a:gd name="T11" fmla="*/ 0 60000 65536"/>
              <a:gd name="T12" fmla="*/ 0 60000 65536"/>
              <a:gd name="T13" fmla="*/ 0 60000 65536"/>
              <a:gd name="T14" fmla="*/ 0 60000 65536"/>
              <a:gd name="T15" fmla="*/ 0 w 444"/>
              <a:gd name="T16" fmla="*/ 0 h 416"/>
              <a:gd name="T17" fmla="*/ 444 w 444"/>
              <a:gd name="T18" fmla="*/ 416 h 416"/>
            </a:gdLst>
            <a:ahLst/>
            <a:cxnLst>
              <a:cxn ang="T10">
                <a:pos x="T0" y="T1"/>
              </a:cxn>
              <a:cxn ang="T11">
                <a:pos x="T2" y="T3"/>
              </a:cxn>
              <a:cxn ang="T12">
                <a:pos x="T4" y="T5"/>
              </a:cxn>
              <a:cxn ang="T13">
                <a:pos x="T6" y="T7"/>
              </a:cxn>
              <a:cxn ang="T14">
                <a:pos x="T8" y="T9"/>
              </a:cxn>
            </a:cxnLst>
            <a:rect l="T15" t="T16" r="T17" b="T18"/>
            <a:pathLst>
              <a:path w="444" h="416">
                <a:moveTo>
                  <a:pt x="0" y="11"/>
                </a:moveTo>
                <a:cubicBezTo>
                  <a:pt x="15" y="38"/>
                  <a:pt x="34" y="106"/>
                  <a:pt x="77" y="173"/>
                </a:cubicBezTo>
                <a:cubicBezTo>
                  <a:pt x="120" y="240"/>
                  <a:pt x="209" y="412"/>
                  <a:pt x="258" y="414"/>
                </a:cubicBezTo>
                <a:cubicBezTo>
                  <a:pt x="307" y="416"/>
                  <a:pt x="341" y="256"/>
                  <a:pt x="372" y="187"/>
                </a:cubicBezTo>
                <a:cubicBezTo>
                  <a:pt x="403" y="118"/>
                  <a:pt x="429" y="39"/>
                  <a:pt x="444" y="0"/>
                </a:cubicBezTo>
              </a:path>
            </a:pathLst>
          </a:custGeom>
          <a:noFill/>
          <a:ln w="101600">
            <a:solidFill>
              <a:srgbClr val="000099"/>
            </a:solidFill>
            <a:round/>
            <a:headEnd/>
            <a:tailEnd/>
          </a:ln>
        </p:spPr>
        <p:txBody>
          <a:bodyPr wrap="none" anchor="ctr"/>
          <a:lstStyle/>
          <a:p>
            <a:endParaRPr lang="zh-CN" altLang="en-US"/>
          </a:p>
        </p:txBody>
      </p:sp>
      <p:sp>
        <p:nvSpPr>
          <p:cNvPr id="37909" name="Oval 23"/>
          <p:cNvSpPr>
            <a:spLocks noChangeArrowheads="1"/>
          </p:cNvSpPr>
          <p:nvPr/>
        </p:nvSpPr>
        <p:spPr bwMode="auto">
          <a:xfrm rot="-125055">
            <a:off x="4572000" y="3657600"/>
            <a:ext cx="79375"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7910" name="Freeform 24"/>
          <p:cNvSpPr>
            <a:spLocks/>
          </p:cNvSpPr>
          <p:nvPr/>
        </p:nvSpPr>
        <p:spPr bwMode="auto">
          <a:xfrm>
            <a:off x="5105400" y="3184525"/>
            <a:ext cx="754063" cy="569913"/>
          </a:xfrm>
          <a:custGeom>
            <a:avLst/>
            <a:gdLst>
              <a:gd name="T0" fmla="*/ 0 w 575"/>
              <a:gd name="T1" fmla="*/ 2147483647 h 434"/>
              <a:gd name="T2" fmla="*/ 2147483647 w 575"/>
              <a:gd name="T3" fmla="*/ 2147483647 h 434"/>
              <a:gd name="T4" fmla="*/ 2147483647 w 575"/>
              <a:gd name="T5" fmla="*/ 2147483647 h 434"/>
              <a:gd name="T6" fmla="*/ 2147483647 w 575"/>
              <a:gd name="T7" fmla="*/ 2147483647 h 434"/>
              <a:gd name="T8" fmla="*/ 2147483647 w 575"/>
              <a:gd name="T9" fmla="*/ 0 h 434"/>
              <a:gd name="T10" fmla="*/ 0 60000 65536"/>
              <a:gd name="T11" fmla="*/ 0 60000 65536"/>
              <a:gd name="T12" fmla="*/ 0 60000 65536"/>
              <a:gd name="T13" fmla="*/ 0 60000 65536"/>
              <a:gd name="T14" fmla="*/ 0 60000 65536"/>
              <a:gd name="T15" fmla="*/ 0 w 575"/>
              <a:gd name="T16" fmla="*/ 0 h 434"/>
              <a:gd name="T17" fmla="*/ 575 w 575"/>
              <a:gd name="T18" fmla="*/ 434 h 434"/>
            </a:gdLst>
            <a:ahLst/>
            <a:cxnLst>
              <a:cxn ang="T10">
                <a:pos x="T0" y="T1"/>
              </a:cxn>
              <a:cxn ang="T11">
                <a:pos x="T2" y="T3"/>
              </a:cxn>
              <a:cxn ang="T12">
                <a:pos x="T4" y="T5"/>
              </a:cxn>
              <a:cxn ang="T13">
                <a:pos x="T6" y="T7"/>
              </a:cxn>
              <a:cxn ang="T14">
                <a:pos x="T8" y="T9"/>
              </a:cxn>
            </a:cxnLst>
            <a:rect l="T15" t="T16" r="T17" b="T18"/>
            <a:pathLst>
              <a:path w="575" h="434">
                <a:moveTo>
                  <a:pt x="0" y="83"/>
                </a:moveTo>
                <a:cubicBezTo>
                  <a:pt x="26" y="105"/>
                  <a:pt x="107" y="156"/>
                  <a:pt x="151" y="214"/>
                </a:cubicBezTo>
                <a:cubicBezTo>
                  <a:pt x="195" y="272"/>
                  <a:pt x="214" y="424"/>
                  <a:pt x="261" y="429"/>
                </a:cubicBezTo>
                <a:cubicBezTo>
                  <a:pt x="308" y="434"/>
                  <a:pt x="379" y="313"/>
                  <a:pt x="431" y="242"/>
                </a:cubicBezTo>
                <a:cubicBezTo>
                  <a:pt x="483" y="171"/>
                  <a:pt x="545" y="50"/>
                  <a:pt x="575" y="0"/>
                </a:cubicBezTo>
              </a:path>
            </a:pathLst>
          </a:custGeom>
          <a:noFill/>
          <a:ln w="101600">
            <a:solidFill>
              <a:srgbClr val="000099"/>
            </a:solidFill>
            <a:round/>
            <a:headEnd/>
            <a:tailEnd/>
          </a:ln>
        </p:spPr>
        <p:txBody>
          <a:bodyPr wrap="none" anchor="ctr"/>
          <a:lstStyle/>
          <a:p>
            <a:endParaRPr lang="zh-CN" altLang="en-US"/>
          </a:p>
        </p:txBody>
      </p:sp>
      <p:sp>
        <p:nvSpPr>
          <p:cNvPr id="37911" name="Oval 25"/>
          <p:cNvSpPr>
            <a:spLocks noChangeArrowheads="1"/>
          </p:cNvSpPr>
          <p:nvPr/>
        </p:nvSpPr>
        <p:spPr bwMode="auto">
          <a:xfrm rot="-212741">
            <a:off x="5384800" y="3709988"/>
            <a:ext cx="77788"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7912" name="Freeform 26"/>
          <p:cNvSpPr>
            <a:spLocks/>
          </p:cNvSpPr>
          <p:nvPr/>
        </p:nvSpPr>
        <p:spPr bwMode="auto">
          <a:xfrm>
            <a:off x="4260850" y="2308225"/>
            <a:ext cx="396875" cy="430213"/>
          </a:xfrm>
          <a:custGeom>
            <a:avLst/>
            <a:gdLst>
              <a:gd name="T0" fmla="*/ 0 w 435"/>
              <a:gd name="T1" fmla="*/ 2147483647 h 473"/>
              <a:gd name="T2" fmla="*/ 2147483647 w 435"/>
              <a:gd name="T3" fmla="*/ 2147483647 h 473"/>
              <a:gd name="T4" fmla="*/ 2147483647 w 435"/>
              <a:gd name="T5" fmla="*/ 2147483647 h 473"/>
              <a:gd name="T6" fmla="*/ 2147483647 w 435"/>
              <a:gd name="T7" fmla="*/ 2147483647 h 473"/>
              <a:gd name="T8" fmla="*/ 2147483647 w 435"/>
              <a:gd name="T9" fmla="*/ 2147483647 h 473"/>
              <a:gd name="T10" fmla="*/ 0 60000 65536"/>
              <a:gd name="T11" fmla="*/ 0 60000 65536"/>
              <a:gd name="T12" fmla="*/ 0 60000 65536"/>
              <a:gd name="T13" fmla="*/ 0 60000 65536"/>
              <a:gd name="T14" fmla="*/ 0 60000 65536"/>
              <a:gd name="T15" fmla="*/ 0 w 435"/>
              <a:gd name="T16" fmla="*/ 0 h 473"/>
              <a:gd name="T17" fmla="*/ 435 w 435"/>
              <a:gd name="T18" fmla="*/ 473 h 473"/>
            </a:gdLst>
            <a:ahLst/>
            <a:cxnLst>
              <a:cxn ang="T10">
                <a:pos x="T0" y="T1"/>
              </a:cxn>
              <a:cxn ang="T11">
                <a:pos x="T2" y="T3"/>
              </a:cxn>
              <a:cxn ang="T12">
                <a:pos x="T4" y="T5"/>
              </a:cxn>
              <a:cxn ang="T13">
                <a:pos x="T6" y="T7"/>
              </a:cxn>
              <a:cxn ang="T14">
                <a:pos x="T8" y="T9"/>
              </a:cxn>
            </a:cxnLst>
            <a:rect l="T15" t="T16" r="T17" b="T18"/>
            <a:pathLst>
              <a:path w="435" h="473">
                <a:moveTo>
                  <a:pt x="0" y="421"/>
                </a:moveTo>
                <a:cubicBezTo>
                  <a:pt x="21" y="390"/>
                  <a:pt x="67" y="314"/>
                  <a:pt x="124" y="245"/>
                </a:cubicBezTo>
                <a:cubicBezTo>
                  <a:pt x="181" y="176"/>
                  <a:pt x="294" y="0"/>
                  <a:pt x="342" y="7"/>
                </a:cubicBezTo>
                <a:cubicBezTo>
                  <a:pt x="390" y="14"/>
                  <a:pt x="399" y="209"/>
                  <a:pt x="414" y="287"/>
                </a:cubicBezTo>
                <a:cubicBezTo>
                  <a:pt x="429" y="365"/>
                  <a:pt x="431" y="434"/>
                  <a:pt x="435" y="473"/>
                </a:cubicBezTo>
              </a:path>
            </a:pathLst>
          </a:custGeom>
          <a:noFill/>
          <a:ln w="101600">
            <a:solidFill>
              <a:srgbClr val="FF0000"/>
            </a:solidFill>
            <a:round/>
            <a:headEnd/>
            <a:tailEnd/>
          </a:ln>
        </p:spPr>
        <p:txBody>
          <a:bodyPr wrap="none" anchor="ctr"/>
          <a:lstStyle/>
          <a:p>
            <a:endParaRPr lang="zh-CN" altLang="en-US"/>
          </a:p>
        </p:txBody>
      </p:sp>
      <p:sp>
        <p:nvSpPr>
          <p:cNvPr id="37913" name="Freeform 27"/>
          <p:cNvSpPr>
            <a:spLocks/>
          </p:cNvSpPr>
          <p:nvPr/>
        </p:nvSpPr>
        <p:spPr bwMode="auto">
          <a:xfrm>
            <a:off x="4184650" y="2297113"/>
            <a:ext cx="617538" cy="384175"/>
          </a:xfrm>
          <a:custGeom>
            <a:avLst/>
            <a:gdLst>
              <a:gd name="T0" fmla="*/ 0 w 471"/>
              <a:gd name="T1" fmla="*/ 2147483647 h 293"/>
              <a:gd name="T2" fmla="*/ 2147483647 w 471"/>
              <a:gd name="T3" fmla="*/ 2147483647 h 293"/>
              <a:gd name="T4" fmla="*/ 2147483647 w 471"/>
              <a:gd name="T5" fmla="*/ 2147483647 h 293"/>
              <a:gd name="T6" fmla="*/ 2147483647 w 471"/>
              <a:gd name="T7" fmla="*/ 2147483647 h 293"/>
              <a:gd name="T8" fmla="*/ 2147483647 w 471"/>
              <a:gd name="T9" fmla="*/ 2147483647 h 293"/>
              <a:gd name="T10" fmla="*/ 0 60000 65536"/>
              <a:gd name="T11" fmla="*/ 0 60000 65536"/>
              <a:gd name="T12" fmla="*/ 0 60000 65536"/>
              <a:gd name="T13" fmla="*/ 0 60000 65536"/>
              <a:gd name="T14" fmla="*/ 0 60000 65536"/>
              <a:gd name="T15" fmla="*/ 0 w 471"/>
              <a:gd name="T16" fmla="*/ 0 h 293"/>
              <a:gd name="T17" fmla="*/ 471 w 471"/>
              <a:gd name="T18" fmla="*/ 293 h 293"/>
            </a:gdLst>
            <a:ahLst/>
            <a:cxnLst>
              <a:cxn ang="T10">
                <a:pos x="T0" y="T1"/>
              </a:cxn>
              <a:cxn ang="T11">
                <a:pos x="T2" y="T3"/>
              </a:cxn>
              <a:cxn ang="T12">
                <a:pos x="T4" y="T5"/>
              </a:cxn>
              <a:cxn ang="T13">
                <a:pos x="T6" y="T7"/>
              </a:cxn>
              <a:cxn ang="T14">
                <a:pos x="T8" y="T9"/>
              </a:cxn>
            </a:cxnLst>
            <a:rect l="T15" t="T16" r="T17" b="T18"/>
            <a:pathLst>
              <a:path w="471" h="293">
                <a:moveTo>
                  <a:pt x="0" y="172"/>
                </a:moveTo>
                <a:cubicBezTo>
                  <a:pt x="24" y="160"/>
                  <a:pt x="77" y="133"/>
                  <a:pt x="124" y="107"/>
                </a:cubicBezTo>
                <a:cubicBezTo>
                  <a:pt x="171" y="81"/>
                  <a:pt x="229" y="0"/>
                  <a:pt x="282" y="13"/>
                </a:cubicBezTo>
                <a:cubicBezTo>
                  <a:pt x="335" y="26"/>
                  <a:pt x="408" y="139"/>
                  <a:pt x="440" y="186"/>
                </a:cubicBezTo>
                <a:cubicBezTo>
                  <a:pt x="471" y="232"/>
                  <a:pt x="463" y="271"/>
                  <a:pt x="469" y="293"/>
                </a:cubicBezTo>
              </a:path>
            </a:pathLst>
          </a:custGeom>
          <a:noFill/>
          <a:ln w="101600">
            <a:solidFill>
              <a:srgbClr val="FF0000"/>
            </a:solidFill>
            <a:round/>
            <a:headEnd/>
            <a:tailEnd/>
          </a:ln>
        </p:spPr>
        <p:txBody>
          <a:bodyPr wrap="none" anchor="ctr"/>
          <a:lstStyle/>
          <a:p>
            <a:endParaRPr lang="zh-CN" altLang="en-US"/>
          </a:p>
        </p:txBody>
      </p:sp>
      <p:sp>
        <p:nvSpPr>
          <p:cNvPr id="37914" name="Oval 28"/>
          <p:cNvSpPr>
            <a:spLocks noChangeArrowheads="1"/>
          </p:cNvSpPr>
          <p:nvPr/>
        </p:nvSpPr>
        <p:spPr bwMode="auto">
          <a:xfrm rot="35310">
            <a:off x="4510088" y="2266950"/>
            <a:ext cx="82550" cy="10160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7915" name="Freeform 29"/>
          <p:cNvSpPr>
            <a:spLocks/>
          </p:cNvSpPr>
          <p:nvPr/>
        </p:nvSpPr>
        <p:spPr bwMode="auto">
          <a:xfrm>
            <a:off x="5043488" y="2295525"/>
            <a:ext cx="857250" cy="471488"/>
          </a:xfrm>
          <a:custGeom>
            <a:avLst/>
            <a:gdLst>
              <a:gd name="T0" fmla="*/ 0 w 941"/>
              <a:gd name="T1" fmla="*/ 2147483647 h 519"/>
              <a:gd name="T2" fmla="*/ 2147483647 w 941"/>
              <a:gd name="T3" fmla="*/ 2147483647 h 519"/>
              <a:gd name="T4" fmla="*/ 2147483647 w 941"/>
              <a:gd name="T5" fmla="*/ 2147483647 h 519"/>
              <a:gd name="T6" fmla="*/ 2147483647 w 941"/>
              <a:gd name="T7" fmla="*/ 2147483647 h 519"/>
              <a:gd name="T8" fmla="*/ 2147483647 w 941"/>
              <a:gd name="T9" fmla="*/ 2147483647 h 519"/>
              <a:gd name="T10" fmla="*/ 0 60000 65536"/>
              <a:gd name="T11" fmla="*/ 0 60000 65536"/>
              <a:gd name="T12" fmla="*/ 0 60000 65536"/>
              <a:gd name="T13" fmla="*/ 0 60000 65536"/>
              <a:gd name="T14" fmla="*/ 0 60000 65536"/>
              <a:gd name="T15" fmla="*/ 0 w 941"/>
              <a:gd name="T16" fmla="*/ 0 h 519"/>
              <a:gd name="T17" fmla="*/ 941 w 941"/>
              <a:gd name="T18" fmla="*/ 519 h 519"/>
            </a:gdLst>
            <a:ahLst/>
            <a:cxnLst>
              <a:cxn ang="T10">
                <a:pos x="T0" y="T1"/>
              </a:cxn>
              <a:cxn ang="T11">
                <a:pos x="T2" y="T3"/>
              </a:cxn>
              <a:cxn ang="T12">
                <a:pos x="T4" y="T5"/>
              </a:cxn>
              <a:cxn ang="T13">
                <a:pos x="T6" y="T7"/>
              </a:cxn>
              <a:cxn ang="T14">
                <a:pos x="T8" y="T9"/>
              </a:cxn>
            </a:cxnLst>
            <a:rect l="T15" t="T16" r="T17" b="T18"/>
            <a:pathLst>
              <a:path w="941" h="519">
                <a:moveTo>
                  <a:pt x="0" y="519"/>
                </a:moveTo>
                <a:cubicBezTo>
                  <a:pt x="28" y="474"/>
                  <a:pt x="98" y="336"/>
                  <a:pt x="165" y="250"/>
                </a:cubicBezTo>
                <a:cubicBezTo>
                  <a:pt x="232" y="164"/>
                  <a:pt x="308" y="4"/>
                  <a:pt x="403" y="2"/>
                </a:cubicBezTo>
                <a:cubicBezTo>
                  <a:pt x="498" y="0"/>
                  <a:pt x="644" y="188"/>
                  <a:pt x="734" y="240"/>
                </a:cubicBezTo>
                <a:cubicBezTo>
                  <a:pt x="824" y="292"/>
                  <a:pt x="898" y="297"/>
                  <a:pt x="941" y="312"/>
                </a:cubicBezTo>
              </a:path>
            </a:pathLst>
          </a:custGeom>
          <a:noFill/>
          <a:ln w="101600">
            <a:solidFill>
              <a:srgbClr val="FF0000"/>
            </a:solidFill>
            <a:round/>
            <a:headEnd/>
            <a:tailEnd/>
          </a:ln>
        </p:spPr>
        <p:txBody>
          <a:bodyPr wrap="none" anchor="ctr"/>
          <a:lstStyle/>
          <a:p>
            <a:endParaRPr lang="zh-CN" altLang="en-US"/>
          </a:p>
        </p:txBody>
      </p:sp>
      <p:sp>
        <p:nvSpPr>
          <p:cNvPr id="37916" name="Freeform 30"/>
          <p:cNvSpPr>
            <a:spLocks/>
          </p:cNvSpPr>
          <p:nvPr/>
        </p:nvSpPr>
        <p:spPr bwMode="auto">
          <a:xfrm>
            <a:off x="5156200" y="2292350"/>
            <a:ext cx="677863" cy="550863"/>
          </a:xfrm>
          <a:custGeom>
            <a:avLst/>
            <a:gdLst>
              <a:gd name="T0" fmla="*/ 0 w 745"/>
              <a:gd name="T1" fmla="*/ 2147483647 h 605"/>
              <a:gd name="T2" fmla="*/ 2147483647 w 745"/>
              <a:gd name="T3" fmla="*/ 2147483647 h 605"/>
              <a:gd name="T4" fmla="*/ 2147483647 w 745"/>
              <a:gd name="T5" fmla="*/ 2147483647 h 605"/>
              <a:gd name="T6" fmla="*/ 2147483647 w 745"/>
              <a:gd name="T7" fmla="*/ 2147483647 h 605"/>
              <a:gd name="T8" fmla="*/ 2147483647 w 745"/>
              <a:gd name="T9" fmla="*/ 2147483647 h 605"/>
              <a:gd name="T10" fmla="*/ 0 60000 65536"/>
              <a:gd name="T11" fmla="*/ 0 60000 65536"/>
              <a:gd name="T12" fmla="*/ 0 60000 65536"/>
              <a:gd name="T13" fmla="*/ 0 60000 65536"/>
              <a:gd name="T14" fmla="*/ 0 60000 65536"/>
              <a:gd name="T15" fmla="*/ 0 w 745"/>
              <a:gd name="T16" fmla="*/ 0 h 605"/>
              <a:gd name="T17" fmla="*/ 745 w 745"/>
              <a:gd name="T18" fmla="*/ 605 h 605"/>
            </a:gdLst>
            <a:ahLst/>
            <a:cxnLst>
              <a:cxn ang="T10">
                <a:pos x="T0" y="T1"/>
              </a:cxn>
              <a:cxn ang="T11">
                <a:pos x="T2" y="T3"/>
              </a:cxn>
              <a:cxn ang="T12">
                <a:pos x="T4" y="T5"/>
              </a:cxn>
              <a:cxn ang="T13">
                <a:pos x="T6" y="T7"/>
              </a:cxn>
              <a:cxn ang="T14">
                <a:pos x="T8" y="T9"/>
              </a:cxn>
            </a:cxnLst>
            <a:rect l="T15" t="T16" r="T17" b="T18"/>
            <a:pathLst>
              <a:path w="745" h="605">
                <a:moveTo>
                  <a:pt x="0" y="605"/>
                </a:moveTo>
                <a:cubicBezTo>
                  <a:pt x="22" y="571"/>
                  <a:pt x="78" y="506"/>
                  <a:pt x="124" y="408"/>
                </a:cubicBezTo>
                <a:cubicBezTo>
                  <a:pt x="170" y="310"/>
                  <a:pt x="214" y="30"/>
                  <a:pt x="279" y="15"/>
                </a:cubicBezTo>
                <a:cubicBezTo>
                  <a:pt x="344" y="0"/>
                  <a:pt x="439" y="234"/>
                  <a:pt x="517" y="315"/>
                </a:cubicBezTo>
                <a:cubicBezTo>
                  <a:pt x="595" y="396"/>
                  <a:pt x="698" y="462"/>
                  <a:pt x="745" y="501"/>
                </a:cubicBezTo>
              </a:path>
            </a:pathLst>
          </a:custGeom>
          <a:noFill/>
          <a:ln w="101600">
            <a:solidFill>
              <a:srgbClr val="FF0000"/>
            </a:solidFill>
            <a:round/>
            <a:headEnd/>
            <a:tailEnd/>
          </a:ln>
        </p:spPr>
        <p:txBody>
          <a:bodyPr wrap="none" anchor="ctr"/>
          <a:lstStyle/>
          <a:p>
            <a:endParaRPr lang="zh-CN" altLang="en-US"/>
          </a:p>
        </p:txBody>
      </p:sp>
      <p:sp>
        <p:nvSpPr>
          <p:cNvPr id="37917" name="Oval 31"/>
          <p:cNvSpPr>
            <a:spLocks noChangeArrowheads="1"/>
          </p:cNvSpPr>
          <p:nvPr/>
        </p:nvSpPr>
        <p:spPr bwMode="auto">
          <a:xfrm rot="-145515">
            <a:off x="5340350" y="2222500"/>
            <a:ext cx="82550" cy="100013"/>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7918" name="Oval 32">
            <a:hlinkClick r:id="" action="ppaction://noaction"/>
          </p:cNvPr>
          <p:cNvSpPr>
            <a:spLocks noChangeArrowheads="1"/>
          </p:cNvSpPr>
          <p:nvPr/>
        </p:nvSpPr>
        <p:spPr bwMode="auto">
          <a:xfrm>
            <a:off x="685800" y="2057400"/>
            <a:ext cx="2438400" cy="1219200"/>
          </a:xfrm>
          <a:prstGeom prst="ellipse">
            <a:avLst/>
          </a:prstGeom>
          <a:noFill/>
          <a:ln w="25400">
            <a:solidFill>
              <a:srgbClr val="FF0000"/>
            </a:solidFill>
            <a:round/>
            <a:headEnd/>
            <a:tailEnd/>
          </a:ln>
        </p:spPr>
        <p:txBody>
          <a:bodyPr wrap="none" anchor="ctr"/>
          <a:lstStyle/>
          <a:p>
            <a:endParaRPr lang="zh-CN" altLang="en-US"/>
          </a:p>
        </p:txBody>
      </p:sp>
      <p:sp>
        <p:nvSpPr>
          <p:cNvPr id="37919" name="Oval 33">
            <a:hlinkClick r:id="" action="ppaction://noaction"/>
          </p:cNvPr>
          <p:cNvSpPr>
            <a:spLocks noChangeArrowheads="1"/>
          </p:cNvSpPr>
          <p:nvPr/>
        </p:nvSpPr>
        <p:spPr bwMode="auto">
          <a:xfrm>
            <a:off x="762000" y="2971800"/>
            <a:ext cx="2133600" cy="914400"/>
          </a:xfrm>
          <a:prstGeom prst="ellipse">
            <a:avLst/>
          </a:prstGeom>
          <a:noFill/>
          <a:ln w="9525">
            <a:noFill/>
            <a:round/>
            <a:headEnd/>
            <a:tailEnd/>
          </a:ln>
        </p:spPr>
        <p:txBody>
          <a:bodyPr wrap="none" anchor="ctr"/>
          <a:lstStyle/>
          <a:p>
            <a:endParaRPr lang="zh-CN" altLang="en-US"/>
          </a:p>
        </p:txBody>
      </p:sp>
      <p:sp>
        <p:nvSpPr>
          <p:cNvPr id="37920" name="Oval 34">
            <a:hlinkClick r:id="" action="ppaction://noaction"/>
          </p:cNvPr>
          <p:cNvSpPr>
            <a:spLocks noChangeArrowheads="1"/>
          </p:cNvSpPr>
          <p:nvPr/>
        </p:nvSpPr>
        <p:spPr bwMode="auto">
          <a:xfrm>
            <a:off x="3886200" y="2057400"/>
            <a:ext cx="2133600" cy="914400"/>
          </a:xfrm>
          <a:prstGeom prst="ellipse">
            <a:avLst/>
          </a:prstGeom>
          <a:noFill/>
          <a:ln w="9525">
            <a:noFill/>
            <a:round/>
            <a:headEnd/>
            <a:tailEnd/>
          </a:ln>
        </p:spPr>
        <p:txBody>
          <a:bodyPr wrap="none" anchor="ctr"/>
          <a:lstStyle/>
          <a:p>
            <a:endParaRPr lang="zh-CN" altLang="en-US"/>
          </a:p>
        </p:txBody>
      </p:sp>
      <p:sp>
        <p:nvSpPr>
          <p:cNvPr id="37921" name="Oval 35">
            <a:hlinkClick r:id="" action="ppaction://noaction"/>
          </p:cNvPr>
          <p:cNvSpPr>
            <a:spLocks noChangeArrowheads="1"/>
          </p:cNvSpPr>
          <p:nvPr/>
        </p:nvSpPr>
        <p:spPr bwMode="auto">
          <a:xfrm>
            <a:off x="4038600" y="3048000"/>
            <a:ext cx="2133600" cy="914400"/>
          </a:xfrm>
          <a:prstGeom prst="ellipse">
            <a:avLst/>
          </a:prstGeom>
          <a:noFill/>
          <a:ln w="9525">
            <a:noFill/>
            <a:round/>
            <a:headEnd/>
            <a:tailEnd/>
          </a:ln>
        </p:spPr>
        <p:txBody>
          <a:bodyPr wrap="none" anchor="ctr"/>
          <a:lstStyle/>
          <a:p>
            <a:endParaRPr lang="zh-CN" altLang="en-US"/>
          </a:p>
        </p:txBody>
      </p:sp>
      <p:sp>
        <p:nvSpPr>
          <p:cNvPr id="37922" name="AutoShape 36">
            <a:hlinkClick r:id="" action="ppaction://noaction" highlightClick="1"/>
          </p:cNvPr>
          <p:cNvSpPr>
            <a:spLocks noChangeArrowheads="1"/>
          </p:cNvSpPr>
          <p:nvPr/>
        </p:nvSpPr>
        <p:spPr bwMode="auto">
          <a:xfrm>
            <a:off x="1371600" y="685800"/>
            <a:ext cx="990600" cy="533400"/>
          </a:xfrm>
          <a:prstGeom prst="bevel">
            <a:avLst>
              <a:gd name="adj" fmla="val 9523"/>
            </a:avLst>
          </a:prstGeom>
          <a:solidFill>
            <a:srgbClr val="073B75"/>
          </a:solidFill>
          <a:ln w="9525">
            <a:noFill/>
            <a:miter lim="800000"/>
            <a:headEnd/>
            <a:tailEnd/>
          </a:ln>
        </p:spPr>
        <p:txBody>
          <a:bodyPr wrap="none" anchor="ctr"/>
          <a:lstStyle/>
          <a:p>
            <a:r>
              <a:rPr lang="zh-CN" altLang="en-US" b="1">
                <a:solidFill>
                  <a:srgbClr val="CCECFF"/>
                </a:solidFill>
              </a:rPr>
              <a:t>组合一</a:t>
            </a:r>
          </a:p>
        </p:txBody>
      </p:sp>
      <p:sp>
        <p:nvSpPr>
          <p:cNvPr id="55333" name="Text Box 37"/>
          <p:cNvSpPr txBox="1">
            <a:spLocks noChangeArrowheads="1"/>
          </p:cNvSpPr>
          <p:nvPr/>
        </p:nvSpPr>
        <p:spPr bwMode="auto">
          <a:xfrm>
            <a:off x="7315200" y="1524000"/>
            <a:ext cx="1098550" cy="3362325"/>
          </a:xfrm>
          <a:prstGeom prst="rect">
            <a:avLst/>
          </a:prstGeom>
          <a:noFill/>
          <a:ln w="9525">
            <a:noFill/>
            <a:miter lim="800000"/>
            <a:headEnd/>
            <a:tailEnd/>
          </a:ln>
          <a:effectLst>
            <a:outerShdw dist="35921" dir="2700000" algn="ctr" rotWithShape="0">
              <a:schemeClr val="bg2"/>
            </a:outerShdw>
          </a:effectLst>
        </p:spPr>
        <p:txBody>
          <a:bodyPr vert="eaVert" wrap="none">
            <a:spAutoFit/>
          </a:bodyPr>
          <a:lstStyle/>
          <a:p>
            <a:pPr algn="l">
              <a:defRPr/>
            </a:pPr>
            <a:r>
              <a:rPr lang="zh-CN" altLang="en-US" sz="6000" b="1">
                <a:solidFill>
                  <a:srgbClr val="FF0000"/>
                </a:solidFill>
                <a:effectLst>
                  <a:outerShdw blurRad="38100" dist="38100" dir="2700000" algn="tl">
                    <a:srgbClr val="000000"/>
                  </a:outerShdw>
                </a:effectLst>
                <a:ea typeface="华文行楷" pitchFamily="2" charset="-122"/>
              </a:rPr>
              <a:t>自由组合</a:t>
            </a:r>
          </a:p>
        </p:txBody>
      </p:sp>
      <p:sp>
        <p:nvSpPr>
          <p:cNvPr id="37924" name="Freeform 38"/>
          <p:cNvSpPr>
            <a:spLocks/>
          </p:cNvSpPr>
          <p:nvPr/>
        </p:nvSpPr>
        <p:spPr bwMode="auto">
          <a:xfrm>
            <a:off x="3962400" y="1868488"/>
            <a:ext cx="709613" cy="417512"/>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37925" name="Freeform 39"/>
          <p:cNvSpPr>
            <a:spLocks/>
          </p:cNvSpPr>
          <p:nvPr/>
        </p:nvSpPr>
        <p:spPr bwMode="auto">
          <a:xfrm>
            <a:off x="4572000" y="1752600"/>
            <a:ext cx="304800" cy="533400"/>
          </a:xfrm>
          <a:custGeom>
            <a:avLst/>
            <a:gdLst>
              <a:gd name="T0" fmla="*/ 0 w 78"/>
              <a:gd name="T1" fmla="*/ 2147483647 h 318"/>
              <a:gd name="T2" fmla="*/ 2147483647 w 78"/>
              <a:gd name="T3" fmla="*/ 0 h 318"/>
              <a:gd name="T4" fmla="*/ 0 60000 65536"/>
              <a:gd name="T5" fmla="*/ 0 60000 65536"/>
              <a:gd name="T6" fmla="*/ 0 w 78"/>
              <a:gd name="T7" fmla="*/ 0 h 318"/>
              <a:gd name="T8" fmla="*/ 78 w 78"/>
              <a:gd name="T9" fmla="*/ 318 h 318"/>
            </a:gdLst>
            <a:ahLst/>
            <a:cxnLst>
              <a:cxn ang="T4">
                <a:pos x="T0" y="T1"/>
              </a:cxn>
              <a:cxn ang="T5">
                <a:pos x="T2" y="T3"/>
              </a:cxn>
            </a:cxnLst>
            <a:rect l="T6" t="T7" r="T8" b="T9"/>
            <a:pathLst>
              <a:path w="78" h="318">
                <a:moveTo>
                  <a:pt x="0" y="318"/>
                </a:moveTo>
                <a:cubicBezTo>
                  <a:pt x="13" y="265"/>
                  <a:pt x="62" y="66"/>
                  <a:pt x="78" y="0"/>
                </a:cubicBezTo>
              </a:path>
            </a:pathLst>
          </a:custGeom>
          <a:noFill/>
          <a:ln w="9525">
            <a:solidFill>
              <a:schemeClr val="tx1"/>
            </a:solidFill>
            <a:prstDash val="sysDot"/>
            <a:round/>
            <a:headEnd/>
            <a:tailEnd/>
          </a:ln>
        </p:spPr>
        <p:txBody>
          <a:bodyPr/>
          <a:lstStyle/>
          <a:p>
            <a:endParaRPr lang="zh-CN" altLang="en-US"/>
          </a:p>
        </p:txBody>
      </p:sp>
      <p:sp>
        <p:nvSpPr>
          <p:cNvPr id="37926" name="Freeform 40"/>
          <p:cNvSpPr>
            <a:spLocks/>
          </p:cNvSpPr>
          <p:nvPr/>
        </p:nvSpPr>
        <p:spPr bwMode="auto">
          <a:xfrm>
            <a:off x="4876800" y="1752600"/>
            <a:ext cx="457200" cy="457200"/>
          </a:xfrm>
          <a:custGeom>
            <a:avLst/>
            <a:gdLst>
              <a:gd name="T0" fmla="*/ 2147483647 w 157"/>
              <a:gd name="T1" fmla="*/ 2147483647 h 379"/>
              <a:gd name="T2" fmla="*/ 0 w 157"/>
              <a:gd name="T3" fmla="*/ 0 h 379"/>
              <a:gd name="T4" fmla="*/ 0 60000 65536"/>
              <a:gd name="T5" fmla="*/ 0 60000 65536"/>
              <a:gd name="T6" fmla="*/ 0 w 157"/>
              <a:gd name="T7" fmla="*/ 0 h 379"/>
              <a:gd name="T8" fmla="*/ 157 w 157"/>
              <a:gd name="T9" fmla="*/ 379 h 379"/>
            </a:gdLst>
            <a:ahLst/>
            <a:cxnLst>
              <a:cxn ang="T4">
                <a:pos x="T0" y="T1"/>
              </a:cxn>
              <a:cxn ang="T5">
                <a:pos x="T2" y="T3"/>
              </a:cxn>
            </a:cxnLst>
            <a:rect l="T6" t="T7" r="T8" b="T9"/>
            <a:pathLst>
              <a:path w="157" h="379">
                <a:moveTo>
                  <a:pt x="157" y="379"/>
                </a:moveTo>
                <a:cubicBezTo>
                  <a:pt x="134" y="319"/>
                  <a:pt x="33" y="79"/>
                  <a:pt x="0" y="0"/>
                </a:cubicBezTo>
              </a:path>
            </a:pathLst>
          </a:custGeom>
          <a:noFill/>
          <a:ln w="9525">
            <a:solidFill>
              <a:schemeClr val="tx1"/>
            </a:solidFill>
            <a:prstDash val="sysDot"/>
            <a:round/>
            <a:headEnd/>
            <a:tailEnd/>
          </a:ln>
        </p:spPr>
        <p:txBody>
          <a:bodyPr/>
          <a:lstStyle/>
          <a:p>
            <a:endParaRPr lang="zh-CN" altLang="en-US"/>
          </a:p>
        </p:txBody>
      </p:sp>
      <p:sp>
        <p:nvSpPr>
          <p:cNvPr id="37927" name="Freeform 41"/>
          <p:cNvSpPr>
            <a:spLocks/>
          </p:cNvSpPr>
          <p:nvPr/>
        </p:nvSpPr>
        <p:spPr bwMode="auto">
          <a:xfrm>
            <a:off x="5148263" y="1865313"/>
            <a:ext cx="795337" cy="268287"/>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37928" name="Freeform 42"/>
          <p:cNvSpPr>
            <a:spLocks/>
          </p:cNvSpPr>
          <p:nvPr/>
        </p:nvSpPr>
        <p:spPr bwMode="auto">
          <a:xfrm>
            <a:off x="4114800" y="3886200"/>
            <a:ext cx="560388" cy="166688"/>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37929" name="Freeform 43"/>
          <p:cNvSpPr>
            <a:spLocks/>
          </p:cNvSpPr>
          <p:nvPr/>
        </p:nvSpPr>
        <p:spPr bwMode="auto">
          <a:xfrm>
            <a:off x="4648200" y="3733800"/>
            <a:ext cx="304800" cy="381000"/>
          </a:xfrm>
          <a:custGeom>
            <a:avLst/>
            <a:gdLst>
              <a:gd name="T0" fmla="*/ 0 w 118"/>
              <a:gd name="T1" fmla="*/ 0 h 173"/>
              <a:gd name="T2" fmla="*/ 2147483647 w 118"/>
              <a:gd name="T3" fmla="*/ 2147483647 h 173"/>
              <a:gd name="T4" fmla="*/ 0 60000 65536"/>
              <a:gd name="T5" fmla="*/ 0 60000 65536"/>
              <a:gd name="T6" fmla="*/ 0 w 118"/>
              <a:gd name="T7" fmla="*/ 0 h 173"/>
              <a:gd name="T8" fmla="*/ 118 w 118"/>
              <a:gd name="T9" fmla="*/ 173 h 173"/>
            </a:gdLst>
            <a:ahLst/>
            <a:cxnLst>
              <a:cxn ang="T4">
                <a:pos x="T0" y="T1"/>
              </a:cxn>
              <a:cxn ang="T5">
                <a:pos x="T2" y="T3"/>
              </a:cxn>
            </a:cxnLst>
            <a:rect l="T6" t="T7" r="T8" b="T9"/>
            <a:pathLst>
              <a:path w="118" h="173">
                <a:moveTo>
                  <a:pt x="0" y="0"/>
                </a:moveTo>
                <a:cubicBezTo>
                  <a:pt x="18" y="31"/>
                  <a:pt x="94" y="137"/>
                  <a:pt x="118" y="173"/>
                </a:cubicBezTo>
              </a:path>
            </a:pathLst>
          </a:custGeom>
          <a:noFill/>
          <a:ln w="9525">
            <a:solidFill>
              <a:schemeClr val="tx1"/>
            </a:solidFill>
            <a:prstDash val="sysDot"/>
            <a:round/>
            <a:headEnd/>
            <a:tailEnd/>
          </a:ln>
        </p:spPr>
        <p:txBody>
          <a:bodyPr/>
          <a:lstStyle/>
          <a:p>
            <a:endParaRPr lang="zh-CN" altLang="en-US"/>
          </a:p>
        </p:txBody>
      </p:sp>
      <p:sp>
        <p:nvSpPr>
          <p:cNvPr id="37930" name="Freeform 44"/>
          <p:cNvSpPr>
            <a:spLocks/>
          </p:cNvSpPr>
          <p:nvPr/>
        </p:nvSpPr>
        <p:spPr bwMode="auto">
          <a:xfrm>
            <a:off x="5029200" y="3810000"/>
            <a:ext cx="381000" cy="304800"/>
          </a:xfrm>
          <a:custGeom>
            <a:avLst/>
            <a:gdLst>
              <a:gd name="T0" fmla="*/ 2147483647 w 99"/>
              <a:gd name="T1" fmla="*/ 0 h 233"/>
              <a:gd name="T2" fmla="*/ 0 w 99"/>
              <a:gd name="T3" fmla="*/ 2147483647 h 233"/>
              <a:gd name="T4" fmla="*/ 0 60000 65536"/>
              <a:gd name="T5" fmla="*/ 0 60000 65536"/>
              <a:gd name="T6" fmla="*/ 0 w 99"/>
              <a:gd name="T7" fmla="*/ 0 h 233"/>
              <a:gd name="T8" fmla="*/ 99 w 99"/>
              <a:gd name="T9" fmla="*/ 233 h 233"/>
            </a:gdLst>
            <a:ahLst/>
            <a:cxnLst>
              <a:cxn ang="T4">
                <a:pos x="T0" y="T1"/>
              </a:cxn>
              <a:cxn ang="T5">
                <a:pos x="T2" y="T3"/>
              </a:cxn>
            </a:cxnLst>
            <a:rect l="T6" t="T7" r="T8" b="T9"/>
            <a:pathLst>
              <a:path w="99" h="233">
                <a:moveTo>
                  <a:pt x="99" y="0"/>
                </a:moveTo>
                <a:cubicBezTo>
                  <a:pt x="83" y="40"/>
                  <a:pt x="21" y="184"/>
                  <a:pt x="0" y="233"/>
                </a:cubicBezTo>
              </a:path>
            </a:pathLst>
          </a:custGeom>
          <a:noFill/>
          <a:ln w="9525">
            <a:solidFill>
              <a:schemeClr val="tx1"/>
            </a:solidFill>
            <a:prstDash val="sysDot"/>
            <a:round/>
            <a:headEnd/>
            <a:tailEnd/>
          </a:ln>
        </p:spPr>
        <p:txBody>
          <a:bodyPr/>
          <a:lstStyle/>
          <a:p>
            <a:endParaRPr lang="zh-CN" altLang="en-US"/>
          </a:p>
        </p:txBody>
      </p:sp>
      <p:sp>
        <p:nvSpPr>
          <p:cNvPr id="37931" name="Freeform 45"/>
          <p:cNvSpPr>
            <a:spLocks/>
          </p:cNvSpPr>
          <p:nvPr/>
        </p:nvSpPr>
        <p:spPr bwMode="auto">
          <a:xfrm>
            <a:off x="5307013" y="3886200"/>
            <a:ext cx="560387" cy="184150"/>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37932" name="Group 46"/>
          <p:cNvGrpSpPr>
            <a:grpSpLocks/>
          </p:cNvGrpSpPr>
          <p:nvPr/>
        </p:nvGrpSpPr>
        <p:grpSpPr bwMode="auto">
          <a:xfrm>
            <a:off x="4386263" y="1524000"/>
            <a:ext cx="1016000" cy="355600"/>
            <a:chOff x="4320" y="1872"/>
            <a:chExt cx="384" cy="200"/>
          </a:xfrm>
        </p:grpSpPr>
        <p:grpSp>
          <p:nvGrpSpPr>
            <p:cNvPr id="37975" name="Group 47"/>
            <p:cNvGrpSpPr>
              <a:grpSpLocks/>
            </p:cNvGrpSpPr>
            <p:nvPr/>
          </p:nvGrpSpPr>
          <p:grpSpPr bwMode="auto">
            <a:xfrm>
              <a:off x="4320" y="1872"/>
              <a:ext cx="336" cy="200"/>
              <a:chOff x="4320" y="1872"/>
              <a:chExt cx="336" cy="200"/>
            </a:xfrm>
          </p:grpSpPr>
          <p:sp>
            <p:nvSpPr>
              <p:cNvPr id="37977" name="Line 48"/>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37978" name="Line 49"/>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37979" name="Line 50"/>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37980" name="Line 51"/>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37981" name="Line 52"/>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37982" name="Line 53"/>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37976" name="Line 54"/>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sp>
        <p:nvSpPr>
          <p:cNvPr id="37933" name="Line 55"/>
          <p:cNvSpPr>
            <a:spLocks noChangeShapeType="1"/>
          </p:cNvSpPr>
          <p:nvPr/>
        </p:nvSpPr>
        <p:spPr bwMode="auto">
          <a:xfrm flipV="1">
            <a:off x="4640263" y="4249738"/>
            <a:ext cx="254000" cy="84137"/>
          </a:xfrm>
          <a:prstGeom prst="line">
            <a:avLst/>
          </a:prstGeom>
          <a:noFill/>
          <a:ln w="9525">
            <a:solidFill>
              <a:schemeClr val="tx1"/>
            </a:solidFill>
            <a:prstDash val="sysDot"/>
            <a:round/>
            <a:headEnd/>
            <a:tailEnd/>
          </a:ln>
        </p:spPr>
        <p:txBody>
          <a:bodyPr/>
          <a:lstStyle/>
          <a:p>
            <a:endParaRPr lang="zh-CN" altLang="en-US"/>
          </a:p>
        </p:txBody>
      </p:sp>
      <p:sp>
        <p:nvSpPr>
          <p:cNvPr id="37934" name="Line 56"/>
          <p:cNvSpPr>
            <a:spLocks noChangeShapeType="1"/>
          </p:cNvSpPr>
          <p:nvPr/>
        </p:nvSpPr>
        <p:spPr bwMode="auto">
          <a:xfrm>
            <a:off x="5248275" y="4284663"/>
            <a:ext cx="153988" cy="49212"/>
          </a:xfrm>
          <a:prstGeom prst="line">
            <a:avLst/>
          </a:prstGeom>
          <a:noFill/>
          <a:ln w="9525">
            <a:solidFill>
              <a:schemeClr val="tx1"/>
            </a:solidFill>
            <a:prstDash val="sysDot"/>
            <a:round/>
            <a:headEnd/>
            <a:tailEnd/>
          </a:ln>
        </p:spPr>
        <p:txBody>
          <a:bodyPr/>
          <a:lstStyle/>
          <a:p>
            <a:endParaRPr lang="zh-CN" altLang="en-US"/>
          </a:p>
        </p:txBody>
      </p:sp>
      <p:sp>
        <p:nvSpPr>
          <p:cNvPr id="37935" name="Line 57"/>
          <p:cNvSpPr>
            <a:spLocks noChangeShapeType="1"/>
          </p:cNvSpPr>
          <p:nvPr/>
        </p:nvSpPr>
        <p:spPr bwMode="auto">
          <a:xfrm>
            <a:off x="4894263" y="4078288"/>
            <a:ext cx="0" cy="184150"/>
          </a:xfrm>
          <a:prstGeom prst="line">
            <a:avLst/>
          </a:prstGeom>
          <a:noFill/>
          <a:ln w="76200">
            <a:solidFill>
              <a:srgbClr val="364956"/>
            </a:solidFill>
            <a:round/>
            <a:headEnd/>
            <a:tailEnd/>
          </a:ln>
        </p:spPr>
        <p:txBody>
          <a:bodyPr/>
          <a:lstStyle/>
          <a:p>
            <a:endParaRPr lang="zh-CN" altLang="en-US"/>
          </a:p>
        </p:txBody>
      </p:sp>
      <p:sp>
        <p:nvSpPr>
          <p:cNvPr id="37936" name="Line 58"/>
          <p:cNvSpPr>
            <a:spLocks noChangeShapeType="1"/>
          </p:cNvSpPr>
          <p:nvPr/>
        </p:nvSpPr>
        <p:spPr bwMode="auto">
          <a:xfrm>
            <a:off x="5021263" y="4164013"/>
            <a:ext cx="254000" cy="0"/>
          </a:xfrm>
          <a:prstGeom prst="line">
            <a:avLst/>
          </a:prstGeom>
          <a:noFill/>
          <a:ln w="76200">
            <a:solidFill>
              <a:srgbClr val="364956"/>
            </a:solidFill>
            <a:round/>
            <a:headEnd/>
            <a:tailEnd/>
          </a:ln>
        </p:spPr>
        <p:txBody>
          <a:bodyPr/>
          <a:lstStyle/>
          <a:p>
            <a:endParaRPr lang="zh-CN" altLang="en-US"/>
          </a:p>
        </p:txBody>
      </p:sp>
      <p:sp>
        <p:nvSpPr>
          <p:cNvPr id="37937" name="Line 59"/>
          <p:cNvSpPr>
            <a:spLocks noChangeShapeType="1"/>
          </p:cNvSpPr>
          <p:nvPr/>
        </p:nvSpPr>
        <p:spPr bwMode="auto">
          <a:xfrm>
            <a:off x="4513263" y="4164013"/>
            <a:ext cx="127000" cy="0"/>
          </a:xfrm>
          <a:prstGeom prst="line">
            <a:avLst/>
          </a:prstGeom>
          <a:noFill/>
          <a:ln w="9525">
            <a:solidFill>
              <a:schemeClr val="tx1"/>
            </a:solidFill>
            <a:round/>
            <a:headEnd/>
            <a:tailEnd/>
          </a:ln>
        </p:spPr>
        <p:txBody>
          <a:bodyPr/>
          <a:lstStyle/>
          <a:p>
            <a:endParaRPr lang="zh-CN" altLang="en-US"/>
          </a:p>
        </p:txBody>
      </p:sp>
      <p:sp>
        <p:nvSpPr>
          <p:cNvPr id="37938" name="Line 60"/>
          <p:cNvSpPr>
            <a:spLocks noChangeShapeType="1"/>
          </p:cNvSpPr>
          <p:nvPr/>
        </p:nvSpPr>
        <p:spPr bwMode="auto">
          <a:xfrm>
            <a:off x="5402263" y="4164013"/>
            <a:ext cx="127000" cy="0"/>
          </a:xfrm>
          <a:prstGeom prst="line">
            <a:avLst/>
          </a:prstGeom>
          <a:noFill/>
          <a:ln w="9525">
            <a:solidFill>
              <a:schemeClr val="tx1"/>
            </a:solidFill>
            <a:round/>
            <a:headEnd/>
            <a:tailEnd/>
          </a:ln>
        </p:spPr>
        <p:txBody>
          <a:bodyPr/>
          <a:lstStyle/>
          <a:p>
            <a:endParaRPr lang="zh-CN" altLang="en-US"/>
          </a:p>
        </p:txBody>
      </p:sp>
      <p:sp>
        <p:nvSpPr>
          <p:cNvPr id="37939" name="Line 61"/>
          <p:cNvSpPr>
            <a:spLocks noChangeShapeType="1"/>
          </p:cNvSpPr>
          <p:nvPr/>
        </p:nvSpPr>
        <p:spPr bwMode="auto">
          <a:xfrm>
            <a:off x="5021263" y="4249738"/>
            <a:ext cx="0" cy="169862"/>
          </a:xfrm>
          <a:prstGeom prst="line">
            <a:avLst/>
          </a:prstGeom>
          <a:noFill/>
          <a:ln w="9525">
            <a:solidFill>
              <a:schemeClr val="tx1"/>
            </a:solidFill>
            <a:round/>
            <a:headEnd/>
            <a:tailEnd/>
          </a:ln>
        </p:spPr>
        <p:txBody>
          <a:bodyPr/>
          <a:lstStyle/>
          <a:p>
            <a:endParaRPr lang="zh-CN" altLang="en-US"/>
          </a:p>
        </p:txBody>
      </p:sp>
      <p:sp>
        <p:nvSpPr>
          <p:cNvPr id="37940" name="Freeform 62"/>
          <p:cNvSpPr>
            <a:spLocks/>
          </p:cNvSpPr>
          <p:nvPr/>
        </p:nvSpPr>
        <p:spPr bwMode="auto">
          <a:xfrm>
            <a:off x="914400" y="1868488"/>
            <a:ext cx="606425" cy="341312"/>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37941" name="Freeform 63"/>
          <p:cNvSpPr>
            <a:spLocks/>
          </p:cNvSpPr>
          <p:nvPr/>
        </p:nvSpPr>
        <p:spPr bwMode="auto">
          <a:xfrm>
            <a:off x="1447800" y="1828800"/>
            <a:ext cx="304800" cy="457200"/>
          </a:xfrm>
          <a:custGeom>
            <a:avLst/>
            <a:gdLst>
              <a:gd name="T0" fmla="*/ 0 w 78"/>
              <a:gd name="T1" fmla="*/ 2147483647 h 318"/>
              <a:gd name="T2" fmla="*/ 2147483647 w 78"/>
              <a:gd name="T3" fmla="*/ 0 h 318"/>
              <a:gd name="T4" fmla="*/ 0 60000 65536"/>
              <a:gd name="T5" fmla="*/ 0 60000 65536"/>
              <a:gd name="T6" fmla="*/ 0 w 78"/>
              <a:gd name="T7" fmla="*/ 0 h 318"/>
              <a:gd name="T8" fmla="*/ 78 w 78"/>
              <a:gd name="T9" fmla="*/ 318 h 318"/>
            </a:gdLst>
            <a:ahLst/>
            <a:cxnLst>
              <a:cxn ang="T4">
                <a:pos x="T0" y="T1"/>
              </a:cxn>
              <a:cxn ang="T5">
                <a:pos x="T2" y="T3"/>
              </a:cxn>
            </a:cxnLst>
            <a:rect l="T6" t="T7" r="T8" b="T9"/>
            <a:pathLst>
              <a:path w="78" h="318">
                <a:moveTo>
                  <a:pt x="0" y="318"/>
                </a:moveTo>
                <a:cubicBezTo>
                  <a:pt x="13" y="265"/>
                  <a:pt x="62" y="66"/>
                  <a:pt x="78" y="0"/>
                </a:cubicBezTo>
              </a:path>
            </a:pathLst>
          </a:custGeom>
          <a:noFill/>
          <a:ln w="9525">
            <a:solidFill>
              <a:schemeClr val="tx1"/>
            </a:solidFill>
            <a:prstDash val="sysDot"/>
            <a:round/>
            <a:headEnd/>
            <a:tailEnd/>
          </a:ln>
        </p:spPr>
        <p:txBody>
          <a:bodyPr/>
          <a:lstStyle/>
          <a:p>
            <a:endParaRPr lang="zh-CN" altLang="en-US"/>
          </a:p>
        </p:txBody>
      </p:sp>
      <p:sp>
        <p:nvSpPr>
          <p:cNvPr id="37942" name="Freeform 64"/>
          <p:cNvSpPr>
            <a:spLocks/>
          </p:cNvSpPr>
          <p:nvPr/>
        </p:nvSpPr>
        <p:spPr bwMode="auto">
          <a:xfrm>
            <a:off x="1858963" y="1865313"/>
            <a:ext cx="427037" cy="344487"/>
          </a:xfrm>
          <a:custGeom>
            <a:avLst/>
            <a:gdLst>
              <a:gd name="T0" fmla="*/ 2147483647 w 157"/>
              <a:gd name="T1" fmla="*/ 2147483647 h 379"/>
              <a:gd name="T2" fmla="*/ 0 w 157"/>
              <a:gd name="T3" fmla="*/ 0 h 379"/>
              <a:gd name="T4" fmla="*/ 0 60000 65536"/>
              <a:gd name="T5" fmla="*/ 0 60000 65536"/>
              <a:gd name="T6" fmla="*/ 0 w 157"/>
              <a:gd name="T7" fmla="*/ 0 h 379"/>
              <a:gd name="T8" fmla="*/ 157 w 157"/>
              <a:gd name="T9" fmla="*/ 379 h 379"/>
            </a:gdLst>
            <a:ahLst/>
            <a:cxnLst>
              <a:cxn ang="T4">
                <a:pos x="T0" y="T1"/>
              </a:cxn>
              <a:cxn ang="T5">
                <a:pos x="T2" y="T3"/>
              </a:cxn>
            </a:cxnLst>
            <a:rect l="T6" t="T7" r="T8" b="T9"/>
            <a:pathLst>
              <a:path w="157" h="379">
                <a:moveTo>
                  <a:pt x="157" y="379"/>
                </a:moveTo>
                <a:cubicBezTo>
                  <a:pt x="134" y="319"/>
                  <a:pt x="33" y="79"/>
                  <a:pt x="0" y="0"/>
                </a:cubicBezTo>
              </a:path>
            </a:pathLst>
          </a:custGeom>
          <a:noFill/>
          <a:ln w="9525">
            <a:solidFill>
              <a:schemeClr val="tx1"/>
            </a:solidFill>
            <a:prstDash val="sysDot"/>
            <a:round/>
            <a:headEnd/>
            <a:tailEnd/>
          </a:ln>
        </p:spPr>
        <p:txBody>
          <a:bodyPr/>
          <a:lstStyle/>
          <a:p>
            <a:endParaRPr lang="zh-CN" altLang="en-US"/>
          </a:p>
        </p:txBody>
      </p:sp>
      <p:sp>
        <p:nvSpPr>
          <p:cNvPr id="37943" name="Freeform 65"/>
          <p:cNvSpPr>
            <a:spLocks/>
          </p:cNvSpPr>
          <p:nvPr/>
        </p:nvSpPr>
        <p:spPr bwMode="auto">
          <a:xfrm>
            <a:off x="1981200" y="1828800"/>
            <a:ext cx="762000" cy="344488"/>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37944" name="Freeform 66"/>
          <p:cNvSpPr>
            <a:spLocks/>
          </p:cNvSpPr>
          <p:nvPr/>
        </p:nvSpPr>
        <p:spPr bwMode="auto">
          <a:xfrm>
            <a:off x="914400" y="3810000"/>
            <a:ext cx="838200" cy="381000"/>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37945" name="Freeform 67"/>
          <p:cNvSpPr>
            <a:spLocks/>
          </p:cNvSpPr>
          <p:nvPr/>
        </p:nvSpPr>
        <p:spPr bwMode="auto">
          <a:xfrm>
            <a:off x="1447800" y="3733800"/>
            <a:ext cx="381000" cy="381000"/>
          </a:xfrm>
          <a:custGeom>
            <a:avLst/>
            <a:gdLst>
              <a:gd name="T0" fmla="*/ 0 w 118"/>
              <a:gd name="T1" fmla="*/ 0 h 173"/>
              <a:gd name="T2" fmla="*/ 2147483647 w 118"/>
              <a:gd name="T3" fmla="*/ 2147483647 h 173"/>
              <a:gd name="T4" fmla="*/ 0 60000 65536"/>
              <a:gd name="T5" fmla="*/ 0 60000 65536"/>
              <a:gd name="T6" fmla="*/ 0 w 118"/>
              <a:gd name="T7" fmla="*/ 0 h 173"/>
              <a:gd name="T8" fmla="*/ 118 w 118"/>
              <a:gd name="T9" fmla="*/ 173 h 173"/>
            </a:gdLst>
            <a:ahLst/>
            <a:cxnLst>
              <a:cxn ang="T4">
                <a:pos x="T0" y="T1"/>
              </a:cxn>
              <a:cxn ang="T5">
                <a:pos x="T2" y="T3"/>
              </a:cxn>
            </a:cxnLst>
            <a:rect l="T6" t="T7" r="T8" b="T9"/>
            <a:pathLst>
              <a:path w="118" h="173">
                <a:moveTo>
                  <a:pt x="0" y="0"/>
                </a:moveTo>
                <a:cubicBezTo>
                  <a:pt x="18" y="31"/>
                  <a:pt x="94" y="137"/>
                  <a:pt x="118" y="173"/>
                </a:cubicBezTo>
              </a:path>
            </a:pathLst>
          </a:custGeom>
          <a:noFill/>
          <a:ln w="9525">
            <a:solidFill>
              <a:schemeClr val="tx1"/>
            </a:solidFill>
            <a:prstDash val="sysDot"/>
            <a:round/>
            <a:headEnd/>
            <a:tailEnd/>
          </a:ln>
        </p:spPr>
        <p:txBody>
          <a:bodyPr/>
          <a:lstStyle/>
          <a:p>
            <a:endParaRPr lang="zh-CN" altLang="en-US"/>
          </a:p>
        </p:txBody>
      </p:sp>
      <p:sp>
        <p:nvSpPr>
          <p:cNvPr id="37946" name="Freeform 68"/>
          <p:cNvSpPr>
            <a:spLocks/>
          </p:cNvSpPr>
          <p:nvPr/>
        </p:nvSpPr>
        <p:spPr bwMode="auto">
          <a:xfrm>
            <a:off x="1905000" y="3810000"/>
            <a:ext cx="304800" cy="304800"/>
          </a:xfrm>
          <a:custGeom>
            <a:avLst/>
            <a:gdLst>
              <a:gd name="T0" fmla="*/ 2147483647 w 99"/>
              <a:gd name="T1" fmla="*/ 0 h 233"/>
              <a:gd name="T2" fmla="*/ 0 w 99"/>
              <a:gd name="T3" fmla="*/ 2147483647 h 233"/>
              <a:gd name="T4" fmla="*/ 0 60000 65536"/>
              <a:gd name="T5" fmla="*/ 0 60000 65536"/>
              <a:gd name="T6" fmla="*/ 0 w 99"/>
              <a:gd name="T7" fmla="*/ 0 h 233"/>
              <a:gd name="T8" fmla="*/ 99 w 99"/>
              <a:gd name="T9" fmla="*/ 233 h 233"/>
            </a:gdLst>
            <a:ahLst/>
            <a:cxnLst>
              <a:cxn ang="T4">
                <a:pos x="T0" y="T1"/>
              </a:cxn>
              <a:cxn ang="T5">
                <a:pos x="T2" y="T3"/>
              </a:cxn>
            </a:cxnLst>
            <a:rect l="T6" t="T7" r="T8" b="T9"/>
            <a:pathLst>
              <a:path w="99" h="233">
                <a:moveTo>
                  <a:pt x="99" y="0"/>
                </a:moveTo>
                <a:cubicBezTo>
                  <a:pt x="83" y="40"/>
                  <a:pt x="21" y="184"/>
                  <a:pt x="0" y="233"/>
                </a:cubicBezTo>
              </a:path>
            </a:pathLst>
          </a:custGeom>
          <a:noFill/>
          <a:ln w="9525">
            <a:solidFill>
              <a:schemeClr val="tx1"/>
            </a:solidFill>
            <a:prstDash val="sysDot"/>
            <a:round/>
            <a:headEnd/>
            <a:tailEnd/>
          </a:ln>
        </p:spPr>
        <p:txBody>
          <a:bodyPr/>
          <a:lstStyle/>
          <a:p>
            <a:endParaRPr lang="zh-CN" altLang="en-US"/>
          </a:p>
        </p:txBody>
      </p:sp>
      <p:sp>
        <p:nvSpPr>
          <p:cNvPr id="37947" name="Freeform 69"/>
          <p:cNvSpPr>
            <a:spLocks/>
          </p:cNvSpPr>
          <p:nvPr/>
        </p:nvSpPr>
        <p:spPr bwMode="auto">
          <a:xfrm>
            <a:off x="2135188" y="3810000"/>
            <a:ext cx="608012" cy="260350"/>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37948" name="Group 70"/>
          <p:cNvGrpSpPr>
            <a:grpSpLocks/>
          </p:cNvGrpSpPr>
          <p:nvPr/>
        </p:nvGrpSpPr>
        <p:grpSpPr bwMode="auto">
          <a:xfrm>
            <a:off x="1244600" y="1524000"/>
            <a:ext cx="982663" cy="355600"/>
            <a:chOff x="4320" y="1872"/>
            <a:chExt cx="384" cy="200"/>
          </a:xfrm>
        </p:grpSpPr>
        <p:grpSp>
          <p:nvGrpSpPr>
            <p:cNvPr id="37967" name="Group 71"/>
            <p:cNvGrpSpPr>
              <a:grpSpLocks/>
            </p:cNvGrpSpPr>
            <p:nvPr/>
          </p:nvGrpSpPr>
          <p:grpSpPr bwMode="auto">
            <a:xfrm>
              <a:off x="4320" y="1872"/>
              <a:ext cx="336" cy="200"/>
              <a:chOff x="4320" y="1872"/>
              <a:chExt cx="336" cy="200"/>
            </a:xfrm>
          </p:grpSpPr>
          <p:sp>
            <p:nvSpPr>
              <p:cNvPr id="37969" name="Line 72"/>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37970" name="Line 73"/>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37971" name="Line 74"/>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37972" name="Line 75"/>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37973" name="Line 76"/>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37974" name="Line 77"/>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37968" name="Line 78"/>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grpSp>
        <p:nvGrpSpPr>
          <p:cNvPr id="37949" name="Group 79"/>
          <p:cNvGrpSpPr>
            <a:grpSpLocks/>
          </p:cNvGrpSpPr>
          <p:nvPr/>
        </p:nvGrpSpPr>
        <p:grpSpPr bwMode="auto">
          <a:xfrm>
            <a:off x="1366838" y="4078288"/>
            <a:ext cx="982662" cy="341312"/>
            <a:chOff x="4368" y="3312"/>
            <a:chExt cx="384" cy="192"/>
          </a:xfrm>
        </p:grpSpPr>
        <p:sp>
          <p:nvSpPr>
            <p:cNvPr id="37960" name="Line 80"/>
            <p:cNvSpPr>
              <a:spLocks noChangeShapeType="1"/>
            </p:cNvSpPr>
            <p:nvPr/>
          </p:nvSpPr>
          <p:spPr bwMode="auto">
            <a:xfrm flipV="1">
              <a:off x="4416" y="3408"/>
              <a:ext cx="96" cy="48"/>
            </a:xfrm>
            <a:prstGeom prst="line">
              <a:avLst/>
            </a:prstGeom>
            <a:noFill/>
            <a:ln w="9525">
              <a:solidFill>
                <a:schemeClr val="tx1"/>
              </a:solidFill>
              <a:prstDash val="sysDot"/>
              <a:round/>
              <a:headEnd/>
              <a:tailEnd/>
            </a:ln>
          </p:spPr>
          <p:txBody>
            <a:bodyPr/>
            <a:lstStyle/>
            <a:p>
              <a:endParaRPr lang="zh-CN" altLang="en-US"/>
            </a:p>
          </p:txBody>
        </p:sp>
        <p:sp>
          <p:nvSpPr>
            <p:cNvPr id="37961" name="Line 81"/>
            <p:cNvSpPr>
              <a:spLocks noChangeShapeType="1"/>
            </p:cNvSpPr>
            <p:nvPr/>
          </p:nvSpPr>
          <p:spPr bwMode="auto">
            <a:xfrm>
              <a:off x="4646" y="3428"/>
              <a:ext cx="58" cy="28"/>
            </a:xfrm>
            <a:prstGeom prst="line">
              <a:avLst/>
            </a:prstGeom>
            <a:noFill/>
            <a:ln w="9525">
              <a:solidFill>
                <a:schemeClr val="tx1"/>
              </a:solidFill>
              <a:prstDash val="sysDot"/>
              <a:round/>
              <a:headEnd/>
              <a:tailEnd/>
            </a:ln>
          </p:spPr>
          <p:txBody>
            <a:bodyPr/>
            <a:lstStyle/>
            <a:p>
              <a:endParaRPr lang="zh-CN" altLang="en-US"/>
            </a:p>
          </p:txBody>
        </p:sp>
        <p:sp>
          <p:nvSpPr>
            <p:cNvPr id="37962" name="Line 82"/>
            <p:cNvSpPr>
              <a:spLocks noChangeShapeType="1"/>
            </p:cNvSpPr>
            <p:nvPr/>
          </p:nvSpPr>
          <p:spPr bwMode="auto">
            <a:xfrm>
              <a:off x="4512" y="3312"/>
              <a:ext cx="0" cy="104"/>
            </a:xfrm>
            <a:prstGeom prst="line">
              <a:avLst/>
            </a:prstGeom>
            <a:noFill/>
            <a:ln w="76200">
              <a:solidFill>
                <a:srgbClr val="364956"/>
              </a:solidFill>
              <a:round/>
              <a:headEnd/>
              <a:tailEnd/>
            </a:ln>
          </p:spPr>
          <p:txBody>
            <a:bodyPr/>
            <a:lstStyle/>
            <a:p>
              <a:endParaRPr lang="zh-CN" altLang="en-US"/>
            </a:p>
          </p:txBody>
        </p:sp>
        <p:sp>
          <p:nvSpPr>
            <p:cNvPr id="37963" name="Line 83"/>
            <p:cNvSpPr>
              <a:spLocks noChangeShapeType="1"/>
            </p:cNvSpPr>
            <p:nvPr/>
          </p:nvSpPr>
          <p:spPr bwMode="auto">
            <a:xfrm>
              <a:off x="4560" y="3360"/>
              <a:ext cx="96" cy="0"/>
            </a:xfrm>
            <a:prstGeom prst="line">
              <a:avLst/>
            </a:prstGeom>
            <a:noFill/>
            <a:ln w="76200">
              <a:solidFill>
                <a:srgbClr val="364956"/>
              </a:solidFill>
              <a:round/>
              <a:headEnd/>
              <a:tailEnd/>
            </a:ln>
          </p:spPr>
          <p:txBody>
            <a:bodyPr/>
            <a:lstStyle/>
            <a:p>
              <a:endParaRPr lang="zh-CN" altLang="en-US"/>
            </a:p>
          </p:txBody>
        </p:sp>
        <p:sp>
          <p:nvSpPr>
            <p:cNvPr id="37964" name="Line 84"/>
            <p:cNvSpPr>
              <a:spLocks noChangeShapeType="1"/>
            </p:cNvSpPr>
            <p:nvPr/>
          </p:nvSpPr>
          <p:spPr bwMode="auto">
            <a:xfrm>
              <a:off x="4368" y="3360"/>
              <a:ext cx="48" cy="0"/>
            </a:xfrm>
            <a:prstGeom prst="line">
              <a:avLst/>
            </a:prstGeom>
            <a:noFill/>
            <a:ln w="9525">
              <a:solidFill>
                <a:schemeClr val="tx1"/>
              </a:solidFill>
              <a:round/>
              <a:headEnd/>
              <a:tailEnd/>
            </a:ln>
          </p:spPr>
          <p:txBody>
            <a:bodyPr/>
            <a:lstStyle/>
            <a:p>
              <a:endParaRPr lang="zh-CN" altLang="en-US"/>
            </a:p>
          </p:txBody>
        </p:sp>
        <p:sp>
          <p:nvSpPr>
            <p:cNvPr id="37965" name="Line 85"/>
            <p:cNvSpPr>
              <a:spLocks noChangeShapeType="1"/>
            </p:cNvSpPr>
            <p:nvPr/>
          </p:nvSpPr>
          <p:spPr bwMode="auto">
            <a:xfrm>
              <a:off x="4704" y="3360"/>
              <a:ext cx="48" cy="0"/>
            </a:xfrm>
            <a:prstGeom prst="line">
              <a:avLst/>
            </a:prstGeom>
            <a:noFill/>
            <a:ln w="9525">
              <a:solidFill>
                <a:schemeClr val="tx1"/>
              </a:solidFill>
              <a:round/>
              <a:headEnd/>
              <a:tailEnd/>
            </a:ln>
          </p:spPr>
          <p:txBody>
            <a:bodyPr/>
            <a:lstStyle/>
            <a:p>
              <a:endParaRPr lang="zh-CN" altLang="en-US"/>
            </a:p>
          </p:txBody>
        </p:sp>
        <p:sp>
          <p:nvSpPr>
            <p:cNvPr id="37966" name="Line 86"/>
            <p:cNvSpPr>
              <a:spLocks noChangeShapeType="1"/>
            </p:cNvSpPr>
            <p:nvPr/>
          </p:nvSpPr>
          <p:spPr bwMode="auto">
            <a:xfrm>
              <a:off x="4560" y="3408"/>
              <a:ext cx="0" cy="96"/>
            </a:xfrm>
            <a:prstGeom prst="line">
              <a:avLst/>
            </a:prstGeom>
            <a:noFill/>
            <a:ln w="9525">
              <a:solidFill>
                <a:schemeClr val="tx1"/>
              </a:solidFill>
              <a:round/>
              <a:headEnd/>
              <a:tailEnd/>
            </a:ln>
          </p:spPr>
          <p:txBody>
            <a:bodyPr/>
            <a:lstStyle/>
            <a:p>
              <a:endParaRPr lang="zh-CN" altLang="en-US"/>
            </a:p>
          </p:txBody>
        </p:sp>
      </p:grpSp>
      <p:sp>
        <p:nvSpPr>
          <p:cNvPr id="37950" name="Text Box 87"/>
          <p:cNvSpPr txBox="1">
            <a:spLocks noChangeArrowheads="1"/>
          </p:cNvSpPr>
          <p:nvPr/>
        </p:nvSpPr>
        <p:spPr bwMode="auto">
          <a:xfrm>
            <a:off x="1066800" y="2667000"/>
            <a:ext cx="1560513" cy="641350"/>
          </a:xfrm>
          <a:prstGeom prst="rect">
            <a:avLst/>
          </a:prstGeom>
          <a:noFill/>
          <a:ln w="25400">
            <a:noFill/>
            <a:miter lim="800000"/>
            <a:headEnd/>
            <a:tailEnd/>
          </a:ln>
        </p:spPr>
        <p:txBody>
          <a:bodyPr wrap="none">
            <a:spAutoFit/>
          </a:bodyPr>
          <a:lstStyle/>
          <a:p>
            <a:r>
              <a:rPr lang="zh-CN" altLang="en-US" sz="3600" b="1">
                <a:solidFill>
                  <a:srgbClr val="FF3300"/>
                </a:solidFill>
              </a:rPr>
              <a:t>Ａ　Ｂ</a:t>
            </a:r>
          </a:p>
        </p:txBody>
      </p:sp>
      <p:sp>
        <p:nvSpPr>
          <p:cNvPr id="37951" name="Text Box 88"/>
          <p:cNvSpPr txBox="1">
            <a:spLocks noChangeArrowheads="1"/>
          </p:cNvSpPr>
          <p:nvPr/>
        </p:nvSpPr>
        <p:spPr bwMode="auto">
          <a:xfrm>
            <a:off x="1358900" y="3686175"/>
            <a:ext cx="1125538" cy="641350"/>
          </a:xfrm>
          <a:prstGeom prst="rect">
            <a:avLst/>
          </a:prstGeom>
          <a:noFill/>
          <a:ln w="25400">
            <a:noFill/>
            <a:miter lim="800000"/>
            <a:headEnd/>
            <a:tailEnd/>
          </a:ln>
        </p:spPr>
        <p:txBody>
          <a:bodyPr wrap="none">
            <a:spAutoFit/>
          </a:bodyPr>
          <a:lstStyle/>
          <a:p>
            <a:r>
              <a:rPr lang="en-US" altLang="zh-CN" sz="3600" b="1">
                <a:solidFill>
                  <a:srgbClr val="FF3300"/>
                </a:solidFill>
              </a:rPr>
              <a:t>a　b</a:t>
            </a:r>
            <a:endParaRPr lang="zh-CN" altLang="en-US" sz="3600" b="1">
              <a:solidFill>
                <a:srgbClr val="FF3300"/>
              </a:solidFill>
            </a:endParaRPr>
          </a:p>
        </p:txBody>
      </p:sp>
      <p:sp>
        <p:nvSpPr>
          <p:cNvPr id="37952" name="Text Box 89"/>
          <p:cNvSpPr txBox="1">
            <a:spLocks noChangeArrowheads="1"/>
          </p:cNvSpPr>
          <p:nvPr/>
        </p:nvSpPr>
        <p:spPr bwMode="auto">
          <a:xfrm>
            <a:off x="4343400" y="2590800"/>
            <a:ext cx="1355725" cy="641350"/>
          </a:xfrm>
          <a:prstGeom prst="rect">
            <a:avLst/>
          </a:prstGeom>
          <a:noFill/>
          <a:ln w="25400">
            <a:noFill/>
            <a:miter lim="800000"/>
            <a:headEnd/>
            <a:tailEnd/>
          </a:ln>
        </p:spPr>
        <p:txBody>
          <a:bodyPr wrap="none">
            <a:spAutoFit/>
          </a:bodyPr>
          <a:lstStyle/>
          <a:p>
            <a:r>
              <a:rPr lang="zh-CN" altLang="en-US" sz="3600" b="1">
                <a:solidFill>
                  <a:srgbClr val="FF3300"/>
                </a:solidFill>
              </a:rPr>
              <a:t>Ａ　</a:t>
            </a:r>
            <a:r>
              <a:rPr lang="en-US" altLang="zh-CN" sz="3600" b="1">
                <a:solidFill>
                  <a:srgbClr val="FF3300"/>
                </a:solidFill>
              </a:rPr>
              <a:t>b</a:t>
            </a:r>
          </a:p>
        </p:txBody>
      </p:sp>
      <p:sp>
        <p:nvSpPr>
          <p:cNvPr id="37953" name="Text Box 90"/>
          <p:cNvSpPr txBox="1">
            <a:spLocks noChangeArrowheads="1"/>
          </p:cNvSpPr>
          <p:nvPr/>
        </p:nvSpPr>
        <p:spPr bwMode="auto">
          <a:xfrm>
            <a:off x="4495800" y="3886200"/>
            <a:ext cx="1330325" cy="641350"/>
          </a:xfrm>
          <a:prstGeom prst="rect">
            <a:avLst/>
          </a:prstGeom>
          <a:noFill/>
          <a:ln w="25400">
            <a:noFill/>
            <a:miter lim="800000"/>
            <a:headEnd/>
            <a:tailEnd/>
          </a:ln>
        </p:spPr>
        <p:txBody>
          <a:bodyPr wrap="none">
            <a:spAutoFit/>
          </a:bodyPr>
          <a:lstStyle/>
          <a:p>
            <a:r>
              <a:rPr lang="en-US" altLang="zh-CN" sz="3600" b="1">
                <a:solidFill>
                  <a:srgbClr val="FF3300"/>
                </a:solidFill>
              </a:rPr>
              <a:t>a　</a:t>
            </a:r>
            <a:r>
              <a:rPr lang="zh-CN" altLang="en-US" sz="3600" b="1">
                <a:solidFill>
                  <a:srgbClr val="FF3300"/>
                </a:solidFill>
              </a:rPr>
              <a:t>Ｂ</a:t>
            </a:r>
          </a:p>
        </p:txBody>
      </p:sp>
      <p:sp>
        <p:nvSpPr>
          <p:cNvPr id="37954" name="Oval 91">
            <a:hlinkClick r:id="" action="ppaction://noaction"/>
          </p:cNvPr>
          <p:cNvSpPr>
            <a:spLocks noChangeArrowheads="1"/>
          </p:cNvSpPr>
          <p:nvPr/>
        </p:nvSpPr>
        <p:spPr bwMode="auto">
          <a:xfrm>
            <a:off x="3886200" y="2057400"/>
            <a:ext cx="2438400" cy="1219200"/>
          </a:xfrm>
          <a:prstGeom prst="ellipse">
            <a:avLst/>
          </a:prstGeom>
          <a:noFill/>
          <a:ln w="25400">
            <a:solidFill>
              <a:srgbClr val="FF0000"/>
            </a:solidFill>
            <a:round/>
            <a:headEnd/>
            <a:tailEnd/>
          </a:ln>
        </p:spPr>
        <p:txBody>
          <a:bodyPr wrap="none" anchor="ctr"/>
          <a:lstStyle/>
          <a:p>
            <a:endParaRPr lang="zh-CN" altLang="en-US"/>
          </a:p>
        </p:txBody>
      </p:sp>
      <p:sp>
        <p:nvSpPr>
          <p:cNvPr id="37955" name="Oval 92">
            <a:hlinkClick r:id="" action="ppaction://noaction"/>
          </p:cNvPr>
          <p:cNvSpPr>
            <a:spLocks noChangeArrowheads="1"/>
          </p:cNvSpPr>
          <p:nvPr/>
        </p:nvSpPr>
        <p:spPr bwMode="auto">
          <a:xfrm>
            <a:off x="762000" y="3200400"/>
            <a:ext cx="2438400" cy="1219200"/>
          </a:xfrm>
          <a:prstGeom prst="ellipse">
            <a:avLst/>
          </a:prstGeom>
          <a:noFill/>
          <a:ln w="25400">
            <a:solidFill>
              <a:srgbClr val="FF0000"/>
            </a:solidFill>
            <a:round/>
            <a:headEnd/>
            <a:tailEnd/>
          </a:ln>
        </p:spPr>
        <p:txBody>
          <a:bodyPr wrap="none" anchor="ctr"/>
          <a:lstStyle/>
          <a:p>
            <a:endParaRPr lang="zh-CN" altLang="en-US"/>
          </a:p>
        </p:txBody>
      </p:sp>
      <p:sp>
        <p:nvSpPr>
          <p:cNvPr id="37956" name="Oval 93">
            <a:hlinkClick r:id="" action="ppaction://noaction"/>
          </p:cNvPr>
          <p:cNvSpPr>
            <a:spLocks noChangeArrowheads="1"/>
          </p:cNvSpPr>
          <p:nvPr/>
        </p:nvSpPr>
        <p:spPr bwMode="auto">
          <a:xfrm>
            <a:off x="3886200" y="3200400"/>
            <a:ext cx="2438400" cy="1219200"/>
          </a:xfrm>
          <a:prstGeom prst="ellipse">
            <a:avLst/>
          </a:prstGeom>
          <a:noFill/>
          <a:ln w="25400">
            <a:solidFill>
              <a:srgbClr val="FF0000"/>
            </a:solidFill>
            <a:round/>
            <a:headEnd/>
            <a:tailEnd/>
          </a:ln>
        </p:spPr>
        <p:txBody>
          <a:bodyPr wrap="none" anchor="ctr"/>
          <a:lstStyle/>
          <a:p>
            <a:endParaRPr lang="zh-CN" altLang="en-US"/>
          </a:p>
        </p:txBody>
      </p:sp>
      <p:sp>
        <p:nvSpPr>
          <p:cNvPr id="37957" name="AutoShape 94">
            <a:hlinkClick r:id="" action="ppaction://noaction" highlightClick="1"/>
          </p:cNvPr>
          <p:cNvSpPr>
            <a:spLocks noChangeArrowheads="1"/>
          </p:cNvSpPr>
          <p:nvPr/>
        </p:nvSpPr>
        <p:spPr bwMode="auto">
          <a:xfrm>
            <a:off x="1295400" y="4648200"/>
            <a:ext cx="990600" cy="533400"/>
          </a:xfrm>
          <a:prstGeom prst="bevel">
            <a:avLst>
              <a:gd name="adj" fmla="val 9523"/>
            </a:avLst>
          </a:prstGeom>
          <a:solidFill>
            <a:srgbClr val="073B75"/>
          </a:solidFill>
          <a:ln w="9525">
            <a:noFill/>
            <a:miter lim="800000"/>
            <a:headEnd/>
            <a:tailEnd/>
          </a:ln>
        </p:spPr>
        <p:txBody>
          <a:bodyPr wrap="none" anchor="ctr"/>
          <a:lstStyle/>
          <a:p>
            <a:r>
              <a:rPr lang="zh-CN" altLang="en-US" b="1">
                <a:solidFill>
                  <a:schemeClr val="bg1"/>
                </a:solidFill>
              </a:rPr>
              <a:t>组合二</a:t>
            </a:r>
            <a:endParaRPr lang="en-US" altLang="zh-CN" b="1">
              <a:solidFill>
                <a:schemeClr val="bg1"/>
              </a:solidFill>
            </a:endParaRPr>
          </a:p>
        </p:txBody>
      </p:sp>
      <p:sp>
        <p:nvSpPr>
          <p:cNvPr id="37958" name="AutoShape 95">
            <a:hlinkClick r:id="" action="ppaction://noaction" highlightClick="1"/>
          </p:cNvPr>
          <p:cNvSpPr>
            <a:spLocks noChangeArrowheads="1"/>
          </p:cNvSpPr>
          <p:nvPr/>
        </p:nvSpPr>
        <p:spPr bwMode="auto">
          <a:xfrm>
            <a:off x="4495800" y="685800"/>
            <a:ext cx="990600" cy="533400"/>
          </a:xfrm>
          <a:prstGeom prst="bevel">
            <a:avLst>
              <a:gd name="adj" fmla="val 9523"/>
            </a:avLst>
          </a:prstGeom>
          <a:solidFill>
            <a:srgbClr val="073B75"/>
          </a:solidFill>
          <a:ln w="9525">
            <a:noFill/>
            <a:miter lim="800000"/>
            <a:headEnd/>
            <a:tailEnd/>
          </a:ln>
        </p:spPr>
        <p:txBody>
          <a:bodyPr wrap="none" anchor="ctr"/>
          <a:lstStyle/>
          <a:p>
            <a:r>
              <a:rPr lang="zh-CN" altLang="en-US" b="1">
                <a:solidFill>
                  <a:srgbClr val="CCECFF"/>
                </a:solidFill>
              </a:rPr>
              <a:t>组合三</a:t>
            </a:r>
          </a:p>
        </p:txBody>
      </p:sp>
      <p:sp>
        <p:nvSpPr>
          <p:cNvPr id="37959" name="AutoShape 96">
            <a:hlinkClick r:id="" action="ppaction://noaction" highlightClick="1"/>
          </p:cNvPr>
          <p:cNvSpPr>
            <a:spLocks noChangeArrowheads="1"/>
          </p:cNvSpPr>
          <p:nvPr/>
        </p:nvSpPr>
        <p:spPr bwMode="auto">
          <a:xfrm>
            <a:off x="4572000" y="4648200"/>
            <a:ext cx="990600" cy="533400"/>
          </a:xfrm>
          <a:prstGeom prst="bevel">
            <a:avLst>
              <a:gd name="adj" fmla="val 9523"/>
            </a:avLst>
          </a:prstGeom>
          <a:solidFill>
            <a:srgbClr val="073B75"/>
          </a:solidFill>
          <a:ln w="9525">
            <a:noFill/>
            <a:miter lim="800000"/>
            <a:headEnd/>
            <a:tailEnd/>
          </a:ln>
        </p:spPr>
        <p:txBody>
          <a:bodyPr wrap="none" anchor="ctr"/>
          <a:lstStyle/>
          <a:p>
            <a:r>
              <a:rPr lang="zh-CN" altLang="en-US" b="1">
                <a:solidFill>
                  <a:srgbClr val="CCECFF"/>
                </a:solidFill>
              </a:rPr>
              <a:t>组合四</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0" y="0"/>
            <a:ext cx="7848600" cy="6865938"/>
            <a:chOff x="0" y="0"/>
            <a:chExt cx="4944" cy="4325"/>
          </a:xfrm>
        </p:grpSpPr>
        <p:sp>
          <p:nvSpPr>
            <p:cNvPr id="39006" name="Rectangle 3"/>
            <p:cNvSpPr>
              <a:spLocks noChangeArrowheads="1"/>
            </p:cNvSpPr>
            <p:nvPr/>
          </p:nvSpPr>
          <p:spPr bwMode="auto">
            <a:xfrm>
              <a:off x="0" y="0"/>
              <a:ext cx="3792" cy="4320"/>
            </a:xfrm>
            <a:prstGeom prst="rect">
              <a:avLst/>
            </a:prstGeom>
            <a:solidFill>
              <a:srgbClr val="073B75"/>
            </a:solidFill>
            <a:ln w="9525">
              <a:noFill/>
              <a:miter lim="800000"/>
              <a:headEnd/>
              <a:tailEnd/>
            </a:ln>
          </p:spPr>
          <p:txBody>
            <a:bodyPr wrap="none" anchor="ctr"/>
            <a:lstStyle/>
            <a:p>
              <a:endParaRPr lang="zh-CN" altLang="en-US"/>
            </a:p>
          </p:txBody>
        </p:sp>
        <p:sp>
          <p:nvSpPr>
            <p:cNvPr id="39007" name="AutoShape 4"/>
            <p:cNvSpPr>
              <a:spLocks noChangeArrowheads="1"/>
            </p:cNvSpPr>
            <p:nvPr/>
          </p:nvSpPr>
          <p:spPr bwMode="auto">
            <a:xfrm>
              <a:off x="3792" y="0"/>
              <a:ext cx="1152" cy="4325"/>
            </a:xfrm>
            <a:prstGeom prst="rtTriangle">
              <a:avLst/>
            </a:prstGeom>
            <a:solidFill>
              <a:srgbClr val="073B75"/>
            </a:solidFill>
            <a:ln w="9525">
              <a:noFill/>
              <a:miter lim="800000"/>
              <a:headEnd/>
              <a:tailEnd/>
            </a:ln>
          </p:spPr>
          <p:txBody>
            <a:bodyPr wrap="none" anchor="ctr"/>
            <a:lstStyle/>
            <a:p>
              <a:endParaRPr lang="zh-CN" altLang="en-US"/>
            </a:p>
          </p:txBody>
        </p:sp>
      </p:grpSp>
      <p:sp>
        <p:nvSpPr>
          <p:cNvPr id="38915" name="Text Box 5"/>
          <p:cNvSpPr txBox="1">
            <a:spLocks noChangeArrowheads="1"/>
          </p:cNvSpPr>
          <p:nvPr/>
        </p:nvSpPr>
        <p:spPr bwMode="auto">
          <a:xfrm>
            <a:off x="6400800" y="407988"/>
            <a:ext cx="2133600" cy="1066800"/>
          </a:xfrm>
          <a:prstGeom prst="rect">
            <a:avLst/>
          </a:prstGeom>
          <a:noFill/>
          <a:ln w="9525">
            <a:noFill/>
            <a:miter lim="800000"/>
            <a:headEnd/>
            <a:tailEnd/>
          </a:ln>
        </p:spPr>
        <p:txBody>
          <a:bodyPr>
            <a:spAutoFit/>
          </a:bodyPr>
          <a:lstStyle/>
          <a:p>
            <a:pPr algn="l"/>
            <a:r>
              <a:rPr lang="zh-CN" altLang="en-US" sz="3200" b="1" u="sng">
                <a:solidFill>
                  <a:schemeClr val="accent2"/>
                </a:solidFill>
                <a:latin typeface="华文新魏" pitchFamily="2" charset="-122"/>
                <a:ea typeface="华文新魏" pitchFamily="2" charset="-122"/>
              </a:rPr>
              <a:t>非同源</a:t>
            </a:r>
          </a:p>
          <a:p>
            <a:pPr algn="l"/>
            <a:r>
              <a:rPr lang="zh-CN" altLang="en-US" sz="3200" b="1">
                <a:solidFill>
                  <a:schemeClr val="accent2"/>
                </a:solidFill>
                <a:latin typeface="华文新魏" pitchFamily="2" charset="-122"/>
                <a:ea typeface="华文新魏" pitchFamily="2" charset="-122"/>
              </a:rPr>
              <a:t>   </a:t>
            </a:r>
            <a:r>
              <a:rPr lang="zh-CN" altLang="en-US" sz="3200" b="1" u="sng">
                <a:solidFill>
                  <a:schemeClr val="accent2"/>
                </a:solidFill>
                <a:latin typeface="华文新魏" pitchFamily="2" charset="-122"/>
                <a:ea typeface="华文新魏" pitchFamily="2" charset="-122"/>
              </a:rPr>
              <a:t>染色体的</a:t>
            </a:r>
          </a:p>
        </p:txBody>
      </p:sp>
      <p:sp>
        <p:nvSpPr>
          <p:cNvPr id="30726" name="Text Box 6">
            <a:hlinkClick r:id="rId2" action="ppaction://hlinksldjump"/>
          </p:cNvPr>
          <p:cNvSpPr txBox="1">
            <a:spLocks noChangeArrowheads="1"/>
          </p:cNvSpPr>
          <p:nvPr/>
        </p:nvSpPr>
        <p:spPr bwMode="auto">
          <a:xfrm>
            <a:off x="7369175" y="1641475"/>
            <a:ext cx="1098550" cy="3082925"/>
          </a:xfrm>
          <a:prstGeom prst="rect">
            <a:avLst/>
          </a:prstGeom>
          <a:noFill/>
          <a:ln w="9525">
            <a:noFill/>
            <a:miter lim="800000"/>
            <a:headEnd/>
            <a:tailEnd/>
          </a:ln>
          <a:effectLst>
            <a:outerShdw dist="35921" dir="2700000" algn="ctr" rotWithShape="0">
              <a:schemeClr val="bg2"/>
            </a:outerShdw>
          </a:effectLst>
        </p:spPr>
        <p:txBody>
          <a:bodyPr vert="eaVert" wrap="none">
            <a:spAutoFit/>
          </a:bodyPr>
          <a:lstStyle/>
          <a:p>
            <a:pPr algn="l">
              <a:defRPr/>
            </a:pPr>
            <a:r>
              <a:rPr lang="zh-CN" altLang="en-US" sz="6000" b="1">
                <a:solidFill>
                  <a:srgbClr val="FF0000"/>
                </a:solidFill>
                <a:effectLst>
                  <a:outerShdw blurRad="38100" dist="38100" dir="2700000" algn="tl">
                    <a:srgbClr val="000000"/>
                  </a:outerShdw>
                </a:effectLst>
                <a:ea typeface="华文行楷" pitchFamily="2" charset="-122"/>
              </a:rPr>
              <a:t>自由组合</a:t>
            </a:r>
          </a:p>
        </p:txBody>
      </p:sp>
      <p:sp>
        <p:nvSpPr>
          <p:cNvPr id="38917" name="Oval 8"/>
          <p:cNvSpPr>
            <a:spLocks noChangeArrowheads="1"/>
          </p:cNvSpPr>
          <p:nvPr/>
        </p:nvSpPr>
        <p:spPr bwMode="auto">
          <a:xfrm>
            <a:off x="381000" y="1524000"/>
            <a:ext cx="2971800" cy="29718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8918" name="Freeform 9"/>
          <p:cNvSpPr>
            <a:spLocks/>
          </p:cNvSpPr>
          <p:nvPr/>
        </p:nvSpPr>
        <p:spPr bwMode="auto">
          <a:xfrm>
            <a:off x="1136650" y="2308225"/>
            <a:ext cx="396875" cy="430213"/>
          </a:xfrm>
          <a:custGeom>
            <a:avLst/>
            <a:gdLst>
              <a:gd name="T0" fmla="*/ 0 w 435"/>
              <a:gd name="T1" fmla="*/ 2147483647 h 473"/>
              <a:gd name="T2" fmla="*/ 2147483647 w 435"/>
              <a:gd name="T3" fmla="*/ 2147483647 h 473"/>
              <a:gd name="T4" fmla="*/ 2147483647 w 435"/>
              <a:gd name="T5" fmla="*/ 2147483647 h 473"/>
              <a:gd name="T6" fmla="*/ 2147483647 w 435"/>
              <a:gd name="T7" fmla="*/ 2147483647 h 473"/>
              <a:gd name="T8" fmla="*/ 2147483647 w 435"/>
              <a:gd name="T9" fmla="*/ 2147483647 h 473"/>
              <a:gd name="T10" fmla="*/ 0 60000 65536"/>
              <a:gd name="T11" fmla="*/ 0 60000 65536"/>
              <a:gd name="T12" fmla="*/ 0 60000 65536"/>
              <a:gd name="T13" fmla="*/ 0 60000 65536"/>
              <a:gd name="T14" fmla="*/ 0 60000 65536"/>
              <a:gd name="T15" fmla="*/ 0 w 435"/>
              <a:gd name="T16" fmla="*/ 0 h 473"/>
              <a:gd name="T17" fmla="*/ 435 w 435"/>
              <a:gd name="T18" fmla="*/ 473 h 473"/>
            </a:gdLst>
            <a:ahLst/>
            <a:cxnLst>
              <a:cxn ang="T10">
                <a:pos x="T0" y="T1"/>
              </a:cxn>
              <a:cxn ang="T11">
                <a:pos x="T2" y="T3"/>
              </a:cxn>
              <a:cxn ang="T12">
                <a:pos x="T4" y="T5"/>
              </a:cxn>
              <a:cxn ang="T13">
                <a:pos x="T6" y="T7"/>
              </a:cxn>
              <a:cxn ang="T14">
                <a:pos x="T8" y="T9"/>
              </a:cxn>
            </a:cxnLst>
            <a:rect l="T15" t="T16" r="T17" b="T18"/>
            <a:pathLst>
              <a:path w="435" h="473">
                <a:moveTo>
                  <a:pt x="0" y="421"/>
                </a:moveTo>
                <a:cubicBezTo>
                  <a:pt x="21" y="390"/>
                  <a:pt x="67" y="314"/>
                  <a:pt x="124" y="245"/>
                </a:cubicBezTo>
                <a:cubicBezTo>
                  <a:pt x="181" y="176"/>
                  <a:pt x="294" y="0"/>
                  <a:pt x="342" y="7"/>
                </a:cubicBezTo>
                <a:cubicBezTo>
                  <a:pt x="390" y="14"/>
                  <a:pt x="399" y="209"/>
                  <a:pt x="414" y="287"/>
                </a:cubicBezTo>
                <a:cubicBezTo>
                  <a:pt x="429" y="365"/>
                  <a:pt x="431" y="434"/>
                  <a:pt x="435" y="473"/>
                </a:cubicBezTo>
              </a:path>
            </a:pathLst>
          </a:custGeom>
          <a:noFill/>
          <a:ln w="101600">
            <a:solidFill>
              <a:srgbClr val="FF0000"/>
            </a:solidFill>
            <a:round/>
            <a:headEnd/>
            <a:tailEnd/>
          </a:ln>
        </p:spPr>
        <p:txBody>
          <a:bodyPr wrap="none" anchor="ctr"/>
          <a:lstStyle/>
          <a:p>
            <a:endParaRPr lang="zh-CN" altLang="en-US"/>
          </a:p>
        </p:txBody>
      </p:sp>
      <p:sp>
        <p:nvSpPr>
          <p:cNvPr id="38919" name="Freeform 10"/>
          <p:cNvSpPr>
            <a:spLocks/>
          </p:cNvSpPr>
          <p:nvPr/>
        </p:nvSpPr>
        <p:spPr bwMode="auto">
          <a:xfrm>
            <a:off x="1060450" y="2297113"/>
            <a:ext cx="617538" cy="384175"/>
          </a:xfrm>
          <a:custGeom>
            <a:avLst/>
            <a:gdLst>
              <a:gd name="T0" fmla="*/ 0 w 471"/>
              <a:gd name="T1" fmla="*/ 2147483647 h 293"/>
              <a:gd name="T2" fmla="*/ 2147483647 w 471"/>
              <a:gd name="T3" fmla="*/ 2147483647 h 293"/>
              <a:gd name="T4" fmla="*/ 2147483647 w 471"/>
              <a:gd name="T5" fmla="*/ 2147483647 h 293"/>
              <a:gd name="T6" fmla="*/ 2147483647 w 471"/>
              <a:gd name="T7" fmla="*/ 2147483647 h 293"/>
              <a:gd name="T8" fmla="*/ 2147483647 w 471"/>
              <a:gd name="T9" fmla="*/ 2147483647 h 293"/>
              <a:gd name="T10" fmla="*/ 0 60000 65536"/>
              <a:gd name="T11" fmla="*/ 0 60000 65536"/>
              <a:gd name="T12" fmla="*/ 0 60000 65536"/>
              <a:gd name="T13" fmla="*/ 0 60000 65536"/>
              <a:gd name="T14" fmla="*/ 0 60000 65536"/>
              <a:gd name="T15" fmla="*/ 0 w 471"/>
              <a:gd name="T16" fmla="*/ 0 h 293"/>
              <a:gd name="T17" fmla="*/ 471 w 471"/>
              <a:gd name="T18" fmla="*/ 293 h 293"/>
            </a:gdLst>
            <a:ahLst/>
            <a:cxnLst>
              <a:cxn ang="T10">
                <a:pos x="T0" y="T1"/>
              </a:cxn>
              <a:cxn ang="T11">
                <a:pos x="T2" y="T3"/>
              </a:cxn>
              <a:cxn ang="T12">
                <a:pos x="T4" y="T5"/>
              </a:cxn>
              <a:cxn ang="T13">
                <a:pos x="T6" y="T7"/>
              </a:cxn>
              <a:cxn ang="T14">
                <a:pos x="T8" y="T9"/>
              </a:cxn>
            </a:cxnLst>
            <a:rect l="T15" t="T16" r="T17" b="T18"/>
            <a:pathLst>
              <a:path w="471" h="293">
                <a:moveTo>
                  <a:pt x="0" y="172"/>
                </a:moveTo>
                <a:cubicBezTo>
                  <a:pt x="24" y="160"/>
                  <a:pt x="77" y="133"/>
                  <a:pt x="124" y="107"/>
                </a:cubicBezTo>
                <a:cubicBezTo>
                  <a:pt x="171" y="81"/>
                  <a:pt x="229" y="0"/>
                  <a:pt x="282" y="13"/>
                </a:cubicBezTo>
                <a:cubicBezTo>
                  <a:pt x="335" y="26"/>
                  <a:pt x="408" y="139"/>
                  <a:pt x="440" y="186"/>
                </a:cubicBezTo>
                <a:cubicBezTo>
                  <a:pt x="471" y="232"/>
                  <a:pt x="463" y="271"/>
                  <a:pt x="469" y="293"/>
                </a:cubicBezTo>
              </a:path>
            </a:pathLst>
          </a:custGeom>
          <a:noFill/>
          <a:ln w="101600">
            <a:solidFill>
              <a:srgbClr val="FF0000"/>
            </a:solidFill>
            <a:round/>
            <a:headEnd/>
            <a:tailEnd/>
          </a:ln>
        </p:spPr>
        <p:txBody>
          <a:bodyPr wrap="none" anchor="ctr"/>
          <a:lstStyle/>
          <a:p>
            <a:endParaRPr lang="zh-CN" altLang="en-US"/>
          </a:p>
        </p:txBody>
      </p:sp>
      <p:sp>
        <p:nvSpPr>
          <p:cNvPr id="38920" name="Oval 11"/>
          <p:cNvSpPr>
            <a:spLocks noChangeArrowheads="1"/>
          </p:cNvSpPr>
          <p:nvPr/>
        </p:nvSpPr>
        <p:spPr bwMode="auto">
          <a:xfrm rot="35310">
            <a:off x="1385888" y="2266950"/>
            <a:ext cx="82550" cy="10160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8921" name="Freeform 12"/>
          <p:cNvSpPr>
            <a:spLocks/>
          </p:cNvSpPr>
          <p:nvPr/>
        </p:nvSpPr>
        <p:spPr bwMode="auto">
          <a:xfrm>
            <a:off x="1822450" y="3341688"/>
            <a:ext cx="962025" cy="400050"/>
          </a:xfrm>
          <a:custGeom>
            <a:avLst/>
            <a:gdLst>
              <a:gd name="T0" fmla="*/ 0 w 1057"/>
              <a:gd name="T1" fmla="*/ 2147483647 h 440"/>
              <a:gd name="T2" fmla="*/ 2147483647 w 1057"/>
              <a:gd name="T3" fmla="*/ 2147483647 h 440"/>
              <a:gd name="T4" fmla="*/ 2147483647 w 1057"/>
              <a:gd name="T5" fmla="*/ 2147483647 h 440"/>
              <a:gd name="T6" fmla="*/ 2147483647 w 1057"/>
              <a:gd name="T7" fmla="*/ 2147483647 h 440"/>
              <a:gd name="T8" fmla="*/ 2147483647 w 1057"/>
              <a:gd name="T9" fmla="*/ 0 h 440"/>
              <a:gd name="T10" fmla="*/ 0 60000 65536"/>
              <a:gd name="T11" fmla="*/ 0 60000 65536"/>
              <a:gd name="T12" fmla="*/ 0 60000 65536"/>
              <a:gd name="T13" fmla="*/ 0 60000 65536"/>
              <a:gd name="T14" fmla="*/ 0 60000 65536"/>
              <a:gd name="T15" fmla="*/ 0 w 1057"/>
              <a:gd name="T16" fmla="*/ 0 h 440"/>
              <a:gd name="T17" fmla="*/ 1057 w 1057"/>
              <a:gd name="T18" fmla="*/ 440 h 440"/>
            </a:gdLst>
            <a:ahLst/>
            <a:cxnLst>
              <a:cxn ang="T10">
                <a:pos x="T0" y="T1"/>
              </a:cxn>
              <a:cxn ang="T11">
                <a:pos x="T2" y="T3"/>
              </a:cxn>
              <a:cxn ang="T12">
                <a:pos x="T4" y="T5"/>
              </a:cxn>
              <a:cxn ang="T13">
                <a:pos x="T6" y="T7"/>
              </a:cxn>
              <a:cxn ang="T14">
                <a:pos x="T8" y="T9"/>
              </a:cxn>
            </a:cxnLst>
            <a:rect l="T15" t="T16" r="T17" b="T18"/>
            <a:pathLst>
              <a:path w="1057" h="440">
                <a:moveTo>
                  <a:pt x="0" y="117"/>
                </a:moveTo>
                <a:cubicBezTo>
                  <a:pt x="38" y="144"/>
                  <a:pt x="133" y="229"/>
                  <a:pt x="228" y="282"/>
                </a:cubicBezTo>
                <a:cubicBezTo>
                  <a:pt x="323" y="335"/>
                  <a:pt x="474" y="440"/>
                  <a:pt x="571" y="434"/>
                </a:cubicBezTo>
                <a:cubicBezTo>
                  <a:pt x="668" y="428"/>
                  <a:pt x="728" y="320"/>
                  <a:pt x="809" y="248"/>
                </a:cubicBezTo>
                <a:cubicBezTo>
                  <a:pt x="890" y="176"/>
                  <a:pt x="1005" y="52"/>
                  <a:pt x="1057" y="0"/>
                </a:cubicBezTo>
              </a:path>
            </a:pathLst>
          </a:custGeom>
          <a:noFill/>
          <a:ln w="101600">
            <a:solidFill>
              <a:srgbClr val="FF0000"/>
            </a:solidFill>
            <a:round/>
            <a:headEnd/>
            <a:tailEnd/>
          </a:ln>
        </p:spPr>
        <p:txBody>
          <a:bodyPr wrap="none" anchor="ctr"/>
          <a:lstStyle/>
          <a:p>
            <a:endParaRPr lang="zh-CN" altLang="en-US"/>
          </a:p>
        </p:txBody>
      </p:sp>
      <p:sp>
        <p:nvSpPr>
          <p:cNvPr id="38922" name="Freeform 13"/>
          <p:cNvSpPr>
            <a:spLocks/>
          </p:cNvSpPr>
          <p:nvPr/>
        </p:nvSpPr>
        <p:spPr bwMode="auto">
          <a:xfrm>
            <a:off x="1100138" y="3490913"/>
            <a:ext cx="611187" cy="263525"/>
          </a:xfrm>
          <a:custGeom>
            <a:avLst/>
            <a:gdLst>
              <a:gd name="T0" fmla="*/ 0 w 672"/>
              <a:gd name="T1" fmla="*/ 0 h 290"/>
              <a:gd name="T2" fmla="*/ 2147483647 w 672"/>
              <a:gd name="T3" fmla="*/ 2147483647 h 290"/>
              <a:gd name="T4" fmla="*/ 2147483647 w 672"/>
              <a:gd name="T5" fmla="*/ 2147483647 h 290"/>
              <a:gd name="T6" fmla="*/ 2147483647 w 672"/>
              <a:gd name="T7" fmla="*/ 2147483647 h 290"/>
              <a:gd name="T8" fmla="*/ 2147483647 w 672"/>
              <a:gd name="T9" fmla="*/ 2147483647 h 290"/>
              <a:gd name="T10" fmla="*/ 0 60000 65536"/>
              <a:gd name="T11" fmla="*/ 0 60000 65536"/>
              <a:gd name="T12" fmla="*/ 0 60000 65536"/>
              <a:gd name="T13" fmla="*/ 0 60000 65536"/>
              <a:gd name="T14" fmla="*/ 0 60000 65536"/>
              <a:gd name="T15" fmla="*/ 0 w 672"/>
              <a:gd name="T16" fmla="*/ 0 h 290"/>
              <a:gd name="T17" fmla="*/ 672 w 672"/>
              <a:gd name="T18" fmla="*/ 290 h 290"/>
            </a:gdLst>
            <a:ahLst/>
            <a:cxnLst>
              <a:cxn ang="T10">
                <a:pos x="T0" y="T1"/>
              </a:cxn>
              <a:cxn ang="T11">
                <a:pos x="T2" y="T3"/>
              </a:cxn>
              <a:cxn ang="T12">
                <a:pos x="T4" y="T5"/>
              </a:cxn>
              <a:cxn ang="T13">
                <a:pos x="T6" y="T7"/>
              </a:cxn>
              <a:cxn ang="T14">
                <a:pos x="T8" y="T9"/>
              </a:cxn>
            </a:cxnLst>
            <a:rect l="T15" t="T16" r="T17" b="T18"/>
            <a:pathLst>
              <a:path w="672" h="290">
                <a:moveTo>
                  <a:pt x="0" y="0"/>
                </a:moveTo>
                <a:cubicBezTo>
                  <a:pt x="17" y="24"/>
                  <a:pt x="44" y="97"/>
                  <a:pt x="103" y="145"/>
                </a:cubicBezTo>
                <a:cubicBezTo>
                  <a:pt x="162" y="193"/>
                  <a:pt x="281" y="290"/>
                  <a:pt x="352" y="290"/>
                </a:cubicBezTo>
                <a:cubicBezTo>
                  <a:pt x="423" y="290"/>
                  <a:pt x="474" y="191"/>
                  <a:pt x="527" y="145"/>
                </a:cubicBezTo>
                <a:cubicBezTo>
                  <a:pt x="580" y="99"/>
                  <a:pt x="642" y="39"/>
                  <a:pt x="672" y="11"/>
                </a:cubicBezTo>
              </a:path>
            </a:pathLst>
          </a:custGeom>
          <a:noFill/>
          <a:ln w="101600">
            <a:solidFill>
              <a:srgbClr val="000099"/>
            </a:solidFill>
            <a:round/>
            <a:headEnd/>
            <a:tailEnd/>
          </a:ln>
        </p:spPr>
        <p:txBody>
          <a:bodyPr wrap="none" anchor="ctr"/>
          <a:lstStyle/>
          <a:p>
            <a:endParaRPr lang="zh-CN" altLang="en-US"/>
          </a:p>
        </p:txBody>
      </p:sp>
      <p:sp>
        <p:nvSpPr>
          <p:cNvPr id="38923" name="Freeform 14"/>
          <p:cNvSpPr>
            <a:spLocks/>
          </p:cNvSpPr>
          <p:nvPr/>
        </p:nvSpPr>
        <p:spPr bwMode="auto">
          <a:xfrm>
            <a:off x="1204913" y="3332163"/>
            <a:ext cx="403225" cy="377825"/>
          </a:xfrm>
          <a:custGeom>
            <a:avLst/>
            <a:gdLst>
              <a:gd name="T0" fmla="*/ 0 w 444"/>
              <a:gd name="T1" fmla="*/ 2147483647 h 416"/>
              <a:gd name="T2" fmla="*/ 2147483647 w 444"/>
              <a:gd name="T3" fmla="*/ 2147483647 h 416"/>
              <a:gd name="T4" fmla="*/ 2147483647 w 444"/>
              <a:gd name="T5" fmla="*/ 2147483647 h 416"/>
              <a:gd name="T6" fmla="*/ 2147483647 w 444"/>
              <a:gd name="T7" fmla="*/ 2147483647 h 416"/>
              <a:gd name="T8" fmla="*/ 2147483647 w 444"/>
              <a:gd name="T9" fmla="*/ 0 h 416"/>
              <a:gd name="T10" fmla="*/ 0 60000 65536"/>
              <a:gd name="T11" fmla="*/ 0 60000 65536"/>
              <a:gd name="T12" fmla="*/ 0 60000 65536"/>
              <a:gd name="T13" fmla="*/ 0 60000 65536"/>
              <a:gd name="T14" fmla="*/ 0 60000 65536"/>
              <a:gd name="T15" fmla="*/ 0 w 444"/>
              <a:gd name="T16" fmla="*/ 0 h 416"/>
              <a:gd name="T17" fmla="*/ 444 w 444"/>
              <a:gd name="T18" fmla="*/ 416 h 416"/>
            </a:gdLst>
            <a:ahLst/>
            <a:cxnLst>
              <a:cxn ang="T10">
                <a:pos x="T0" y="T1"/>
              </a:cxn>
              <a:cxn ang="T11">
                <a:pos x="T2" y="T3"/>
              </a:cxn>
              <a:cxn ang="T12">
                <a:pos x="T4" y="T5"/>
              </a:cxn>
              <a:cxn ang="T13">
                <a:pos x="T6" y="T7"/>
              </a:cxn>
              <a:cxn ang="T14">
                <a:pos x="T8" y="T9"/>
              </a:cxn>
            </a:cxnLst>
            <a:rect l="T15" t="T16" r="T17" b="T18"/>
            <a:pathLst>
              <a:path w="444" h="416">
                <a:moveTo>
                  <a:pt x="0" y="11"/>
                </a:moveTo>
                <a:cubicBezTo>
                  <a:pt x="15" y="38"/>
                  <a:pt x="34" y="106"/>
                  <a:pt x="77" y="173"/>
                </a:cubicBezTo>
                <a:cubicBezTo>
                  <a:pt x="120" y="240"/>
                  <a:pt x="209" y="412"/>
                  <a:pt x="258" y="414"/>
                </a:cubicBezTo>
                <a:cubicBezTo>
                  <a:pt x="307" y="416"/>
                  <a:pt x="341" y="256"/>
                  <a:pt x="372" y="187"/>
                </a:cubicBezTo>
                <a:cubicBezTo>
                  <a:pt x="403" y="118"/>
                  <a:pt x="429" y="39"/>
                  <a:pt x="444" y="0"/>
                </a:cubicBezTo>
              </a:path>
            </a:pathLst>
          </a:custGeom>
          <a:noFill/>
          <a:ln w="101600">
            <a:solidFill>
              <a:srgbClr val="000099"/>
            </a:solidFill>
            <a:round/>
            <a:headEnd/>
            <a:tailEnd/>
          </a:ln>
        </p:spPr>
        <p:txBody>
          <a:bodyPr wrap="none" anchor="ctr"/>
          <a:lstStyle/>
          <a:p>
            <a:endParaRPr lang="zh-CN" altLang="en-US"/>
          </a:p>
        </p:txBody>
      </p:sp>
      <p:sp>
        <p:nvSpPr>
          <p:cNvPr id="38924" name="Oval 15"/>
          <p:cNvSpPr>
            <a:spLocks noChangeArrowheads="1"/>
          </p:cNvSpPr>
          <p:nvPr/>
        </p:nvSpPr>
        <p:spPr bwMode="auto">
          <a:xfrm rot="-125055">
            <a:off x="1385888" y="3709988"/>
            <a:ext cx="79375"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8925" name="Freeform 16"/>
          <p:cNvSpPr>
            <a:spLocks/>
          </p:cNvSpPr>
          <p:nvPr/>
        </p:nvSpPr>
        <p:spPr bwMode="auto">
          <a:xfrm>
            <a:off x="1928813" y="3184525"/>
            <a:ext cx="754062" cy="569913"/>
          </a:xfrm>
          <a:custGeom>
            <a:avLst/>
            <a:gdLst>
              <a:gd name="T0" fmla="*/ 0 w 575"/>
              <a:gd name="T1" fmla="*/ 2147483647 h 434"/>
              <a:gd name="T2" fmla="*/ 2147483647 w 575"/>
              <a:gd name="T3" fmla="*/ 2147483647 h 434"/>
              <a:gd name="T4" fmla="*/ 2147483647 w 575"/>
              <a:gd name="T5" fmla="*/ 2147483647 h 434"/>
              <a:gd name="T6" fmla="*/ 2147483647 w 575"/>
              <a:gd name="T7" fmla="*/ 2147483647 h 434"/>
              <a:gd name="T8" fmla="*/ 2147483647 w 575"/>
              <a:gd name="T9" fmla="*/ 0 h 434"/>
              <a:gd name="T10" fmla="*/ 0 60000 65536"/>
              <a:gd name="T11" fmla="*/ 0 60000 65536"/>
              <a:gd name="T12" fmla="*/ 0 60000 65536"/>
              <a:gd name="T13" fmla="*/ 0 60000 65536"/>
              <a:gd name="T14" fmla="*/ 0 60000 65536"/>
              <a:gd name="T15" fmla="*/ 0 w 575"/>
              <a:gd name="T16" fmla="*/ 0 h 434"/>
              <a:gd name="T17" fmla="*/ 575 w 575"/>
              <a:gd name="T18" fmla="*/ 434 h 434"/>
            </a:gdLst>
            <a:ahLst/>
            <a:cxnLst>
              <a:cxn ang="T10">
                <a:pos x="T0" y="T1"/>
              </a:cxn>
              <a:cxn ang="T11">
                <a:pos x="T2" y="T3"/>
              </a:cxn>
              <a:cxn ang="T12">
                <a:pos x="T4" y="T5"/>
              </a:cxn>
              <a:cxn ang="T13">
                <a:pos x="T6" y="T7"/>
              </a:cxn>
              <a:cxn ang="T14">
                <a:pos x="T8" y="T9"/>
              </a:cxn>
            </a:cxnLst>
            <a:rect l="T15" t="T16" r="T17" b="T18"/>
            <a:pathLst>
              <a:path w="575" h="434">
                <a:moveTo>
                  <a:pt x="0" y="83"/>
                </a:moveTo>
                <a:cubicBezTo>
                  <a:pt x="26" y="105"/>
                  <a:pt x="107" y="156"/>
                  <a:pt x="151" y="214"/>
                </a:cubicBezTo>
                <a:cubicBezTo>
                  <a:pt x="195" y="272"/>
                  <a:pt x="214" y="424"/>
                  <a:pt x="261" y="429"/>
                </a:cubicBezTo>
                <a:cubicBezTo>
                  <a:pt x="308" y="434"/>
                  <a:pt x="379" y="313"/>
                  <a:pt x="431" y="242"/>
                </a:cubicBezTo>
                <a:cubicBezTo>
                  <a:pt x="483" y="171"/>
                  <a:pt x="545" y="50"/>
                  <a:pt x="575" y="0"/>
                </a:cubicBezTo>
              </a:path>
            </a:pathLst>
          </a:custGeom>
          <a:noFill/>
          <a:ln w="101600">
            <a:solidFill>
              <a:srgbClr val="FF0000"/>
            </a:solidFill>
            <a:round/>
            <a:headEnd/>
            <a:tailEnd/>
          </a:ln>
        </p:spPr>
        <p:txBody>
          <a:bodyPr wrap="none" anchor="ctr"/>
          <a:lstStyle/>
          <a:p>
            <a:endParaRPr lang="zh-CN" altLang="en-US"/>
          </a:p>
        </p:txBody>
      </p:sp>
      <p:sp>
        <p:nvSpPr>
          <p:cNvPr id="38926" name="Oval 17"/>
          <p:cNvSpPr>
            <a:spLocks noChangeArrowheads="1"/>
          </p:cNvSpPr>
          <p:nvPr/>
        </p:nvSpPr>
        <p:spPr bwMode="auto">
          <a:xfrm rot="-212741">
            <a:off x="2260600" y="3709988"/>
            <a:ext cx="77788"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8927" name="Freeform 18"/>
          <p:cNvSpPr>
            <a:spLocks/>
          </p:cNvSpPr>
          <p:nvPr/>
        </p:nvSpPr>
        <p:spPr bwMode="auto">
          <a:xfrm>
            <a:off x="1919288" y="2295525"/>
            <a:ext cx="857250" cy="471488"/>
          </a:xfrm>
          <a:custGeom>
            <a:avLst/>
            <a:gdLst>
              <a:gd name="T0" fmla="*/ 0 w 941"/>
              <a:gd name="T1" fmla="*/ 2147483647 h 519"/>
              <a:gd name="T2" fmla="*/ 2147483647 w 941"/>
              <a:gd name="T3" fmla="*/ 2147483647 h 519"/>
              <a:gd name="T4" fmla="*/ 2147483647 w 941"/>
              <a:gd name="T5" fmla="*/ 2147483647 h 519"/>
              <a:gd name="T6" fmla="*/ 2147483647 w 941"/>
              <a:gd name="T7" fmla="*/ 2147483647 h 519"/>
              <a:gd name="T8" fmla="*/ 2147483647 w 941"/>
              <a:gd name="T9" fmla="*/ 2147483647 h 519"/>
              <a:gd name="T10" fmla="*/ 0 60000 65536"/>
              <a:gd name="T11" fmla="*/ 0 60000 65536"/>
              <a:gd name="T12" fmla="*/ 0 60000 65536"/>
              <a:gd name="T13" fmla="*/ 0 60000 65536"/>
              <a:gd name="T14" fmla="*/ 0 60000 65536"/>
              <a:gd name="T15" fmla="*/ 0 w 941"/>
              <a:gd name="T16" fmla="*/ 0 h 519"/>
              <a:gd name="T17" fmla="*/ 941 w 941"/>
              <a:gd name="T18" fmla="*/ 519 h 519"/>
            </a:gdLst>
            <a:ahLst/>
            <a:cxnLst>
              <a:cxn ang="T10">
                <a:pos x="T0" y="T1"/>
              </a:cxn>
              <a:cxn ang="T11">
                <a:pos x="T2" y="T3"/>
              </a:cxn>
              <a:cxn ang="T12">
                <a:pos x="T4" y="T5"/>
              </a:cxn>
              <a:cxn ang="T13">
                <a:pos x="T6" y="T7"/>
              </a:cxn>
              <a:cxn ang="T14">
                <a:pos x="T8" y="T9"/>
              </a:cxn>
            </a:cxnLst>
            <a:rect l="T15" t="T16" r="T17" b="T18"/>
            <a:pathLst>
              <a:path w="941" h="519">
                <a:moveTo>
                  <a:pt x="0" y="519"/>
                </a:moveTo>
                <a:cubicBezTo>
                  <a:pt x="28" y="474"/>
                  <a:pt x="98" y="336"/>
                  <a:pt x="165" y="250"/>
                </a:cubicBezTo>
                <a:cubicBezTo>
                  <a:pt x="232" y="164"/>
                  <a:pt x="308" y="4"/>
                  <a:pt x="403" y="2"/>
                </a:cubicBezTo>
                <a:cubicBezTo>
                  <a:pt x="498" y="0"/>
                  <a:pt x="644" y="188"/>
                  <a:pt x="734" y="240"/>
                </a:cubicBezTo>
                <a:cubicBezTo>
                  <a:pt x="824" y="292"/>
                  <a:pt x="898" y="297"/>
                  <a:pt x="941" y="312"/>
                </a:cubicBezTo>
              </a:path>
            </a:pathLst>
          </a:custGeom>
          <a:noFill/>
          <a:ln w="101600">
            <a:solidFill>
              <a:srgbClr val="000099"/>
            </a:solidFill>
            <a:round/>
            <a:headEnd/>
            <a:tailEnd/>
          </a:ln>
        </p:spPr>
        <p:txBody>
          <a:bodyPr wrap="none" anchor="ctr"/>
          <a:lstStyle/>
          <a:p>
            <a:endParaRPr lang="zh-CN" altLang="en-US"/>
          </a:p>
        </p:txBody>
      </p:sp>
      <p:sp>
        <p:nvSpPr>
          <p:cNvPr id="38928" name="Freeform 19"/>
          <p:cNvSpPr>
            <a:spLocks/>
          </p:cNvSpPr>
          <p:nvPr/>
        </p:nvSpPr>
        <p:spPr bwMode="auto">
          <a:xfrm>
            <a:off x="2032000" y="2292350"/>
            <a:ext cx="677863" cy="550863"/>
          </a:xfrm>
          <a:custGeom>
            <a:avLst/>
            <a:gdLst>
              <a:gd name="T0" fmla="*/ 0 w 745"/>
              <a:gd name="T1" fmla="*/ 2147483647 h 605"/>
              <a:gd name="T2" fmla="*/ 2147483647 w 745"/>
              <a:gd name="T3" fmla="*/ 2147483647 h 605"/>
              <a:gd name="T4" fmla="*/ 2147483647 w 745"/>
              <a:gd name="T5" fmla="*/ 2147483647 h 605"/>
              <a:gd name="T6" fmla="*/ 2147483647 w 745"/>
              <a:gd name="T7" fmla="*/ 2147483647 h 605"/>
              <a:gd name="T8" fmla="*/ 2147483647 w 745"/>
              <a:gd name="T9" fmla="*/ 2147483647 h 605"/>
              <a:gd name="T10" fmla="*/ 0 60000 65536"/>
              <a:gd name="T11" fmla="*/ 0 60000 65536"/>
              <a:gd name="T12" fmla="*/ 0 60000 65536"/>
              <a:gd name="T13" fmla="*/ 0 60000 65536"/>
              <a:gd name="T14" fmla="*/ 0 60000 65536"/>
              <a:gd name="T15" fmla="*/ 0 w 745"/>
              <a:gd name="T16" fmla="*/ 0 h 605"/>
              <a:gd name="T17" fmla="*/ 745 w 745"/>
              <a:gd name="T18" fmla="*/ 605 h 605"/>
            </a:gdLst>
            <a:ahLst/>
            <a:cxnLst>
              <a:cxn ang="T10">
                <a:pos x="T0" y="T1"/>
              </a:cxn>
              <a:cxn ang="T11">
                <a:pos x="T2" y="T3"/>
              </a:cxn>
              <a:cxn ang="T12">
                <a:pos x="T4" y="T5"/>
              </a:cxn>
              <a:cxn ang="T13">
                <a:pos x="T6" y="T7"/>
              </a:cxn>
              <a:cxn ang="T14">
                <a:pos x="T8" y="T9"/>
              </a:cxn>
            </a:cxnLst>
            <a:rect l="T15" t="T16" r="T17" b="T18"/>
            <a:pathLst>
              <a:path w="745" h="605">
                <a:moveTo>
                  <a:pt x="0" y="605"/>
                </a:moveTo>
                <a:cubicBezTo>
                  <a:pt x="22" y="571"/>
                  <a:pt x="78" y="506"/>
                  <a:pt x="124" y="408"/>
                </a:cubicBezTo>
                <a:cubicBezTo>
                  <a:pt x="170" y="310"/>
                  <a:pt x="214" y="30"/>
                  <a:pt x="279" y="15"/>
                </a:cubicBezTo>
                <a:cubicBezTo>
                  <a:pt x="344" y="0"/>
                  <a:pt x="439" y="234"/>
                  <a:pt x="517" y="315"/>
                </a:cubicBezTo>
                <a:cubicBezTo>
                  <a:pt x="595" y="396"/>
                  <a:pt x="698" y="462"/>
                  <a:pt x="745" y="501"/>
                </a:cubicBezTo>
              </a:path>
            </a:pathLst>
          </a:custGeom>
          <a:noFill/>
          <a:ln w="101600">
            <a:solidFill>
              <a:srgbClr val="000099"/>
            </a:solidFill>
            <a:round/>
            <a:headEnd/>
            <a:tailEnd/>
          </a:ln>
        </p:spPr>
        <p:txBody>
          <a:bodyPr wrap="none" anchor="ctr"/>
          <a:lstStyle/>
          <a:p>
            <a:endParaRPr lang="zh-CN" altLang="en-US"/>
          </a:p>
        </p:txBody>
      </p:sp>
      <p:sp>
        <p:nvSpPr>
          <p:cNvPr id="38929" name="Oval 20"/>
          <p:cNvSpPr>
            <a:spLocks noChangeArrowheads="1"/>
          </p:cNvSpPr>
          <p:nvPr/>
        </p:nvSpPr>
        <p:spPr bwMode="auto">
          <a:xfrm rot="-145515">
            <a:off x="2216150" y="2222500"/>
            <a:ext cx="82550" cy="100013"/>
          </a:xfrm>
          <a:prstGeom prst="ellipse">
            <a:avLst/>
          </a:prstGeom>
          <a:gradFill rotWithShape="0">
            <a:gsLst>
              <a:gs pos="0">
                <a:srgbClr val="FFFF00"/>
              </a:gs>
              <a:gs pos="100000">
                <a:srgbClr val="FF9900"/>
              </a:gs>
            </a:gsLst>
            <a:path path="shape">
              <a:fillToRect l="50000" t="50000" r="50000" b="50000"/>
            </a:path>
          </a:gradFill>
          <a:ln w="28575">
            <a:noFill/>
            <a:round/>
            <a:headEnd/>
            <a:tailEnd/>
          </a:ln>
        </p:spPr>
        <p:txBody>
          <a:bodyPr wrap="none" anchor="ctr"/>
          <a:lstStyle/>
          <a:p>
            <a:endParaRPr lang="zh-CN" altLang="en-US"/>
          </a:p>
        </p:txBody>
      </p:sp>
      <p:sp>
        <p:nvSpPr>
          <p:cNvPr id="38930" name="Oval 21"/>
          <p:cNvSpPr>
            <a:spLocks noChangeArrowheads="1"/>
          </p:cNvSpPr>
          <p:nvPr/>
        </p:nvSpPr>
        <p:spPr bwMode="auto">
          <a:xfrm>
            <a:off x="3505200" y="1524000"/>
            <a:ext cx="2971800" cy="29718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8931" name="Freeform 22"/>
          <p:cNvSpPr>
            <a:spLocks/>
          </p:cNvSpPr>
          <p:nvPr/>
        </p:nvSpPr>
        <p:spPr bwMode="auto">
          <a:xfrm>
            <a:off x="4946650" y="3341688"/>
            <a:ext cx="962025" cy="400050"/>
          </a:xfrm>
          <a:custGeom>
            <a:avLst/>
            <a:gdLst>
              <a:gd name="T0" fmla="*/ 0 w 1057"/>
              <a:gd name="T1" fmla="*/ 2147483647 h 440"/>
              <a:gd name="T2" fmla="*/ 2147483647 w 1057"/>
              <a:gd name="T3" fmla="*/ 2147483647 h 440"/>
              <a:gd name="T4" fmla="*/ 2147483647 w 1057"/>
              <a:gd name="T5" fmla="*/ 2147483647 h 440"/>
              <a:gd name="T6" fmla="*/ 2147483647 w 1057"/>
              <a:gd name="T7" fmla="*/ 2147483647 h 440"/>
              <a:gd name="T8" fmla="*/ 2147483647 w 1057"/>
              <a:gd name="T9" fmla="*/ 0 h 440"/>
              <a:gd name="T10" fmla="*/ 0 60000 65536"/>
              <a:gd name="T11" fmla="*/ 0 60000 65536"/>
              <a:gd name="T12" fmla="*/ 0 60000 65536"/>
              <a:gd name="T13" fmla="*/ 0 60000 65536"/>
              <a:gd name="T14" fmla="*/ 0 60000 65536"/>
              <a:gd name="T15" fmla="*/ 0 w 1057"/>
              <a:gd name="T16" fmla="*/ 0 h 440"/>
              <a:gd name="T17" fmla="*/ 1057 w 1057"/>
              <a:gd name="T18" fmla="*/ 440 h 440"/>
            </a:gdLst>
            <a:ahLst/>
            <a:cxnLst>
              <a:cxn ang="T10">
                <a:pos x="T0" y="T1"/>
              </a:cxn>
              <a:cxn ang="T11">
                <a:pos x="T2" y="T3"/>
              </a:cxn>
              <a:cxn ang="T12">
                <a:pos x="T4" y="T5"/>
              </a:cxn>
              <a:cxn ang="T13">
                <a:pos x="T6" y="T7"/>
              </a:cxn>
              <a:cxn ang="T14">
                <a:pos x="T8" y="T9"/>
              </a:cxn>
            </a:cxnLst>
            <a:rect l="T15" t="T16" r="T17" b="T18"/>
            <a:pathLst>
              <a:path w="1057" h="440">
                <a:moveTo>
                  <a:pt x="0" y="117"/>
                </a:moveTo>
                <a:cubicBezTo>
                  <a:pt x="38" y="144"/>
                  <a:pt x="133" y="229"/>
                  <a:pt x="228" y="282"/>
                </a:cubicBezTo>
                <a:cubicBezTo>
                  <a:pt x="323" y="335"/>
                  <a:pt x="474" y="440"/>
                  <a:pt x="571" y="434"/>
                </a:cubicBezTo>
                <a:cubicBezTo>
                  <a:pt x="668" y="428"/>
                  <a:pt x="728" y="320"/>
                  <a:pt x="809" y="248"/>
                </a:cubicBezTo>
                <a:cubicBezTo>
                  <a:pt x="890" y="176"/>
                  <a:pt x="1005" y="52"/>
                  <a:pt x="1057" y="0"/>
                </a:cubicBezTo>
              </a:path>
            </a:pathLst>
          </a:custGeom>
          <a:noFill/>
          <a:ln w="101600">
            <a:solidFill>
              <a:srgbClr val="000099"/>
            </a:solidFill>
            <a:round/>
            <a:headEnd/>
            <a:tailEnd/>
          </a:ln>
        </p:spPr>
        <p:txBody>
          <a:bodyPr wrap="none" anchor="ctr"/>
          <a:lstStyle/>
          <a:p>
            <a:endParaRPr lang="zh-CN" altLang="en-US"/>
          </a:p>
        </p:txBody>
      </p:sp>
      <p:sp>
        <p:nvSpPr>
          <p:cNvPr id="38932" name="Freeform 23"/>
          <p:cNvSpPr>
            <a:spLocks/>
          </p:cNvSpPr>
          <p:nvPr/>
        </p:nvSpPr>
        <p:spPr bwMode="auto">
          <a:xfrm>
            <a:off x="4224338" y="3490913"/>
            <a:ext cx="611187" cy="263525"/>
          </a:xfrm>
          <a:custGeom>
            <a:avLst/>
            <a:gdLst>
              <a:gd name="T0" fmla="*/ 0 w 672"/>
              <a:gd name="T1" fmla="*/ 0 h 290"/>
              <a:gd name="T2" fmla="*/ 2147483647 w 672"/>
              <a:gd name="T3" fmla="*/ 2147483647 h 290"/>
              <a:gd name="T4" fmla="*/ 2147483647 w 672"/>
              <a:gd name="T5" fmla="*/ 2147483647 h 290"/>
              <a:gd name="T6" fmla="*/ 2147483647 w 672"/>
              <a:gd name="T7" fmla="*/ 2147483647 h 290"/>
              <a:gd name="T8" fmla="*/ 2147483647 w 672"/>
              <a:gd name="T9" fmla="*/ 2147483647 h 290"/>
              <a:gd name="T10" fmla="*/ 0 60000 65536"/>
              <a:gd name="T11" fmla="*/ 0 60000 65536"/>
              <a:gd name="T12" fmla="*/ 0 60000 65536"/>
              <a:gd name="T13" fmla="*/ 0 60000 65536"/>
              <a:gd name="T14" fmla="*/ 0 60000 65536"/>
              <a:gd name="T15" fmla="*/ 0 w 672"/>
              <a:gd name="T16" fmla="*/ 0 h 290"/>
              <a:gd name="T17" fmla="*/ 672 w 672"/>
              <a:gd name="T18" fmla="*/ 290 h 290"/>
            </a:gdLst>
            <a:ahLst/>
            <a:cxnLst>
              <a:cxn ang="T10">
                <a:pos x="T0" y="T1"/>
              </a:cxn>
              <a:cxn ang="T11">
                <a:pos x="T2" y="T3"/>
              </a:cxn>
              <a:cxn ang="T12">
                <a:pos x="T4" y="T5"/>
              </a:cxn>
              <a:cxn ang="T13">
                <a:pos x="T6" y="T7"/>
              </a:cxn>
              <a:cxn ang="T14">
                <a:pos x="T8" y="T9"/>
              </a:cxn>
            </a:cxnLst>
            <a:rect l="T15" t="T16" r="T17" b="T18"/>
            <a:pathLst>
              <a:path w="672" h="290">
                <a:moveTo>
                  <a:pt x="0" y="0"/>
                </a:moveTo>
                <a:cubicBezTo>
                  <a:pt x="17" y="24"/>
                  <a:pt x="44" y="97"/>
                  <a:pt x="103" y="145"/>
                </a:cubicBezTo>
                <a:cubicBezTo>
                  <a:pt x="162" y="193"/>
                  <a:pt x="281" y="290"/>
                  <a:pt x="352" y="290"/>
                </a:cubicBezTo>
                <a:cubicBezTo>
                  <a:pt x="423" y="290"/>
                  <a:pt x="474" y="191"/>
                  <a:pt x="527" y="145"/>
                </a:cubicBezTo>
                <a:cubicBezTo>
                  <a:pt x="580" y="99"/>
                  <a:pt x="642" y="39"/>
                  <a:pt x="672" y="11"/>
                </a:cubicBezTo>
              </a:path>
            </a:pathLst>
          </a:custGeom>
          <a:noFill/>
          <a:ln w="101600">
            <a:solidFill>
              <a:srgbClr val="000099"/>
            </a:solidFill>
            <a:round/>
            <a:headEnd/>
            <a:tailEnd/>
          </a:ln>
        </p:spPr>
        <p:txBody>
          <a:bodyPr wrap="none" anchor="ctr"/>
          <a:lstStyle/>
          <a:p>
            <a:endParaRPr lang="zh-CN" altLang="en-US"/>
          </a:p>
        </p:txBody>
      </p:sp>
      <p:sp>
        <p:nvSpPr>
          <p:cNvPr id="38933" name="Freeform 24"/>
          <p:cNvSpPr>
            <a:spLocks/>
          </p:cNvSpPr>
          <p:nvPr/>
        </p:nvSpPr>
        <p:spPr bwMode="auto">
          <a:xfrm>
            <a:off x="4329113" y="3332163"/>
            <a:ext cx="403225" cy="377825"/>
          </a:xfrm>
          <a:custGeom>
            <a:avLst/>
            <a:gdLst>
              <a:gd name="T0" fmla="*/ 0 w 444"/>
              <a:gd name="T1" fmla="*/ 2147483647 h 416"/>
              <a:gd name="T2" fmla="*/ 2147483647 w 444"/>
              <a:gd name="T3" fmla="*/ 2147483647 h 416"/>
              <a:gd name="T4" fmla="*/ 2147483647 w 444"/>
              <a:gd name="T5" fmla="*/ 2147483647 h 416"/>
              <a:gd name="T6" fmla="*/ 2147483647 w 444"/>
              <a:gd name="T7" fmla="*/ 2147483647 h 416"/>
              <a:gd name="T8" fmla="*/ 2147483647 w 444"/>
              <a:gd name="T9" fmla="*/ 0 h 416"/>
              <a:gd name="T10" fmla="*/ 0 60000 65536"/>
              <a:gd name="T11" fmla="*/ 0 60000 65536"/>
              <a:gd name="T12" fmla="*/ 0 60000 65536"/>
              <a:gd name="T13" fmla="*/ 0 60000 65536"/>
              <a:gd name="T14" fmla="*/ 0 60000 65536"/>
              <a:gd name="T15" fmla="*/ 0 w 444"/>
              <a:gd name="T16" fmla="*/ 0 h 416"/>
              <a:gd name="T17" fmla="*/ 444 w 444"/>
              <a:gd name="T18" fmla="*/ 416 h 416"/>
            </a:gdLst>
            <a:ahLst/>
            <a:cxnLst>
              <a:cxn ang="T10">
                <a:pos x="T0" y="T1"/>
              </a:cxn>
              <a:cxn ang="T11">
                <a:pos x="T2" y="T3"/>
              </a:cxn>
              <a:cxn ang="T12">
                <a:pos x="T4" y="T5"/>
              </a:cxn>
              <a:cxn ang="T13">
                <a:pos x="T6" y="T7"/>
              </a:cxn>
              <a:cxn ang="T14">
                <a:pos x="T8" y="T9"/>
              </a:cxn>
            </a:cxnLst>
            <a:rect l="T15" t="T16" r="T17" b="T18"/>
            <a:pathLst>
              <a:path w="444" h="416">
                <a:moveTo>
                  <a:pt x="0" y="11"/>
                </a:moveTo>
                <a:cubicBezTo>
                  <a:pt x="15" y="38"/>
                  <a:pt x="34" y="106"/>
                  <a:pt x="77" y="173"/>
                </a:cubicBezTo>
                <a:cubicBezTo>
                  <a:pt x="120" y="240"/>
                  <a:pt x="209" y="412"/>
                  <a:pt x="258" y="414"/>
                </a:cubicBezTo>
                <a:cubicBezTo>
                  <a:pt x="307" y="416"/>
                  <a:pt x="341" y="256"/>
                  <a:pt x="372" y="187"/>
                </a:cubicBezTo>
                <a:cubicBezTo>
                  <a:pt x="403" y="118"/>
                  <a:pt x="429" y="39"/>
                  <a:pt x="444" y="0"/>
                </a:cubicBezTo>
              </a:path>
            </a:pathLst>
          </a:custGeom>
          <a:noFill/>
          <a:ln w="101600">
            <a:solidFill>
              <a:srgbClr val="000099"/>
            </a:solidFill>
            <a:round/>
            <a:headEnd/>
            <a:tailEnd/>
          </a:ln>
        </p:spPr>
        <p:txBody>
          <a:bodyPr wrap="none" anchor="ctr"/>
          <a:lstStyle/>
          <a:p>
            <a:endParaRPr lang="zh-CN" altLang="en-US"/>
          </a:p>
        </p:txBody>
      </p:sp>
      <p:sp>
        <p:nvSpPr>
          <p:cNvPr id="38934" name="Oval 25"/>
          <p:cNvSpPr>
            <a:spLocks noChangeArrowheads="1"/>
          </p:cNvSpPr>
          <p:nvPr/>
        </p:nvSpPr>
        <p:spPr bwMode="auto">
          <a:xfrm rot="-125055">
            <a:off x="4510088" y="3709988"/>
            <a:ext cx="79375"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8935" name="Freeform 26"/>
          <p:cNvSpPr>
            <a:spLocks/>
          </p:cNvSpPr>
          <p:nvPr/>
        </p:nvSpPr>
        <p:spPr bwMode="auto">
          <a:xfrm>
            <a:off x="5053013" y="3184525"/>
            <a:ext cx="754062" cy="569913"/>
          </a:xfrm>
          <a:custGeom>
            <a:avLst/>
            <a:gdLst>
              <a:gd name="T0" fmla="*/ 0 w 575"/>
              <a:gd name="T1" fmla="*/ 2147483647 h 434"/>
              <a:gd name="T2" fmla="*/ 2147483647 w 575"/>
              <a:gd name="T3" fmla="*/ 2147483647 h 434"/>
              <a:gd name="T4" fmla="*/ 2147483647 w 575"/>
              <a:gd name="T5" fmla="*/ 2147483647 h 434"/>
              <a:gd name="T6" fmla="*/ 2147483647 w 575"/>
              <a:gd name="T7" fmla="*/ 2147483647 h 434"/>
              <a:gd name="T8" fmla="*/ 2147483647 w 575"/>
              <a:gd name="T9" fmla="*/ 0 h 434"/>
              <a:gd name="T10" fmla="*/ 0 60000 65536"/>
              <a:gd name="T11" fmla="*/ 0 60000 65536"/>
              <a:gd name="T12" fmla="*/ 0 60000 65536"/>
              <a:gd name="T13" fmla="*/ 0 60000 65536"/>
              <a:gd name="T14" fmla="*/ 0 60000 65536"/>
              <a:gd name="T15" fmla="*/ 0 w 575"/>
              <a:gd name="T16" fmla="*/ 0 h 434"/>
              <a:gd name="T17" fmla="*/ 575 w 575"/>
              <a:gd name="T18" fmla="*/ 434 h 434"/>
            </a:gdLst>
            <a:ahLst/>
            <a:cxnLst>
              <a:cxn ang="T10">
                <a:pos x="T0" y="T1"/>
              </a:cxn>
              <a:cxn ang="T11">
                <a:pos x="T2" y="T3"/>
              </a:cxn>
              <a:cxn ang="T12">
                <a:pos x="T4" y="T5"/>
              </a:cxn>
              <a:cxn ang="T13">
                <a:pos x="T6" y="T7"/>
              </a:cxn>
              <a:cxn ang="T14">
                <a:pos x="T8" y="T9"/>
              </a:cxn>
            </a:cxnLst>
            <a:rect l="T15" t="T16" r="T17" b="T18"/>
            <a:pathLst>
              <a:path w="575" h="434">
                <a:moveTo>
                  <a:pt x="0" y="83"/>
                </a:moveTo>
                <a:cubicBezTo>
                  <a:pt x="26" y="105"/>
                  <a:pt x="107" y="156"/>
                  <a:pt x="151" y="214"/>
                </a:cubicBezTo>
                <a:cubicBezTo>
                  <a:pt x="195" y="272"/>
                  <a:pt x="214" y="424"/>
                  <a:pt x="261" y="429"/>
                </a:cubicBezTo>
                <a:cubicBezTo>
                  <a:pt x="308" y="434"/>
                  <a:pt x="379" y="313"/>
                  <a:pt x="431" y="242"/>
                </a:cubicBezTo>
                <a:cubicBezTo>
                  <a:pt x="483" y="171"/>
                  <a:pt x="545" y="50"/>
                  <a:pt x="575" y="0"/>
                </a:cubicBezTo>
              </a:path>
            </a:pathLst>
          </a:custGeom>
          <a:noFill/>
          <a:ln w="101600">
            <a:solidFill>
              <a:srgbClr val="000099"/>
            </a:solidFill>
            <a:round/>
            <a:headEnd/>
            <a:tailEnd/>
          </a:ln>
        </p:spPr>
        <p:txBody>
          <a:bodyPr wrap="none" anchor="ctr"/>
          <a:lstStyle/>
          <a:p>
            <a:endParaRPr lang="zh-CN" altLang="en-US"/>
          </a:p>
        </p:txBody>
      </p:sp>
      <p:sp>
        <p:nvSpPr>
          <p:cNvPr id="38936" name="Oval 27"/>
          <p:cNvSpPr>
            <a:spLocks noChangeArrowheads="1"/>
          </p:cNvSpPr>
          <p:nvPr/>
        </p:nvSpPr>
        <p:spPr bwMode="auto">
          <a:xfrm rot="-212741">
            <a:off x="5384800" y="3709988"/>
            <a:ext cx="77788" cy="9525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8937" name="Freeform 28"/>
          <p:cNvSpPr>
            <a:spLocks/>
          </p:cNvSpPr>
          <p:nvPr/>
        </p:nvSpPr>
        <p:spPr bwMode="auto">
          <a:xfrm>
            <a:off x="4260850" y="2308225"/>
            <a:ext cx="396875" cy="430213"/>
          </a:xfrm>
          <a:custGeom>
            <a:avLst/>
            <a:gdLst>
              <a:gd name="T0" fmla="*/ 0 w 435"/>
              <a:gd name="T1" fmla="*/ 2147483647 h 473"/>
              <a:gd name="T2" fmla="*/ 2147483647 w 435"/>
              <a:gd name="T3" fmla="*/ 2147483647 h 473"/>
              <a:gd name="T4" fmla="*/ 2147483647 w 435"/>
              <a:gd name="T5" fmla="*/ 2147483647 h 473"/>
              <a:gd name="T6" fmla="*/ 2147483647 w 435"/>
              <a:gd name="T7" fmla="*/ 2147483647 h 473"/>
              <a:gd name="T8" fmla="*/ 2147483647 w 435"/>
              <a:gd name="T9" fmla="*/ 2147483647 h 473"/>
              <a:gd name="T10" fmla="*/ 0 60000 65536"/>
              <a:gd name="T11" fmla="*/ 0 60000 65536"/>
              <a:gd name="T12" fmla="*/ 0 60000 65536"/>
              <a:gd name="T13" fmla="*/ 0 60000 65536"/>
              <a:gd name="T14" fmla="*/ 0 60000 65536"/>
              <a:gd name="T15" fmla="*/ 0 w 435"/>
              <a:gd name="T16" fmla="*/ 0 h 473"/>
              <a:gd name="T17" fmla="*/ 435 w 435"/>
              <a:gd name="T18" fmla="*/ 473 h 473"/>
            </a:gdLst>
            <a:ahLst/>
            <a:cxnLst>
              <a:cxn ang="T10">
                <a:pos x="T0" y="T1"/>
              </a:cxn>
              <a:cxn ang="T11">
                <a:pos x="T2" y="T3"/>
              </a:cxn>
              <a:cxn ang="T12">
                <a:pos x="T4" y="T5"/>
              </a:cxn>
              <a:cxn ang="T13">
                <a:pos x="T6" y="T7"/>
              </a:cxn>
              <a:cxn ang="T14">
                <a:pos x="T8" y="T9"/>
              </a:cxn>
            </a:cxnLst>
            <a:rect l="T15" t="T16" r="T17" b="T18"/>
            <a:pathLst>
              <a:path w="435" h="473">
                <a:moveTo>
                  <a:pt x="0" y="421"/>
                </a:moveTo>
                <a:cubicBezTo>
                  <a:pt x="21" y="390"/>
                  <a:pt x="67" y="314"/>
                  <a:pt x="124" y="245"/>
                </a:cubicBezTo>
                <a:cubicBezTo>
                  <a:pt x="181" y="176"/>
                  <a:pt x="294" y="0"/>
                  <a:pt x="342" y="7"/>
                </a:cubicBezTo>
                <a:cubicBezTo>
                  <a:pt x="390" y="14"/>
                  <a:pt x="399" y="209"/>
                  <a:pt x="414" y="287"/>
                </a:cubicBezTo>
                <a:cubicBezTo>
                  <a:pt x="429" y="365"/>
                  <a:pt x="431" y="434"/>
                  <a:pt x="435" y="473"/>
                </a:cubicBezTo>
              </a:path>
            </a:pathLst>
          </a:custGeom>
          <a:noFill/>
          <a:ln w="101600">
            <a:solidFill>
              <a:srgbClr val="FF0000"/>
            </a:solidFill>
            <a:round/>
            <a:headEnd/>
            <a:tailEnd/>
          </a:ln>
        </p:spPr>
        <p:txBody>
          <a:bodyPr wrap="none" anchor="ctr"/>
          <a:lstStyle/>
          <a:p>
            <a:endParaRPr lang="zh-CN" altLang="en-US"/>
          </a:p>
        </p:txBody>
      </p:sp>
      <p:sp>
        <p:nvSpPr>
          <p:cNvPr id="38938" name="Freeform 29"/>
          <p:cNvSpPr>
            <a:spLocks/>
          </p:cNvSpPr>
          <p:nvPr/>
        </p:nvSpPr>
        <p:spPr bwMode="auto">
          <a:xfrm>
            <a:off x="4184650" y="2297113"/>
            <a:ext cx="617538" cy="384175"/>
          </a:xfrm>
          <a:custGeom>
            <a:avLst/>
            <a:gdLst>
              <a:gd name="T0" fmla="*/ 0 w 471"/>
              <a:gd name="T1" fmla="*/ 2147483647 h 293"/>
              <a:gd name="T2" fmla="*/ 2147483647 w 471"/>
              <a:gd name="T3" fmla="*/ 2147483647 h 293"/>
              <a:gd name="T4" fmla="*/ 2147483647 w 471"/>
              <a:gd name="T5" fmla="*/ 2147483647 h 293"/>
              <a:gd name="T6" fmla="*/ 2147483647 w 471"/>
              <a:gd name="T7" fmla="*/ 2147483647 h 293"/>
              <a:gd name="T8" fmla="*/ 2147483647 w 471"/>
              <a:gd name="T9" fmla="*/ 2147483647 h 293"/>
              <a:gd name="T10" fmla="*/ 0 60000 65536"/>
              <a:gd name="T11" fmla="*/ 0 60000 65536"/>
              <a:gd name="T12" fmla="*/ 0 60000 65536"/>
              <a:gd name="T13" fmla="*/ 0 60000 65536"/>
              <a:gd name="T14" fmla="*/ 0 60000 65536"/>
              <a:gd name="T15" fmla="*/ 0 w 471"/>
              <a:gd name="T16" fmla="*/ 0 h 293"/>
              <a:gd name="T17" fmla="*/ 471 w 471"/>
              <a:gd name="T18" fmla="*/ 293 h 293"/>
            </a:gdLst>
            <a:ahLst/>
            <a:cxnLst>
              <a:cxn ang="T10">
                <a:pos x="T0" y="T1"/>
              </a:cxn>
              <a:cxn ang="T11">
                <a:pos x="T2" y="T3"/>
              </a:cxn>
              <a:cxn ang="T12">
                <a:pos x="T4" y="T5"/>
              </a:cxn>
              <a:cxn ang="T13">
                <a:pos x="T6" y="T7"/>
              </a:cxn>
              <a:cxn ang="T14">
                <a:pos x="T8" y="T9"/>
              </a:cxn>
            </a:cxnLst>
            <a:rect l="T15" t="T16" r="T17" b="T18"/>
            <a:pathLst>
              <a:path w="471" h="293">
                <a:moveTo>
                  <a:pt x="0" y="172"/>
                </a:moveTo>
                <a:cubicBezTo>
                  <a:pt x="24" y="160"/>
                  <a:pt x="77" y="133"/>
                  <a:pt x="124" y="107"/>
                </a:cubicBezTo>
                <a:cubicBezTo>
                  <a:pt x="171" y="81"/>
                  <a:pt x="229" y="0"/>
                  <a:pt x="282" y="13"/>
                </a:cubicBezTo>
                <a:cubicBezTo>
                  <a:pt x="335" y="26"/>
                  <a:pt x="408" y="139"/>
                  <a:pt x="440" y="186"/>
                </a:cubicBezTo>
                <a:cubicBezTo>
                  <a:pt x="471" y="232"/>
                  <a:pt x="463" y="271"/>
                  <a:pt x="469" y="293"/>
                </a:cubicBezTo>
              </a:path>
            </a:pathLst>
          </a:custGeom>
          <a:noFill/>
          <a:ln w="101600">
            <a:solidFill>
              <a:srgbClr val="FF0000"/>
            </a:solidFill>
            <a:round/>
            <a:headEnd/>
            <a:tailEnd/>
          </a:ln>
        </p:spPr>
        <p:txBody>
          <a:bodyPr wrap="none" anchor="ctr"/>
          <a:lstStyle/>
          <a:p>
            <a:endParaRPr lang="zh-CN" altLang="en-US"/>
          </a:p>
        </p:txBody>
      </p:sp>
      <p:sp>
        <p:nvSpPr>
          <p:cNvPr id="38939" name="Oval 30"/>
          <p:cNvSpPr>
            <a:spLocks noChangeArrowheads="1"/>
          </p:cNvSpPr>
          <p:nvPr/>
        </p:nvSpPr>
        <p:spPr bwMode="auto">
          <a:xfrm rot="35310">
            <a:off x="4510088" y="2266950"/>
            <a:ext cx="82550" cy="101600"/>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8940" name="Freeform 31"/>
          <p:cNvSpPr>
            <a:spLocks/>
          </p:cNvSpPr>
          <p:nvPr/>
        </p:nvSpPr>
        <p:spPr bwMode="auto">
          <a:xfrm>
            <a:off x="5043488" y="2295525"/>
            <a:ext cx="857250" cy="471488"/>
          </a:xfrm>
          <a:custGeom>
            <a:avLst/>
            <a:gdLst>
              <a:gd name="T0" fmla="*/ 0 w 941"/>
              <a:gd name="T1" fmla="*/ 2147483647 h 519"/>
              <a:gd name="T2" fmla="*/ 2147483647 w 941"/>
              <a:gd name="T3" fmla="*/ 2147483647 h 519"/>
              <a:gd name="T4" fmla="*/ 2147483647 w 941"/>
              <a:gd name="T5" fmla="*/ 2147483647 h 519"/>
              <a:gd name="T6" fmla="*/ 2147483647 w 941"/>
              <a:gd name="T7" fmla="*/ 2147483647 h 519"/>
              <a:gd name="T8" fmla="*/ 2147483647 w 941"/>
              <a:gd name="T9" fmla="*/ 2147483647 h 519"/>
              <a:gd name="T10" fmla="*/ 0 60000 65536"/>
              <a:gd name="T11" fmla="*/ 0 60000 65536"/>
              <a:gd name="T12" fmla="*/ 0 60000 65536"/>
              <a:gd name="T13" fmla="*/ 0 60000 65536"/>
              <a:gd name="T14" fmla="*/ 0 60000 65536"/>
              <a:gd name="T15" fmla="*/ 0 w 941"/>
              <a:gd name="T16" fmla="*/ 0 h 519"/>
              <a:gd name="T17" fmla="*/ 941 w 941"/>
              <a:gd name="T18" fmla="*/ 519 h 519"/>
            </a:gdLst>
            <a:ahLst/>
            <a:cxnLst>
              <a:cxn ang="T10">
                <a:pos x="T0" y="T1"/>
              </a:cxn>
              <a:cxn ang="T11">
                <a:pos x="T2" y="T3"/>
              </a:cxn>
              <a:cxn ang="T12">
                <a:pos x="T4" y="T5"/>
              </a:cxn>
              <a:cxn ang="T13">
                <a:pos x="T6" y="T7"/>
              </a:cxn>
              <a:cxn ang="T14">
                <a:pos x="T8" y="T9"/>
              </a:cxn>
            </a:cxnLst>
            <a:rect l="T15" t="T16" r="T17" b="T18"/>
            <a:pathLst>
              <a:path w="941" h="519">
                <a:moveTo>
                  <a:pt x="0" y="519"/>
                </a:moveTo>
                <a:cubicBezTo>
                  <a:pt x="28" y="474"/>
                  <a:pt x="98" y="336"/>
                  <a:pt x="165" y="250"/>
                </a:cubicBezTo>
                <a:cubicBezTo>
                  <a:pt x="232" y="164"/>
                  <a:pt x="308" y="4"/>
                  <a:pt x="403" y="2"/>
                </a:cubicBezTo>
                <a:cubicBezTo>
                  <a:pt x="498" y="0"/>
                  <a:pt x="644" y="188"/>
                  <a:pt x="734" y="240"/>
                </a:cubicBezTo>
                <a:cubicBezTo>
                  <a:pt x="824" y="292"/>
                  <a:pt x="898" y="297"/>
                  <a:pt x="941" y="312"/>
                </a:cubicBezTo>
              </a:path>
            </a:pathLst>
          </a:custGeom>
          <a:noFill/>
          <a:ln w="101600">
            <a:solidFill>
              <a:srgbClr val="FF0000"/>
            </a:solidFill>
            <a:round/>
            <a:headEnd/>
            <a:tailEnd/>
          </a:ln>
        </p:spPr>
        <p:txBody>
          <a:bodyPr wrap="none" anchor="ctr"/>
          <a:lstStyle/>
          <a:p>
            <a:endParaRPr lang="zh-CN" altLang="en-US"/>
          </a:p>
        </p:txBody>
      </p:sp>
      <p:sp>
        <p:nvSpPr>
          <p:cNvPr id="38941" name="Freeform 32"/>
          <p:cNvSpPr>
            <a:spLocks/>
          </p:cNvSpPr>
          <p:nvPr/>
        </p:nvSpPr>
        <p:spPr bwMode="auto">
          <a:xfrm>
            <a:off x="5156200" y="2292350"/>
            <a:ext cx="677863" cy="550863"/>
          </a:xfrm>
          <a:custGeom>
            <a:avLst/>
            <a:gdLst>
              <a:gd name="T0" fmla="*/ 0 w 745"/>
              <a:gd name="T1" fmla="*/ 2147483647 h 605"/>
              <a:gd name="T2" fmla="*/ 2147483647 w 745"/>
              <a:gd name="T3" fmla="*/ 2147483647 h 605"/>
              <a:gd name="T4" fmla="*/ 2147483647 w 745"/>
              <a:gd name="T5" fmla="*/ 2147483647 h 605"/>
              <a:gd name="T6" fmla="*/ 2147483647 w 745"/>
              <a:gd name="T7" fmla="*/ 2147483647 h 605"/>
              <a:gd name="T8" fmla="*/ 2147483647 w 745"/>
              <a:gd name="T9" fmla="*/ 2147483647 h 605"/>
              <a:gd name="T10" fmla="*/ 0 60000 65536"/>
              <a:gd name="T11" fmla="*/ 0 60000 65536"/>
              <a:gd name="T12" fmla="*/ 0 60000 65536"/>
              <a:gd name="T13" fmla="*/ 0 60000 65536"/>
              <a:gd name="T14" fmla="*/ 0 60000 65536"/>
              <a:gd name="T15" fmla="*/ 0 w 745"/>
              <a:gd name="T16" fmla="*/ 0 h 605"/>
              <a:gd name="T17" fmla="*/ 745 w 745"/>
              <a:gd name="T18" fmla="*/ 605 h 605"/>
            </a:gdLst>
            <a:ahLst/>
            <a:cxnLst>
              <a:cxn ang="T10">
                <a:pos x="T0" y="T1"/>
              </a:cxn>
              <a:cxn ang="T11">
                <a:pos x="T2" y="T3"/>
              </a:cxn>
              <a:cxn ang="T12">
                <a:pos x="T4" y="T5"/>
              </a:cxn>
              <a:cxn ang="T13">
                <a:pos x="T6" y="T7"/>
              </a:cxn>
              <a:cxn ang="T14">
                <a:pos x="T8" y="T9"/>
              </a:cxn>
            </a:cxnLst>
            <a:rect l="T15" t="T16" r="T17" b="T18"/>
            <a:pathLst>
              <a:path w="745" h="605">
                <a:moveTo>
                  <a:pt x="0" y="605"/>
                </a:moveTo>
                <a:cubicBezTo>
                  <a:pt x="22" y="571"/>
                  <a:pt x="78" y="506"/>
                  <a:pt x="124" y="408"/>
                </a:cubicBezTo>
                <a:cubicBezTo>
                  <a:pt x="170" y="310"/>
                  <a:pt x="214" y="30"/>
                  <a:pt x="279" y="15"/>
                </a:cubicBezTo>
                <a:cubicBezTo>
                  <a:pt x="344" y="0"/>
                  <a:pt x="439" y="234"/>
                  <a:pt x="517" y="315"/>
                </a:cubicBezTo>
                <a:cubicBezTo>
                  <a:pt x="595" y="396"/>
                  <a:pt x="698" y="462"/>
                  <a:pt x="745" y="501"/>
                </a:cubicBezTo>
              </a:path>
            </a:pathLst>
          </a:custGeom>
          <a:noFill/>
          <a:ln w="101600">
            <a:solidFill>
              <a:srgbClr val="FF0000"/>
            </a:solidFill>
            <a:round/>
            <a:headEnd/>
            <a:tailEnd/>
          </a:ln>
        </p:spPr>
        <p:txBody>
          <a:bodyPr wrap="none" anchor="ctr"/>
          <a:lstStyle/>
          <a:p>
            <a:endParaRPr lang="zh-CN" altLang="en-US"/>
          </a:p>
        </p:txBody>
      </p:sp>
      <p:sp>
        <p:nvSpPr>
          <p:cNvPr id="38942" name="Oval 33"/>
          <p:cNvSpPr>
            <a:spLocks noChangeArrowheads="1"/>
          </p:cNvSpPr>
          <p:nvPr/>
        </p:nvSpPr>
        <p:spPr bwMode="auto">
          <a:xfrm rot="-145515">
            <a:off x="5340350" y="2222500"/>
            <a:ext cx="82550" cy="100013"/>
          </a:xfrm>
          <a:prstGeom prst="ellipse">
            <a:avLst/>
          </a:prstGeom>
          <a:gradFill rotWithShape="0">
            <a:gsLst>
              <a:gs pos="0">
                <a:srgbClr val="FFFF00"/>
              </a:gs>
              <a:gs pos="100000">
                <a:srgbClr val="FF9900"/>
              </a:gs>
            </a:gsLst>
            <a:path path="shape">
              <a:fillToRect l="50000" t="50000" r="50000" b="50000"/>
            </a:path>
          </a:gradFill>
          <a:ln w="28575">
            <a:solidFill>
              <a:srgbClr val="FF9900"/>
            </a:solidFill>
            <a:round/>
            <a:headEnd/>
            <a:tailEnd/>
          </a:ln>
        </p:spPr>
        <p:txBody>
          <a:bodyPr wrap="none" anchor="ctr"/>
          <a:lstStyle/>
          <a:p>
            <a:endParaRPr lang="zh-CN" altLang="en-US"/>
          </a:p>
        </p:txBody>
      </p:sp>
      <p:sp>
        <p:nvSpPr>
          <p:cNvPr id="38943" name="AutoShape 34">
            <a:hlinkClick r:id="" action="ppaction://noaction" highlightClick="1"/>
          </p:cNvPr>
          <p:cNvSpPr>
            <a:spLocks noChangeArrowheads="1"/>
          </p:cNvSpPr>
          <p:nvPr/>
        </p:nvSpPr>
        <p:spPr bwMode="auto">
          <a:xfrm>
            <a:off x="457200" y="533400"/>
            <a:ext cx="762000" cy="457200"/>
          </a:xfrm>
          <a:prstGeom prst="bevel">
            <a:avLst>
              <a:gd name="adj" fmla="val 9523"/>
            </a:avLst>
          </a:prstGeom>
          <a:solidFill>
            <a:srgbClr val="073B75"/>
          </a:solidFill>
          <a:ln w="9525">
            <a:noFill/>
            <a:miter lim="800000"/>
            <a:headEnd/>
            <a:tailEnd/>
          </a:ln>
        </p:spPr>
        <p:txBody>
          <a:bodyPr wrap="none" anchor="ctr"/>
          <a:lstStyle/>
          <a:p>
            <a:r>
              <a:rPr lang="zh-CN" altLang="en-US" sz="1600">
                <a:solidFill>
                  <a:srgbClr val="CCECFF"/>
                </a:solidFill>
              </a:rPr>
              <a:t>组合一</a:t>
            </a:r>
          </a:p>
        </p:txBody>
      </p:sp>
      <p:sp>
        <p:nvSpPr>
          <p:cNvPr id="38944" name="AutoShape 35">
            <a:hlinkClick r:id="" action="ppaction://noaction" highlightClick="1"/>
          </p:cNvPr>
          <p:cNvSpPr>
            <a:spLocks noChangeArrowheads="1"/>
          </p:cNvSpPr>
          <p:nvPr/>
        </p:nvSpPr>
        <p:spPr bwMode="auto">
          <a:xfrm>
            <a:off x="1295400" y="685800"/>
            <a:ext cx="762000" cy="457200"/>
          </a:xfrm>
          <a:prstGeom prst="bevel">
            <a:avLst>
              <a:gd name="adj" fmla="val 9523"/>
            </a:avLst>
          </a:prstGeom>
          <a:solidFill>
            <a:srgbClr val="073B75"/>
          </a:solidFill>
          <a:ln w="9525">
            <a:noFill/>
            <a:miter lim="800000"/>
            <a:headEnd/>
            <a:tailEnd/>
          </a:ln>
        </p:spPr>
        <p:txBody>
          <a:bodyPr wrap="none" anchor="ctr"/>
          <a:lstStyle/>
          <a:p>
            <a:r>
              <a:rPr lang="zh-CN" altLang="en-US" sz="1600">
                <a:solidFill>
                  <a:srgbClr val="CCECFF"/>
                </a:solidFill>
              </a:rPr>
              <a:t>组合二</a:t>
            </a:r>
          </a:p>
        </p:txBody>
      </p:sp>
      <p:sp>
        <p:nvSpPr>
          <p:cNvPr id="38945" name="AutoShape 36">
            <a:hlinkClick r:id="" action="ppaction://noaction" highlightClick="1"/>
          </p:cNvPr>
          <p:cNvSpPr>
            <a:spLocks noChangeArrowheads="1"/>
          </p:cNvSpPr>
          <p:nvPr/>
        </p:nvSpPr>
        <p:spPr bwMode="auto">
          <a:xfrm>
            <a:off x="2133600" y="533400"/>
            <a:ext cx="762000" cy="457200"/>
          </a:xfrm>
          <a:prstGeom prst="bevel">
            <a:avLst>
              <a:gd name="adj" fmla="val 9523"/>
            </a:avLst>
          </a:prstGeom>
          <a:solidFill>
            <a:srgbClr val="073B75"/>
          </a:solidFill>
          <a:ln w="9525">
            <a:noFill/>
            <a:miter lim="800000"/>
            <a:headEnd/>
            <a:tailEnd/>
          </a:ln>
        </p:spPr>
        <p:txBody>
          <a:bodyPr wrap="none" anchor="ctr"/>
          <a:lstStyle/>
          <a:p>
            <a:r>
              <a:rPr lang="zh-CN" altLang="en-US" sz="1600">
                <a:solidFill>
                  <a:srgbClr val="CCECFF"/>
                </a:solidFill>
              </a:rPr>
              <a:t>组合三</a:t>
            </a:r>
          </a:p>
        </p:txBody>
      </p:sp>
      <p:sp>
        <p:nvSpPr>
          <p:cNvPr id="38946" name="AutoShape 37">
            <a:hlinkClick r:id="" action="ppaction://noaction" highlightClick="1"/>
          </p:cNvPr>
          <p:cNvSpPr>
            <a:spLocks noChangeArrowheads="1"/>
          </p:cNvSpPr>
          <p:nvPr/>
        </p:nvSpPr>
        <p:spPr bwMode="auto">
          <a:xfrm>
            <a:off x="2971800" y="685800"/>
            <a:ext cx="762000" cy="457200"/>
          </a:xfrm>
          <a:prstGeom prst="bevel">
            <a:avLst>
              <a:gd name="adj" fmla="val 9523"/>
            </a:avLst>
          </a:prstGeom>
          <a:solidFill>
            <a:srgbClr val="073B75"/>
          </a:solidFill>
          <a:ln w="9525">
            <a:noFill/>
            <a:miter lim="800000"/>
            <a:headEnd/>
            <a:tailEnd/>
          </a:ln>
        </p:spPr>
        <p:txBody>
          <a:bodyPr wrap="none" anchor="ctr"/>
          <a:lstStyle/>
          <a:p>
            <a:r>
              <a:rPr lang="zh-CN" altLang="en-US" sz="1600">
                <a:solidFill>
                  <a:srgbClr val="CCECFF"/>
                </a:solidFill>
              </a:rPr>
              <a:t>组合四</a:t>
            </a:r>
          </a:p>
        </p:txBody>
      </p:sp>
      <p:sp>
        <p:nvSpPr>
          <p:cNvPr id="38947" name="Oval 42">
            <a:hlinkClick r:id="" action="ppaction://noaction"/>
          </p:cNvPr>
          <p:cNvSpPr>
            <a:spLocks noChangeArrowheads="1"/>
          </p:cNvSpPr>
          <p:nvPr/>
        </p:nvSpPr>
        <p:spPr bwMode="auto">
          <a:xfrm>
            <a:off x="762000" y="2133600"/>
            <a:ext cx="2133600" cy="914400"/>
          </a:xfrm>
          <a:prstGeom prst="ellipse">
            <a:avLst/>
          </a:prstGeom>
          <a:noFill/>
          <a:ln w="9525">
            <a:noFill/>
            <a:round/>
            <a:headEnd/>
            <a:tailEnd/>
          </a:ln>
        </p:spPr>
        <p:txBody>
          <a:bodyPr wrap="none" anchor="ctr"/>
          <a:lstStyle/>
          <a:p>
            <a:endParaRPr lang="zh-CN" altLang="en-US"/>
          </a:p>
        </p:txBody>
      </p:sp>
      <p:sp>
        <p:nvSpPr>
          <p:cNvPr id="38948" name="Oval 43">
            <a:hlinkClick r:id="" action="ppaction://noaction"/>
          </p:cNvPr>
          <p:cNvSpPr>
            <a:spLocks noChangeArrowheads="1"/>
          </p:cNvSpPr>
          <p:nvPr/>
        </p:nvSpPr>
        <p:spPr bwMode="auto">
          <a:xfrm>
            <a:off x="914400" y="3048000"/>
            <a:ext cx="2057400" cy="914400"/>
          </a:xfrm>
          <a:prstGeom prst="ellipse">
            <a:avLst/>
          </a:prstGeom>
          <a:noFill/>
          <a:ln w="9525">
            <a:noFill/>
            <a:round/>
            <a:headEnd/>
            <a:tailEnd/>
          </a:ln>
        </p:spPr>
        <p:txBody>
          <a:bodyPr wrap="none" anchor="ctr"/>
          <a:lstStyle/>
          <a:p>
            <a:endParaRPr lang="zh-CN" altLang="en-US"/>
          </a:p>
        </p:txBody>
      </p:sp>
      <p:sp>
        <p:nvSpPr>
          <p:cNvPr id="38949" name="Oval 44">
            <a:hlinkClick r:id="" action="ppaction://noaction"/>
          </p:cNvPr>
          <p:cNvSpPr>
            <a:spLocks noChangeArrowheads="1"/>
          </p:cNvSpPr>
          <p:nvPr/>
        </p:nvSpPr>
        <p:spPr bwMode="auto">
          <a:xfrm>
            <a:off x="4038600" y="2133600"/>
            <a:ext cx="2133600" cy="914400"/>
          </a:xfrm>
          <a:prstGeom prst="ellipse">
            <a:avLst/>
          </a:prstGeom>
          <a:noFill/>
          <a:ln w="9525">
            <a:noFill/>
            <a:round/>
            <a:headEnd/>
            <a:tailEnd/>
          </a:ln>
        </p:spPr>
        <p:txBody>
          <a:bodyPr wrap="none" anchor="ctr"/>
          <a:lstStyle/>
          <a:p>
            <a:endParaRPr lang="zh-CN" altLang="en-US"/>
          </a:p>
        </p:txBody>
      </p:sp>
      <p:sp>
        <p:nvSpPr>
          <p:cNvPr id="38950" name="Oval 45">
            <a:hlinkClick r:id="" action="ppaction://noaction"/>
          </p:cNvPr>
          <p:cNvSpPr>
            <a:spLocks noChangeArrowheads="1"/>
          </p:cNvSpPr>
          <p:nvPr/>
        </p:nvSpPr>
        <p:spPr bwMode="auto">
          <a:xfrm>
            <a:off x="3962400" y="3048000"/>
            <a:ext cx="2133600" cy="914400"/>
          </a:xfrm>
          <a:prstGeom prst="ellipse">
            <a:avLst/>
          </a:prstGeom>
          <a:noFill/>
          <a:ln w="9525">
            <a:noFill/>
            <a:round/>
            <a:headEnd/>
            <a:tailEnd/>
          </a:ln>
        </p:spPr>
        <p:txBody>
          <a:bodyPr wrap="none" anchor="ctr"/>
          <a:lstStyle/>
          <a:p>
            <a:endParaRPr lang="zh-CN" altLang="en-US"/>
          </a:p>
        </p:txBody>
      </p:sp>
      <p:sp>
        <p:nvSpPr>
          <p:cNvPr id="38951" name="Freeform 47"/>
          <p:cNvSpPr>
            <a:spLocks/>
          </p:cNvSpPr>
          <p:nvPr/>
        </p:nvSpPr>
        <p:spPr bwMode="auto">
          <a:xfrm>
            <a:off x="4038600" y="1868488"/>
            <a:ext cx="682625" cy="417512"/>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38952" name="Freeform 48"/>
          <p:cNvSpPr>
            <a:spLocks/>
          </p:cNvSpPr>
          <p:nvPr/>
        </p:nvSpPr>
        <p:spPr bwMode="auto">
          <a:xfrm>
            <a:off x="4572000" y="1905000"/>
            <a:ext cx="228600" cy="381000"/>
          </a:xfrm>
          <a:custGeom>
            <a:avLst/>
            <a:gdLst>
              <a:gd name="T0" fmla="*/ 0 w 78"/>
              <a:gd name="T1" fmla="*/ 2147483647 h 318"/>
              <a:gd name="T2" fmla="*/ 2147483647 w 78"/>
              <a:gd name="T3" fmla="*/ 0 h 318"/>
              <a:gd name="T4" fmla="*/ 0 60000 65536"/>
              <a:gd name="T5" fmla="*/ 0 60000 65536"/>
              <a:gd name="T6" fmla="*/ 0 w 78"/>
              <a:gd name="T7" fmla="*/ 0 h 318"/>
              <a:gd name="T8" fmla="*/ 78 w 78"/>
              <a:gd name="T9" fmla="*/ 318 h 318"/>
            </a:gdLst>
            <a:ahLst/>
            <a:cxnLst>
              <a:cxn ang="T4">
                <a:pos x="T0" y="T1"/>
              </a:cxn>
              <a:cxn ang="T5">
                <a:pos x="T2" y="T3"/>
              </a:cxn>
            </a:cxnLst>
            <a:rect l="T6" t="T7" r="T8" b="T9"/>
            <a:pathLst>
              <a:path w="78" h="318">
                <a:moveTo>
                  <a:pt x="0" y="318"/>
                </a:moveTo>
                <a:cubicBezTo>
                  <a:pt x="13" y="265"/>
                  <a:pt x="62" y="66"/>
                  <a:pt x="78" y="0"/>
                </a:cubicBezTo>
              </a:path>
            </a:pathLst>
          </a:custGeom>
          <a:noFill/>
          <a:ln w="9525">
            <a:solidFill>
              <a:schemeClr val="tx1"/>
            </a:solidFill>
            <a:prstDash val="sysDot"/>
            <a:round/>
            <a:headEnd/>
            <a:tailEnd/>
          </a:ln>
        </p:spPr>
        <p:txBody>
          <a:bodyPr/>
          <a:lstStyle/>
          <a:p>
            <a:endParaRPr lang="zh-CN" altLang="en-US"/>
          </a:p>
        </p:txBody>
      </p:sp>
      <p:sp>
        <p:nvSpPr>
          <p:cNvPr id="38953" name="Freeform 49"/>
          <p:cNvSpPr>
            <a:spLocks/>
          </p:cNvSpPr>
          <p:nvPr/>
        </p:nvSpPr>
        <p:spPr bwMode="auto">
          <a:xfrm>
            <a:off x="4953000" y="1752600"/>
            <a:ext cx="381000" cy="457200"/>
          </a:xfrm>
          <a:custGeom>
            <a:avLst/>
            <a:gdLst>
              <a:gd name="T0" fmla="*/ 2147483647 w 157"/>
              <a:gd name="T1" fmla="*/ 2147483647 h 379"/>
              <a:gd name="T2" fmla="*/ 0 w 157"/>
              <a:gd name="T3" fmla="*/ 0 h 379"/>
              <a:gd name="T4" fmla="*/ 0 60000 65536"/>
              <a:gd name="T5" fmla="*/ 0 60000 65536"/>
              <a:gd name="T6" fmla="*/ 0 w 157"/>
              <a:gd name="T7" fmla="*/ 0 h 379"/>
              <a:gd name="T8" fmla="*/ 157 w 157"/>
              <a:gd name="T9" fmla="*/ 379 h 379"/>
            </a:gdLst>
            <a:ahLst/>
            <a:cxnLst>
              <a:cxn ang="T4">
                <a:pos x="T0" y="T1"/>
              </a:cxn>
              <a:cxn ang="T5">
                <a:pos x="T2" y="T3"/>
              </a:cxn>
            </a:cxnLst>
            <a:rect l="T6" t="T7" r="T8" b="T9"/>
            <a:pathLst>
              <a:path w="157" h="379">
                <a:moveTo>
                  <a:pt x="157" y="379"/>
                </a:moveTo>
                <a:cubicBezTo>
                  <a:pt x="134" y="319"/>
                  <a:pt x="33" y="79"/>
                  <a:pt x="0" y="0"/>
                </a:cubicBezTo>
              </a:path>
            </a:pathLst>
          </a:custGeom>
          <a:noFill/>
          <a:ln w="9525">
            <a:solidFill>
              <a:schemeClr val="tx1"/>
            </a:solidFill>
            <a:prstDash val="sysDot"/>
            <a:round/>
            <a:headEnd/>
            <a:tailEnd/>
          </a:ln>
        </p:spPr>
        <p:txBody>
          <a:bodyPr/>
          <a:lstStyle/>
          <a:p>
            <a:endParaRPr lang="zh-CN" altLang="en-US"/>
          </a:p>
        </p:txBody>
      </p:sp>
      <p:sp>
        <p:nvSpPr>
          <p:cNvPr id="38954" name="Freeform 50"/>
          <p:cNvSpPr>
            <a:spLocks/>
          </p:cNvSpPr>
          <p:nvPr/>
        </p:nvSpPr>
        <p:spPr bwMode="auto">
          <a:xfrm>
            <a:off x="5181600" y="1828800"/>
            <a:ext cx="762000" cy="381000"/>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38955" name="Freeform 51"/>
          <p:cNvSpPr>
            <a:spLocks/>
          </p:cNvSpPr>
          <p:nvPr/>
        </p:nvSpPr>
        <p:spPr bwMode="auto">
          <a:xfrm>
            <a:off x="3962400" y="3810000"/>
            <a:ext cx="760413" cy="242888"/>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38956" name="Freeform 52"/>
          <p:cNvSpPr>
            <a:spLocks/>
          </p:cNvSpPr>
          <p:nvPr/>
        </p:nvSpPr>
        <p:spPr bwMode="auto">
          <a:xfrm>
            <a:off x="4572000" y="3810000"/>
            <a:ext cx="381000" cy="304800"/>
          </a:xfrm>
          <a:custGeom>
            <a:avLst/>
            <a:gdLst>
              <a:gd name="T0" fmla="*/ 0 w 118"/>
              <a:gd name="T1" fmla="*/ 0 h 173"/>
              <a:gd name="T2" fmla="*/ 2147483647 w 118"/>
              <a:gd name="T3" fmla="*/ 2147483647 h 173"/>
              <a:gd name="T4" fmla="*/ 0 60000 65536"/>
              <a:gd name="T5" fmla="*/ 0 60000 65536"/>
              <a:gd name="T6" fmla="*/ 0 w 118"/>
              <a:gd name="T7" fmla="*/ 0 h 173"/>
              <a:gd name="T8" fmla="*/ 118 w 118"/>
              <a:gd name="T9" fmla="*/ 173 h 173"/>
            </a:gdLst>
            <a:ahLst/>
            <a:cxnLst>
              <a:cxn ang="T4">
                <a:pos x="T0" y="T1"/>
              </a:cxn>
              <a:cxn ang="T5">
                <a:pos x="T2" y="T3"/>
              </a:cxn>
            </a:cxnLst>
            <a:rect l="T6" t="T7" r="T8" b="T9"/>
            <a:pathLst>
              <a:path w="118" h="173">
                <a:moveTo>
                  <a:pt x="0" y="0"/>
                </a:moveTo>
                <a:cubicBezTo>
                  <a:pt x="18" y="31"/>
                  <a:pt x="94" y="137"/>
                  <a:pt x="118" y="173"/>
                </a:cubicBezTo>
              </a:path>
            </a:pathLst>
          </a:custGeom>
          <a:noFill/>
          <a:ln w="9525">
            <a:solidFill>
              <a:schemeClr val="tx1"/>
            </a:solidFill>
            <a:prstDash val="sysDot"/>
            <a:round/>
            <a:headEnd/>
            <a:tailEnd/>
          </a:ln>
        </p:spPr>
        <p:txBody>
          <a:bodyPr/>
          <a:lstStyle/>
          <a:p>
            <a:endParaRPr lang="zh-CN" altLang="en-US"/>
          </a:p>
        </p:txBody>
      </p:sp>
      <p:sp>
        <p:nvSpPr>
          <p:cNvPr id="38957" name="Freeform 53"/>
          <p:cNvSpPr>
            <a:spLocks/>
          </p:cNvSpPr>
          <p:nvPr/>
        </p:nvSpPr>
        <p:spPr bwMode="auto">
          <a:xfrm>
            <a:off x="5029200" y="3733800"/>
            <a:ext cx="381000" cy="381000"/>
          </a:xfrm>
          <a:custGeom>
            <a:avLst/>
            <a:gdLst>
              <a:gd name="T0" fmla="*/ 2147483647 w 99"/>
              <a:gd name="T1" fmla="*/ 0 h 233"/>
              <a:gd name="T2" fmla="*/ 0 w 99"/>
              <a:gd name="T3" fmla="*/ 2147483647 h 233"/>
              <a:gd name="T4" fmla="*/ 0 60000 65536"/>
              <a:gd name="T5" fmla="*/ 0 60000 65536"/>
              <a:gd name="T6" fmla="*/ 0 w 99"/>
              <a:gd name="T7" fmla="*/ 0 h 233"/>
              <a:gd name="T8" fmla="*/ 99 w 99"/>
              <a:gd name="T9" fmla="*/ 233 h 233"/>
            </a:gdLst>
            <a:ahLst/>
            <a:cxnLst>
              <a:cxn ang="T4">
                <a:pos x="T0" y="T1"/>
              </a:cxn>
              <a:cxn ang="T5">
                <a:pos x="T2" y="T3"/>
              </a:cxn>
            </a:cxnLst>
            <a:rect l="T6" t="T7" r="T8" b="T9"/>
            <a:pathLst>
              <a:path w="99" h="233">
                <a:moveTo>
                  <a:pt x="99" y="0"/>
                </a:moveTo>
                <a:cubicBezTo>
                  <a:pt x="83" y="40"/>
                  <a:pt x="21" y="184"/>
                  <a:pt x="0" y="233"/>
                </a:cubicBezTo>
              </a:path>
            </a:pathLst>
          </a:custGeom>
          <a:noFill/>
          <a:ln w="9525">
            <a:solidFill>
              <a:schemeClr val="tx1"/>
            </a:solidFill>
            <a:prstDash val="sysDot"/>
            <a:round/>
            <a:headEnd/>
            <a:tailEnd/>
          </a:ln>
        </p:spPr>
        <p:txBody>
          <a:bodyPr/>
          <a:lstStyle/>
          <a:p>
            <a:endParaRPr lang="zh-CN" altLang="en-US"/>
          </a:p>
        </p:txBody>
      </p:sp>
      <p:sp>
        <p:nvSpPr>
          <p:cNvPr id="38958" name="Freeform 54"/>
          <p:cNvSpPr>
            <a:spLocks/>
          </p:cNvSpPr>
          <p:nvPr/>
        </p:nvSpPr>
        <p:spPr bwMode="auto">
          <a:xfrm>
            <a:off x="5335588" y="3733800"/>
            <a:ext cx="684212" cy="336550"/>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38959" name="Group 55"/>
          <p:cNvGrpSpPr>
            <a:grpSpLocks/>
          </p:cNvGrpSpPr>
          <p:nvPr/>
        </p:nvGrpSpPr>
        <p:grpSpPr bwMode="auto">
          <a:xfrm>
            <a:off x="4445000" y="1524000"/>
            <a:ext cx="982663" cy="355600"/>
            <a:chOff x="4320" y="1872"/>
            <a:chExt cx="384" cy="200"/>
          </a:xfrm>
        </p:grpSpPr>
        <p:grpSp>
          <p:nvGrpSpPr>
            <p:cNvPr id="38998" name="Group 56"/>
            <p:cNvGrpSpPr>
              <a:grpSpLocks/>
            </p:cNvGrpSpPr>
            <p:nvPr/>
          </p:nvGrpSpPr>
          <p:grpSpPr bwMode="auto">
            <a:xfrm>
              <a:off x="4320" y="1872"/>
              <a:ext cx="336" cy="200"/>
              <a:chOff x="4320" y="1872"/>
              <a:chExt cx="336" cy="200"/>
            </a:xfrm>
          </p:grpSpPr>
          <p:sp>
            <p:nvSpPr>
              <p:cNvPr id="39000" name="Line 57"/>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39001" name="Line 58"/>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39002" name="Line 59"/>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39003" name="Line 60"/>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39004" name="Line 61"/>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39005" name="Line 62"/>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38999" name="Line 63"/>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grpSp>
        <p:nvGrpSpPr>
          <p:cNvPr id="38960" name="Group 64"/>
          <p:cNvGrpSpPr>
            <a:grpSpLocks/>
          </p:cNvGrpSpPr>
          <p:nvPr/>
        </p:nvGrpSpPr>
        <p:grpSpPr bwMode="auto">
          <a:xfrm>
            <a:off x="4567238" y="4078288"/>
            <a:ext cx="982662" cy="341312"/>
            <a:chOff x="4368" y="3312"/>
            <a:chExt cx="384" cy="192"/>
          </a:xfrm>
        </p:grpSpPr>
        <p:sp>
          <p:nvSpPr>
            <p:cNvPr id="38991" name="Line 65"/>
            <p:cNvSpPr>
              <a:spLocks noChangeShapeType="1"/>
            </p:cNvSpPr>
            <p:nvPr/>
          </p:nvSpPr>
          <p:spPr bwMode="auto">
            <a:xfrm flipV="1">
              <a:off x="4416" y="3408"/>
              <a:ext cx="96" cy="48"/>
            </a:xfrm>
            <a:prstGeom prst="line">
              <a:avLst/>
            </a:prstGeom>
            <a:noFill/>
            <a:ln w="9525">
              <a:solidFill>
                <a:schemeClr val="tx1"/>
              </a:solidFill>
              <a:prstDash val="sysDot"/>
              <a:round/>
              <a:headEnd/>
              <a:tailEnd/>
            </a:ln>
          </p:spPr>
          <p:txBody>
            <a:bodyPr/>
            <a:lstStyle/>
            <a:p>
              <a:endParaRPr lang="zh-CN" altLang="en-US"/>
            </a:p>
          </p:txBody>
        </p:sp>
        <p:sp>
          <p:nvSpPr>
            <p:cNvPr id="38992" name="Line 66"/>
            <p:cNvSpPr>
              <a:spLocks noChangeShapeType="1"/>
            </p:cNvSpPr>
            <p:nvPr/>
          </p:nvSpPr>
          <p:spPr bwMode="auto">
            <a:xfrm>
              <a:off x="4646" y="3428"/>
              <a:ext cx="58" cy="28"/>
            </a:xfrm>
            <a:prstGeom prst="line">
              <a:avLst/>
            </a:prstGeom>
            <a:noFill/>
            <a:ln w="9525">
              <a:solidFill>
                <a:schemeClr val="tx1"/>
              </a:solidFill>
              <a:prstDash val="sysDot"/>
              <a:round/>
              <a:headEnd/>
              <a:tailEnd/>
            </a:ln>
          </p:spPr>
          <p:txBody>
            <a:bodyPr/>
            <a:lstStyle/>
            <a:p>
              <a:endParaRPr lang="zh-CN" altLang="en-US"/>
            </a:p>
          </p:txBody>
        </p:sp>
        <p:sp>
          <p:nvSpPr>
            <p:cNvPr id="38993" name="Line 67"/>
            <p:cNvSpPr>
              <a:spLocks noChangeShapeType="1"/>
            </p:cNvSpPr>
            <p:nvPr/>
          </p:nvSpPr>
          <p:spPr bwMode="auto">
            <a:xfrm>
              <a:off x="4512" y="3312"/>
              <a:ext cx="0" cy="104"/>
            </a:xfrm>
            <a:prstGeom prst="line">
              <a:avLst/>
            </a:prstGeom>
            <a:noFill/>
            <a:ln w="76200">
              <a:solidFill>
                <a:srgbClr val="364956"/>
              </a:solidFill>
              <a:round/>
              <a:headEnd/>
              <a:tailEnd/>
            </a:ln>
          </p:spPr>
          <p:txBody>
            <a:bodyPr/>
            <a:lstStyle/>
            <a:p>
              <a:endParaRPr lang="zh-CN" altLang="en-US"/>
            </a:p>
          </p:txBody>
        </p:sp>
        <p:sp>
          <p:nvSpPr>
            <p:cNvPr id="38994" name="Line 68"/>
            <p:cNvSpPr>
              <a:spLocks noChangeShapeType="1"/>
            </p:cNvSpPr>
            <p:nvPr/>
          </p:nvSpPr>
          <p:spPr bwMode="auto">
            <a:xfrm>
              <a:off x="4560" y="3360"/>
              <a:ext cx="96" cy="0"/>
            </a:xfrm>
            <a:prstGeom prst="line">
              <a:avLst/>
            </a:prstGeom>
            <a:noFill/>
            <a:ln w="76200">
              <a:solidFill>
                <a:srgbClr val="364956"/>
              </a:solidFill>
              <a:round/>
              <a:headEnd/>
              <a:tailEnd/>
            </a:ln>
          </p:spPr>
          <p:txBody>
            <a:bodyPr/>
            <a:lstStyle/>
            <a:p>
              <a:endParaRPr lang="zh-CN" altLang="en-US"/>
            </a:p>
          </p:txBody>
        </p:sp>
        <p:sp>
          <p:nvSpPr>
            <p:cNvPr id="38995" name="Line 69"/>
            <p:cNvSpPr>
              <a:spLocks noChangeShapeType="1"/>
            </p:cNvSpPr>
            <p:nvPr/>
          </p:nvSpPr>
          <p:spPr bwMode="auto">
            <a:xfrm>
              <a:off x="4368" y="3360"/>
              <a:ext cx="48" cy="0"/>
            </a:xfrm>
            <a:prstGeom prst="line">
              <a:avLst/>
            </a:prstGeom>
            <a:noFill/>
            <a:ln w="9525">
              <a:solidFill>
                <a:schemeClr val="tx1"/>
              </a:solidFill>
              <a:round/>
              <a:headEnd/>
              <a:tailEnd/>
            </a:ln>
          </p:spPr>
          <p:txBody>
            <a:bodyPr/>
            <a:lstStyle/>
            <a:p>
              <a:endParaRPr lang="zh-CN" altLang="en-US"/>
            </a:p>
          </p:txBody>
        </p:sp>
        <p:sp>
          <p:nvSpPr>
            <p:cNvPr id="38996" name="Line 70"/>
            <p:cNvSpPr>
              <a:spLocks noChangeShapeType="1"/>
            </p:cNvSpPr>
            <p:nvPr/>
          </p:nvSpPr>
          <p:spPr bwMode="auto">
            <a:xfrm>
              <a:off x="4704" y="3360"/>
              <a:ext cx="48" cy="0"/>
            </a:xfrm>
            <a:prstGeom prst="line">
              <a:avLst/>
            </a:prstGeom>
            <a:noFill/>
            <a:ln w="9525">
              <a:solidFill>
                <a:schemeClr val="tx1"/>
              </a:solidFill>
              <a:round/>
              <a:headEnd/>
              <a:tailEnd/>
            </a:ln>
          </p:spPr>
          <p:txBody>
            <a:bodyPr/>
            <a:lstStyle/>
            <a:p>
              <a:endParaRPr lang="zh-CN" altLang="en-US"/>
            </a:p>
          </p:txBody>
        </p:sp>
        <p:sp>
          <p:nvSpPr>
            <p:cNvPr id="38997" name="Line 71"/>
            <p:cNvSpPr>
              <a:spLocks noChangeShapeType="1"/>
            </p:cNvSpPr>
            <p:nvPr/>
          </p:nvSpPr>
          <p:spPr bwMode="auto">
            <a:xfrm>
              <a:off x="4560" y="3408"/>
              <a:ext cx="0" cy="96"/>
            </a:xfrm>
            <a:prstGeom prst="line">
              <a:avLst/>
            </a:prstGeom>
            <a:noFill/>
            <a:ln w="9525">
              <a:solidFill>
                <a:schemeClr val="tx1"/>
              </a:solidFill>
              <a:round/>
              <a:headEnd/>
              <a:tailEnd/>
            </a:ln>
          </p:spPr>
          <p:txBody>
            <a:bodyPr/>
            <a:lstStyle/>
            <a:p>
              <a:endParaRPr lang="zh-CN" altLang="en-US"/>
            </a:p>
          </p:txBody>
        </p:sp>
      </p:grpSp>
      <p:sp>
        <p:nvSpPr>
          <p:cNvPr id="38961" name="Freeform 72"/>
          <p:cNvSpPr>
            <a:spLocks/>
          </p:cNvSpPr>
          <p:nvPr/>
        </p:nvSpPr>
        <p:spPr bwMode="auto">
          <a:xfrm>
            <a:off x="990600" y="1878013"/>
            <a:ext cx="627063" cy="331787"/>
          </a:xfrm>
          <a:custGeom>
            <a:avLst/>
            <a:gdLst>
              <a:gd name="T0" fmla="*/ 0 w 326"/>
              <a:gd name="T1" fmla="*/ 2147483647 h 357"/>
              <a:gd name="T2" fmla="*/ 2147483647 w 326"/>
              <a:gd name="T3" fmla="*/ 2147483647 h 357"/>
              <a:gd name="T4" fmla="*/ 2147483647 w 326"/>
              <a:gd name="T5" fmla="*/ 0 h 357"/>
              <a:gd name="T6" fmla="*/ 0 60000 65536"/>
              <a:gd name="T7" fmla="*/ 0 60000 65536"/>
              <a:gd name="T8" fmla="*/ 0 60000 65536"/>
              <a:gd name="T9" fmla="*/ 0 w 326"/>
              <a:gd name="T10" fmla="*/ 0 h 357"/>
              <a:gd name="T11" fmla="*/ 326 w 326"/>
              <a:gd name="T12" fmla="*/ 357 h 357"/>
            </a:gdLst>
            <a:ahLst/>
            <a:cxnLst>
              <a:cxn ang="T6">
                <a:pos x="T0" y="T1"/>
              </a:cxn>
              <a:cxn ang="T7">
                <a:pos x="T2" y="T3"/>
              </a:cxn>
              <a:cxn ang="T8">
                <a:pos x="T4" y="T5"/>
              </a:cxn>
            </a:cxnLst>
            <a:rect l="T9" t="T10" r="T11" b="T12"/>
            <a:pathLst>
              <a:path w="326" h="357">
                <a:moveTo>
                  <a:pt x="0" y="357"/>
                </a:moveTo>
                <a:cubicBezTo>
                  <a:pt x="21" y="324"/>
                  <a:pt x="75" y="218"/>
                  <a:pt x="129" y="159"/>
                </a:cubicBezTo>
                <a:cubicBezTo>
                  <a:pt x="183" y="100"/>
                  <a:pt x="285" y="33"/>
                  <a:pt x="326" y="0"/>
                </a:cubicBezTo>
              </a:path>
            </a:pathLst>
          </a:custGeom>
          <a:noFill/>
          <a:ln w="9525">
            <a:solidFill>
              <a:schemeClr val="tx1"/>
            </a:solidFill>
            <a:prstDash val="sysDot"/>
            <a:round/>
            <a:headEnd/>
            <a:tailEnd/>
          </a:ln>
        </p:spPr>
        <p:txBody>
          <a:bodyPr/>
          <a:lstStyle/>
          <a:p>
            <a:endParaRPr lang="zh-CN" altLang="en-US"/>
          </a:p>
        </p:txBody>
      </p:sp>
      <p:sp>
        <p:nvSpPr>
          <p:cNvPr id="38962" name="Freeform 73"/>
          <p:cNvSpPr>
            <a:spLocks/>
          </p:cNvSpPr>
          <p:nvPr/>
        </p:nvSpPr>
        <p:spPr bwMode="auto">
          <a:xfrm>
            <a:off x="1447800" y="1828800"/>
            <a:ext cx="381000" cy="457200"/>
          </a:xfrm>
          <a:custGeom>
            <a:avLst/>
            <a:gdLst>
              <a:gd name="T0" fmla="*/ 0 w 78"/>
              <a:gd name="T1" fmla="*/ 2147483647 h 318"/>
              <a:gd name="T2" fmla="*/ 2147483647 w 78"/>
              <a:gd name="T3" fmla="*/ 0 h 318"/>
              <a:gd name="T4" fmla="*/ 0 60000 65536"/>
              <a:gd name="T5" fmla="*/ 0 60000 65536"/>
              <a:gd name="T6" fmla="*/ 0 w 78"/>
              <a:gd name="T7" fmla="*/ 0 h 318"/>
              <a:gd name="T8" fmla="*/ 78 w 78"/>
              <a:gd name="T9" fmla="*/ 318 h 318"/>
            </a:gdLst>
            <a:ahLst/>
            <a:cxnLst>
              <a:cxn ang="T4">
                <a:pos x="T0" y="T1"/>
              </a:cxn>
              <a:cxn ang="T5">
                <a:pos x="T2" y="T3"/>
              </a:cxn>
            </a:cxnLst>
            <a:rect l="T6" t="T7" r="T8" b="T9"/>
            <a:pathLst>
              <a:path w="78" h="318">
                <a:moveTo>
                  <a:pt x="0" y="318"/>
                </a:moveTo>
                <a:cubicBezTo>
                  <a:pt x="13" y="265"/>
                  <a:pt x="62" y="66"/>
                  <a:pt x="78" y="0"/>
                </a:cubicBezTo>
              </a:path>
            </a:pathLst>
          </a:custGeom>
          <a:noFill/>
          <a:ln w="9525">
            <a:solidFill>
              <a:schemeClr val="tx1"/>
            </a:solidFill>
            <a:prstDash val="sysDot"/>
            <a:round/>
            <a:headEnd/>
            <a:tailEnd/>
          </a:ln>
        </p:spPr>
        <p:txBody>
          <a:bodyPr/>
          <a:lstStyle/>
          <a:p>
            <a:endParaRPr lang="zh-CN" altLang="en-US"/>
          </a:p>
        </p:txBody>
      </p:sp>
      <p:sp>
        <p:nvSpPr>
          <p:cNvPr id="38963" name="Freeform 74"/>
          <p:cNvSpPr>
            <a:spLocks/>
          </p:cNvSpPr>
          <p:nvPr/>
        </p:nvSpPr>
        <p:spPr bwMode="auto">
          <a:xfrm>
            <a:off x="1828800" y="1828800"/>
            <a:ext cx="457200" cy="457200"/>
          </a:xfrm>
          <a:custGeom>
            <a:avLst/>
            <a:gdLst>
              <a:gd name="T0" fmla="*/ 2147483647 w 157"/>
              <a:gd name="T1" fmla="*/ 2147483647 h 379"/>
              <a:gd name="T2" fmla="*/ 0 w 157"/>
              <a:gd name="T3" fmla="*/ 0 h 379"/>
              <a:gd name="T4" fmla="*/ 0 60000 65536"/>
              <a:gd name="T5" fmla="*/ 0 60000 65536"/>
              <a:gd name="T6" fmla="*/ 0 w 157"/>
              <a:gd name="T7" fmla="*/ 0 h 379"/>
              <a:gd name="T8" fmla="*/ 157 w 157"/>
              <a:gd name="T9" fmla="*/ 379 h 379"/>
            </a:gdLst>
            <a:ahLst/>
            <a:cxnLst>
              <a:cxn ang="T4">
                <a:pos x="T0" y="T1"/>
              </a:cxn>
              <a:cxn ang="T5">
                <a:pos x="T2" y="T3"/>
              </a:cxn>
            </a:cxnLst>
            <a:rect l="T6" t="T7" r="T8" b="T9"/>
            <a:pathLst>
              <a:path w="157" h="379">
                <a:moveTo>
                  <a:pt x="157" y="379"/>
                </a:moveTo>
                <a:cubicBezTo>
                  <a:pt x="134" y="319"/>
                  <a:pt x="33" y="79"/>
                  <a:pt x="0" y="0"/>
                </a:cubicBezTo>
              </a:path>
            </a:pathLst>
          </a:custGeom>
          <a:noFill/>
          <a:ln w="9525">
            <a:solidFill>
              <a:schemeClr val="tx1"/>
            </a:solidFill>
            <a:prstDash val="sysDot"/>
            <a:round/>
            <a:headEnd/>
            <a:tailEnd/>
          </a:ln>
        </p:spPr>
        <p:txBody>
          <a:bodyPr/>
          <a:lstStyle/>
          <a:p>
            <a:endParaRPr lang="zh-CN" altLang="en-US"/>
          </a:p>
        </p:txBody>
      </p:sp>
      <p:sp>
        <p:nvSpPr>
          <p:cNvPr id="38964" name="Freeform 75"/>
          <p:cNvSpPr>
            <a:spLocks/>
          </p:cNvSpPr>
          <p:nvPr/>
        </p:nvSpPr>
        <p:spPr bwMode="auto">
          <a:xfrm>
            <a:off x="2047875" y="1873250"/>
            <a:ext cx="771525" cy="336550"/>
          </a:xfrm>
          <a:custGeom>
            <a:avLst/>
            <a:gdLst>
              <a:gd name="T0" fmla="*/ 2147483647 w 387"/>
              <a:gd name="T1" fmla="*/ 2147483647 h 300"/>
              <a:gd name="T2" fmla="*/ 2147483647 w 387"/>
              <a:gd name="T3" fmla="*/ 2147483647 h 300"/>
              <a:gd name="T4" fmla="*/ 0 w 387"/>
              <a:gd name="T5" fmla="*/ 0 h 300"/>
              <a:gd name="T6" fmla="*/ 0 60000 65536"/>
              <a:gd name="T7" fmla="*/ 0 60000 65536"/>
              <a:gd name="T8" fmla="*/ 0 60000 65536"/>
              <a:gd name="T9" fmla="*/ 0 w 387"/>
              <a:gd name="T10" fmla="*/ 0 h 300"/>
              <a:gd name="T11" fmla="*/ 387 w 387"/>
              <a:gd name="T12" fmla="*/ 300 h 300"/>
            </a:gdLst>
            <a:ahLst/>
            <a:cxnLst>
              <a:cxn ang="T6">
                <a:pos x="T0" y="T1"/>
              </a:cxn>
              <a:cxn ang="T7">
                <a:pos x="T2" y="T3"/>
              </a:cxn>
              <a:cxn ang="T8">
                <a:pos x="T4" y="T5"/>
              </a:cxn>
            </a:cxnLst>
            <a:rect l="T9" t="T10" r="T11" b="T12"/>
            <a:pathLst>
              <a:path w="387" h="300">
                <a:moveTo>
                  <a:pt x="387" y="300"/>
                </a:moveTo>
                <a:cubicBezTo>
                  <a:pt x="359" y="274"/>
                  <a:pt x="292" y="191"/>
                  <a:pt x="228" y="141"/>
                </a:cubicBezTo>
                <a:cubicBezTo>
                  <a:pt x="164" y="91"/>
                  <a:pt x="47" y="29"/>
                  <a:pt x="0" y="0"/>
                </a:cubicBezTo>
              </a:path>
            </a:pathLst>
          </a:custGeom>
          <a:noFill/>
          <a:ln w="9525">
            <a:solidFill>
              <a:schemeClr val="tx1"/>
            </a:solidFill>
            <a:prstDash val="sysDot"/>
            <a:round/>
            <a:headEnd/>
            <a:tailEnd/>
          </a:ln>
        </p:spPr>
        <p:txBody>
          <a:bodyPr/>
          <a:lstStyle/>
          <a:p>
            <a:endParaRPr lang="zh-CN" altLang="en-US"/>
          </a:p>
        </p:txBody>
      </p:sp>
      <p:sp>
        <p:nvSpPr>
          <p:cNvPr id="38965" name="Freeform 76"/>
          <p:cNvSpPr>
            <a:spLocks/>
          </p:cNvSpPr>
          <p:nvPr/>
        </p:nvSpPr>
        <p:spPr bwMode="auto">
          <a:xfrm>
            <a:off x="1066800" y="3886200"/>
            <a:ext cx="685800" cy="228600"/>
          </a:xfrm>
          <a:custGeom>
            <a:avLst/>
            <a:gdLst>
              <a:gd name="T0" fmla="*/ 0 w 298"/>
              <a:gd name="T1" fmla="*/ 0 h 199"/>
              <a:gd name="T2" fmla="*/ 2147483647 w 298"/>
              <a:gd name="T3" fmla="*/ 2147483647 h 199"/>
              <a:gd name="T4" fmla="*/ 2147483647 w 298"/>
              <a:gd name="T5" fmla="*/ 2147483647 h 199"/>
              <a:gd name="T6" fmla="*/ 0 60000 65536"/>
              <a:gd name="T7" fmla="*/ 0 60000 65536"/>
              <a:gd name="T8" fmla="*/ 0 60000 65536"/>
              <a:gd name="T9" fmla="*/ 0 w 298"/>
              <a:gd name="T10" fmla="*/ 0 h 199"/>
              <a:gd name="T11" fmla="*/ 298 w 298"/>
              <a:gd name="T12" fmla="*/ 199 h 199"/>
            </a:gdLst>
            <a:ahLst/>
            <a:cxnLst>
              <a:cxn ang="T6">
                <a:pos x="T0" y="T1"/>
              </a:cxn>
              <a:cxn ang="T7">
                <a:pos x="T2" y="T3"/>
              </a:cxn>
              <a:cxn ang="T8">
                <a:pos x="T4" y="T5"/>
              </a:cxn>
            </a:cxnLst>
            <a:rect l="T9" t="T10" r="T11" b="T12"/>
            <a:pathLst>
              <a:path w="298" h="199">
                <a:moveTo>
                  <a:pt x="0" y="0"/>
                </a:moveTo>
                <a:cubicBezTo>
                  <a:pt x="27" y="22"/>
                  <a:pt x="109" y="107"/>
                  <a:pt x="159" y="140"/>
                </a:cubicBezTo>
                <a:cubicBezTo>
                  <a:pt x="209" y="173"/>
                  <a:pt x="269" y="187"/>
                  <a:pt x="298" y="199"/>
                </a:cubicBezTo>
              </a:path>
            </a:pathLst>
          </a:custGeom>
          <a:noFill/>
          <a:ln w="9525">
            <a:solidFill>
              <a:schemeClr val="tx1"/>
            </a:solidFill>
            <a:prstDash val="sysDot"/>
            <a:round/>
            <a:headEnd/>
            <a:tailEnd/>
          </a:ln>
        </p:spPr>
        <p:txBody>
          <a:bodyPr/>
          <a:lstStyle/>
          <a:p>
            <a:endParaRPr lang="zh-CN" altLang="en-US"/>
          </a:p>
        </p:txBody>
      </p:sp>
      <p:sp>
        <p:nvSpPr>
          <p:cNvPr id="38966" name="Freeform 77"/>
          <p:cNvSpPr>
            <a:spLocks/>
          </p:cNvSpPr>
          <p:nvPr/>
        </p:nvSpPr>
        <p:spPr bwMode="auto">
          <a:xfrm>
            <a:off x="1447800" y="3810000"/>
            <a:ext cx="457200" cy="304800"/>
          </a:xfrm>
          <a:custGeom>
            <a:avLst/>
            <a:gdLst>
              <a:gd name="T0" fmla="*/ 0 w 118"/>
              <a:gd name="T1" fmla="*/ 0 h 173"/>
              <a:gd name="T2" fmla="*/ 2147483647 w 118"/>
              <a:gd name="T3" fmla="*/ 2147483647 h 173"/>
              <a:gd name="T4" fmla="*/ 0 60000 65536"/>
              <a:gd name="T5" fmla="*/ 0 60000 65536"/>
              <a:gd name="T6" fmla="*/ 0 w 118"/>
              <a:gd name="T7" fmla="*/ 0 h 173"/>
              <a:gd name="T8" fmla="*/ 118 w 118"/>
              <a:gd name="T9" fmla="*/ 173 h 173"/>
            </a:gdLst>
            <a:ahLst/>
            <a:cxnLst>
              <a:cxn ang="T4">
                <a:pos x="T0" y="T1"/>
              </a:cxn>
              <a:cxn ang="T5">
                <a:pos x="T2" y="T3"/>
              </a:cxn>
            </a:cxnLst>
            <a:rect l="T6" t="T7" r="T8" b="T9"/>
            <a:pathLst>
              <a:path w="118" h="173">
                <a:moveTo>
                  <a:pt x="0" y="0"/>
                </a:moveTo>
                <a:cubicBezTo>
                  <a:pt x="18" y="31"/>
                  <a:pt x="94" y="137"/>
                  <a:pt x="118" y="173"/>
                </a:cubicBezTo>
              </a:path>
            </a:pathLst>
          </a:custGeom>
          <a:noFill/>
          <a:ln w="9525">
            <a:solidFill>
              <a:schemeClr val="tx1"/>
            </a:solidFill>
            <a:prstDash val="sysDot"/>
            <a:round/>
            <a:headEnd/>
            <a:tailEnd/>
          </a:ln>
        </p:spPr>
        <p:txBody>
          <a:bodyPr/>
          <a:lstStyle/>
          <a:p>
            <a:endParaRPr lang="zh-CN" altLang="en-US"/>
          </a:p>
        </p:txBody>
      </p:sp>
      <p:sp>
        <p:nvSpPr>
          <p:cNvPr id="38967" name="Freeform 78"/>
          <p:cNvSpPr>
            <a:spLocks/>
          </p:cNvSpPr>
          <p:nvPr/>
        </p:nvSpPr>
        <p:spPr bwMode="auto">
          <a:xfrm>
            <a:off x="1981200" y="3733800"/>
            <a:ext cx="304800" cy="457200"/>
          </a:xfrm>
          <a:custGeom>
            <a:avLst/>
            <a:gdLst>
              <a:gd name="T0" fmla="*/ 2147483647 w 99"/>
              <a:gd name="T1" fmla="*/ 0 h 233"/>
              <a:gd name="T2" fmla="*/ 0 w 99"/>
              <a:gd name="T3" fmla="*/ 2147483647 h 233"/>
              <a:gd name="T4" fmla="*/ 0 60000 65536"/>
              <a:gd name="T5" fmla="*/ 0 60000 65536"/>
              <a:gd name="T6" fmla="*/ 0 w 99"/>
              <a:gd name="T7" fmla="*/ 0 h 233"/>
              <a:gd name="T8" fmla="*/ 99 w 99"/>
              <a:gd name="T9" fmla="*/ 233 h 233"/>
            </a:gdLst>
            <a:ahLst/>
            <a:cxnLst>
              <a:cxn ang="T4">
                <a:pos x="T0" y="T1"/>
              </a:cxn>
              <a:cxn ang="T5">
                <a:pos x="T2" y="T3"/>
              </a:cxn>
            </a:cxnLst>
            <a:rect l="T6" t="T7" r="T8" b="T9"/>
            <a:pathLst>
              <a:path w="99" h="233">
                <a:moveTo>
                  <a:pt x="99" y="0"/>
                </a:moveTo>
                <a:cubicBezTo>
                  <a:pt x="83" y="40"/>
                  <a:pt x="21" y="184"/>
                  <a:pt x="0" y="233"/>
                </a:cubicBezTo>
              </a:path>
            </a:pathLst>
          </a:custGeom>
          <a:noFill/>
          <a:ln w="9525">
            <a:solidFill>
              <a:schemeClr val="tx1"/>
            </a:solidFill>
            <a:prstDash val="sysDot"/>
            <a:round/>
            <a:headEnd/>
            <a:tailEnd/>
          </a:ln>
        </p:spPr>
        <p:txBody>
          <a:bodyPr/>
          <a:lstStyle/>
          <a:p>
            <a:endParaRPr lang="zh-CN" altLang="en-US"/>
          </a:p>
        </p:txBody>
      </p:sp>
      <p:sp>
        <p:nvSpPr>
          <p:cNvPr id="38968" name="Freeform 79"/>
          <p:cNvSpPr>
            <a:spLocks/>
          </p:cNvSpPr>
          <p:nvPr/>
        </p:nvSpPr>
        <p:spPr bwMode="auto">
          <a:xfrm>
            <a:off x="2190750" y="3886200"/>
            <a:ext cx="628650" cy="250825"/>
          </a:xfrm>
          <a:custGeom>
            <a:avLst/>
            <a:gdLst>
              <a:gd name="T0" fmla="*/ 2147483647 w 327"/>
              <a:gd name="T1" fmla="*/ 0 h 238"/>
              <a:gd name="T2" fmla="*/ 2147483647 w 327"/>
              <a:gd name="T3" fmla="*/ 2147483647 h 238"/>
              <a:gd name="T4" fmla="*/ 0 w 327"/>
              <a:gd name="T5" fmla="*/ 2147483647 h 238"/>
              <a:gd name="T6" fmla="*/ 0 60000 65536"/>
              <a:gd name="T7" fmla="*/ 0 60000 65536"/>
              <a:gd name="T8" fmla="*/ 0 60000 65536"/>
              <a:gd name="T9" fmla="*/ 0 w 327"/>
              <a:gd name="T10" fmla="*/ 0 h 238"/>
              <a:gd name="T11" fmla="*/ 327 w 327"/>
              <a:gd name="T12" fmla="*/ 238 h 238"/>
            </a:gdLst>
            <a:ahLst/>
            <a:cxnLst>
              <a:cxn ang="T6">
                <a:pos x="T0" y="T1"/>
              </a:cxn>
              <a:cxn ang="T7">
                <a:pos x="T2" y="T3"/>
              </a:cxn>
              <a:cxn ang="T8">
                <a:pos x="T4" y="T5"/>
              </a:cxn>
            </a:cxnLst>
            <a:rect l="T9" t="T10" r="T11" b="T12"/>
            <a:pathLst>
              <a:path w="327" h="238">
                <a:moveTo>
                  <a:pt x="327" y="0"/>
                </a:moveTo>
                <a:cubicBezTo>
                  <a:pt x="301" y="23"/>
                  <a:pt x="232" y="99"/>
                  <a:pt x="178" y="139"/>
                </a:cubicBezTo>
                <a:cubicBezTo>
                  <a:pt x="124" y="179"/>
                  <a:pt x="37" y="218"/>
                  <a:pt x="0" y="238"/>
                </a:cubicBezTo>
              </a:path>
            </a:pathLst>
          </a:custGeom>
          <a:noFill/>
          <a:ln w="9525">
            <a:solidFill>
              <a:schemeClr val="tx1"/>
            </a:solidFill>
            <a:prstDash val="sysDot"/>
            <a:round/>
            <a:headEnd/>
            <a:tailEnd/>
          </a:ln>
        </p:spPr>
        <p:txBody>
          <a:bodyPr/>
          <a:lstStyle/>
          <a:p>
            <a:endParaRPr lang="zh-CN" altLang="en-US"/>
          </a:p>
        </p:txBody>
      </p:sp>
      <p:grpSp>
        <p:nvGrpSpPr>
          <p:cNvPr id="38969" name="Group 80"/>
          <p:cNvGrpSpPr>
            <a:grpSpLocks/>
          </p:cNvGrpSpPr>
          <p:nvPr/>
        </p:nvGrpSpPr>
        <p:grpSpPr bwMode="auto">
          <a:xfrm>
            <a:off x="1358900" y="1524000"/>
            <a:ext cx="917575" cy="363538"/>
            <a:chOff x="4320" y="1872"/>
            <a:chExt cx="384" cy="200"/>
          </a:xfrm>
        </p:grpSpPr>
        <p:grpSp>
          <p:nvGrpSpPr>
            <p:cNvPr id="38983" name="Group 81"/>
            <p:cNvGrpSpPr>
              <a:grpSpLocks/>
            </p:cNvGrpSpPr>
            <p:nvPr/>
          </p:nvGrpSpPr>
          <p:grpSpPr bwMode="auto">
            <a:xfrm>
              <a:off x="4320" y="1872"/>
              <a:ext cx="336" cy="200"/>
              <a:chOff x="4320" y="1872"/>
              <a:chExt cx="336" cy="200"/>
            </a:xfrm>
          </p:grpSpPr>
          <p:sp>
            <p:nvSpPr>
              <p:cNvPr id="38985" name="Line 82"/>
              <p:cNvSpPr>
                <a:spLocks noChangeShapeType="1"/>
              </p:cNvSpPr>
              <p:nvPr/>
            </p:nvSpPr>
            <p:spPr bwMode="auto">
              <a:xfrm>
                <a:off x="4368" y="1920"/>
                <a:ext cx="96" cy="96"/>
              </a:xfrm>
              <a:prstGeom prst="line">
                <a:avLst/>
              </a:prstGeom>
              <a:noFill/>
              <a:ln w="9525">
                <a:solidFill>
                  <a:schemeClr val="tx1"/>
                </a:solidFill>
                <a:prstDash val="sysDot"/>
                <a:round/>
                <a:headEnd/>
                <a:tailEnd/>
              </a:ln>
            </p:spPr>
            <p:txBody>
              <a:bodyPr/>
              <a:lstStyle/>
              <a:p>
                <a:endParaRPr lang="zh-CN" altLang="en-US"/>
              </a:p>
            </p:txBody>
          </p:sp>
          <p:sp>
            <p:nvSpPr>
              <p:cNvPr id="38986" name="Line 83"/>
              <p:cNvSpPr>
                <a:spLocks noChangeShapeType="1"/>
              </p:cNvSpPr>
              <p:nvPr/>
            </p:nvSpPr>
            <p:spPr bwMode="auto">
              <a:xfrm flipH="1">
                <a:off x="4560" y="1920"/>
                <a:ext cx="96" cy="96"/>
              </a:xfrm>
              <a:prstGeom prst="line">
                <a:avLst/>
              </a:prstGeom>
              <a:noFill/>
              <a:ln w="9525">
                <a:solidFill>
                  <a:schemeClr val="tx1"/>
                </a:solidFill>
                <a:prstDash val="sysDot"/>
                <a:round/>
                <a:headEnd/>
                <a:tailEnd/>
              </a:ln>
            </p:spPr>
            <p:txBody>
              <a:bodyPr/>
              <a:lstStyle/>
              <a:p>
                <a:endParaRPr lang="zh-CN" altLang="en-US"/>
              </a:p>
            </p:txBody>
          </p:sp>
          <p:sp>
            <p:nvSpPr>
              <p:cNvPr id="38987" name="Line 84"/>
              <p:cNvSpPr>
                <a:spLocks noChangeShapeType="1"/>
              </p:cNvSpPr>
              <p:nvPr/>
            </p:nvSpPr>
            <p:spPr bwMode="auto">
              <a:xfrm>
                <a:off x="4464" y="1968"/>
                <a:ext cx="0" cy="104"/>
              </a:xfrm>
              <a:prstGeom prst="line">
                <a:avLst/>
              </a:prstGeom>
              <a:noFill/>
              <a:ln w="76200">
                <a:solidFill>
                  <a:srgbClr val="364956"/>
                </a:solidFill>
                <a:round/>
                <a:headEnd/>
                <a:tailEnd/>
              </a:ln>
            </p:spPr>
            <p:txBody>
              <a:bodyPr/>
              <a:lstStyle/>
              <a:p>
                <a:endParaRPr lang="zh-CN" altLang="en-US"/>
              </a:p>
            </p:txBody>
          </p:sp>
          <p:sp>
            <p:nvSpPr>
              <p:cNvPr id="38988" name="Line 85"/>
              <p:cNvSpPr>
                <a:spLocks noChangeShapeType="1"/>
              </p:cNvSpPr>
              <p:nvPr/>
            </p:nvSpPr>
            <p:spPr bwMode="auto">
              <a:xfrm>
                <a:off x="4512" y="2016"/>
                <a:ext cx="96" cy="0"/>
              </a:xfrm>
              <a:prstGeom prst="line">
                <a:avLst/>
              </a:prstGeom>
              <a:noFill/>
              <a:ln w="76200">
                <a:solidFill>
                  <a:srgbClr val="364956"/>
                </a:solidFill>
                <a:round/>
                <a:headEnd/>
                <a:tailEnd/>
              </a:ln>
            </p:spPr>
            <p:txBody>
              <a:bodyPr/>
              <a:lstStyle/>
              <a:p>
                <a:endParaRPr lang="zh-CN" altLang="en-US"/>
              </a:p>
            </p:txBody>
          </p:sp>
          <p:sp>
            <p:nvSpPr>
              <p:cNvPr id="38989" name="Line 86"/>
              <p:cNvSpPr>
                <a:spLocks noChangeShapeType="1"/>
              </p:cNvSpPr>
              <p:nvPr/>
            </p:nvSpPr>
            <p:spPr bwMode="auto">
              <a:xfrm>
                <a:off x="4512" y="1872"/>
                <a:ext cx="0" cy="48"/>
              </a:xfrm>
              <a:prstGeom prst="line">
                <a:avLst/>
              </a:prstGeom>
              <a:noFill/>
              <a:ln w="9525">
                <a:solidFill>
                  <a:schemeClr val="tx1"/>
                </a:solidFill>
                <a:round/>
                <a:headEnd/>
                <a:tailEnd/>
              </a:ln>
            </p:spPr>
            <p:txBody>
              <a:bodyPr/>
              <a:lstStyle/>
              <a:p>
                <a:endParaRPr lang="zh-CN" altLang="en-US"/>
              </a:p>
            </p:txBody>
          </p:sp>
          <p:sp>
            <p:nvSpPr>
              <p:cNvPr id="38990" name="Line 87"/>
              <p:cNvSpPr>
                <a:spLocks noChangeShapeType="1"/>
              </p:cNvSpPr>
              <p:nvPr/>
            </p:nvSpPr>
            <p:spPr bwMode="auto">
              <a:xfrm>
                <a:off x="4320" y="2016"/>
                <a:ext cx="96" cy="0"/>
              </a:xfrm>
              <a:prstGeom prst="line">
                <a:avLst/>
              </a:prstGeom>
              <a:noFill/>
              <a:ln w="9525">
                <a:solidFill>
                  <a:schemeClr val="tx1"/>
                </a:solidFill>
                <a:round/>
                <a:headEnd/>
                <a:tailEnd/>
              </a:ln>
            </p:spPr>
            <p:txBody>
              <a:bodyPr/>
              <a:lstStyle/>
              <a:p>
                <a:endParaRPr lang="zh-CN" altLang="en-US"/>
              </a:p>
            </p:txBody>
          </p:sp>
        </p:grpSp>
        <p:sp>
          <p:nvSpPr>
            <p:cNvPr id="38984" name="Line 88"/>
            <p:cNvSpPr>
              <a:spLocks noChangeShapeType="1"/>
            </p:cNvSpPr>
            <p:nvPr/>
          </p:nvSpPr>
          <p:spPr bwMode="auto">
            <a:xfrm>
              <a:off x="4656" y="2016"/>
              <a:ext cx="48" cy="0"/>
            </a:xfrm>
            <a:prstGeom prst="line">
              <a:avLst/>
            </a:prstGeom>
            <a:noFill/>
            <a:ln w="9525">
              <a:solidFill>
                <a:schemeClr val="tx1"/>
              </a:solidFill>
              <a:round/>
              <a:headEnd/>
              <a:tailEnd/>
            </a:ln>
          </p:spPr>
          <p:txBody>
            <a:bodyPr/>
            <a:lstStyle/>
            <a:p>
              <a:endParaRPr lang="zh-CN" altLang="en-US"/>
            </a:p>
          </p:txBody>
        </p:sp>
      </p:grpSp>
      <p:grpSp>
        <p:nvGrpSpPr>
          <p:cNvPr id="38970" name="Group 89"/>
          <p:cNvGrpSpPr>
            <a:grpSpLocks/>
          </p:cNvGrpSpPr>
          <p:nvPr/>
        </p:nvGrpSpPr>
        <p:grpSpPr bwMode="auto">
          <a:xfrm>
            <a:off x="1473200" y="4146550"/>
            <a:ext cx="917575" cy="349250"/>
            <a:chOff x="4368" y="3312"/>
            <a:chExt cx="384" cy="192"/>
          </a:xfrm>
        </p:grpSpPr>
        <p:sp>
          <p:nvSpPr>
            <p:cNvPr id="38976" name="Line 90"/>
            <p:cNvSpPr>
              <a:spLocks noChangeShapeType="1"/>
            </p:cNvSpPr>
            <p:nvPr/>
          </p:nvSpPr>
          <p:spPr bwMode="auto">
            <a:xfrm flipV="1">
              <a:off x="4416" y="3408"/>
              <a:ext cx="96" cy="48"/>
            </a:xfrm>
            <a:prstGeom prst="line">
              <a:avLst/>
            </a:prstGeom>
            <a:noFill/>
            <a:ln w="9525">
              <a:solidFill>
                <a:schemeClr val="tx1"/>
              </a:solidFill>
              <a:prstDash val="sysDot"/>
              <a:round/>
              <a:headEnd/>
              <a:tailEnd/>
            </a:ln>
          </p:spPr>
          <p:txBody>
            <a:bodyPr/>
            <a:lstStyle/>
            <a:p>
              <a:endParaRPr lang="zh-CN" altLang="en-US"/>
            </a:p>
          </p:txBody>
        </p:sp>
        <p:sp>
          <p:nvSpPr>
            <p:cNvPr id="38977" name="Line 91"/>
            <p:cNvSpPr>
              <a:spLocks noChangeShapeType="1"/>
            </p:cNvSpPr>
            <p:nvPr/>
          </p:nvSpPr>
          <p:spPr bwMode="auto">
            <a:xfrm>
              <a:off x="4646" y="3428"/>
              <a:ext cx="58" cy="28"/>
            </a:xfrm>
            <a:prstGeom prst="line">
              <a:avLst/>
            </a:prstGeom>
            <a:noFill/>
            <a:ln w="9525">
              <a:solidFill>
                <a:schemeClr val="tx1"/>
              </a:solidFill>
              <a:prstDash val="sysDot"/>
              <a:round/>
              <a:headEnd/>
              <a:tailEnd/>
            </a:ln>
          </p:spPr>
          <p:txBody>
            <a:bodyPr/>
            <a:lstStyle/>
            <a:p>
              <a:endParaRPr lang="zh-CN" altLang="en-US"/>
            </a:p>
          </p:txBody>
        </p:sp>
        <p:sp>
          <p:nvSpPr>
            <p:cNvPr id="38978" name="Line 92"/>
            <p:cNvSpPr>
              <a:spLocks noChangeShapeType="1"/>
            </p:cNvSpPr>
            <p:nvPr/>
          </p:nvSpPr>
          <p:spPr bwMode="auto">
            <a:xfrm>
              <a:off x="4512" y="3312"/>
              <a:ext cx="0" cy="104"/>
            </a:xfrm>
            <a:prstGeom prst="line">
              <a:avLst/>
            </a:prstGeom>
            <a:noFill/>
            <a:ln w="76200">
              <a:solidFill>
                <a:srgbClr val="364956"/>
              </a:solidFill>
              <a:round/>
              <a:headEnd/>
              <a:tailEnd/>
            </a:ln>
          </p:spPr>
          <p:txBody>
            <a:bodyPr/>
            <a:lstStyle/>
            <a:p>
              <a:endParaRPr lang="zh-CN" altLang="en-US"/>
            </a:p>
          </p:txBody>
        </p:sp>
        <p:sp>
          <p:nvSpPr>
            <p:cNvPr id="38979" name="Line 93"/>
            <p:cNvSpPr>
              <a:spLocks noChangeShapeType="1"/>
            </p:cNvSpPr>
            <p:nvPr/>
          </p:nvSpPr>
          <p:spPr bwMode="auto">
            <a:xfrm>
              <a:off x="4560" y="3360"/>
              <a:ext cx="96" cy="0"/>
            </a:xfrm>
            <a:prstGeom prst="line">
              <a:avLst/>
            </a:prstGeom>
            <a:noFill/>
            <a:ln w="76200">
              <a:solidFill>
                <a:srgbClr val="364956"/>
              </a:solidFill>
              <a:round/>
              <a:headEnd/>
              <a:tailEnd/>
            </a:ln>
          </p:spPr>
          <p:txBody>
            <a:bodyPr/>
            <a:lstStyle/>
            <a:p>
              <a:endParaRPr lang="zh-CN" altLang="en-US"/>
            </a:p>
          </p:txBody>
        </p:sp>
        <p:sp>
          <p:nvSpPr>
            <p:cNvPr id="38980" name="Line 94"/>
            <p:cNvSpPr>
              <a:spLocks noChangeShapeType="1"/>
            </p:cNvSpPr>
            <p:nvPr/>
          </p:nvSpPr>
          <p:spPr bwMode="auto">
            <a:xfrm>
              <a:off x="4368" y="3360"/>
              <a:ext cx="48" cy="0"/>
            </a:xfrm>
            <a:prstGeom prst="line">
              <a:avLst/>
            </a:prstGeom>
            <a:noFill/>
            <a:ln w="9525">
              <a:solidFill>
                <a:schemeClr val="tx1"/>
              </a:solidFill>
              <a:round/>
              <a:headEnd/>
              <a:tailEnd/>
            </a:ln>
          </p:spPr>
          <p:txBody>
            <a:bodyPr/>
            <a:lstStyle/>
            <a:p>
              <a:endParaRPr lang="zh-CN" altLang="en-US"/>
            </a:p>
          </p:txBody>
        </p:sp>
        <p:sp>
          <p:nvSpPr>
            <p:cNvPr id="38981" name="Line 95"/>
            <p:cNvSpPr>
              <a:spLocks noChangeShapeType="1"/>
            </p:cNvSpPr>
            <p:nvPr/>
          </p:nvSpPr>
          <p:spPr bwMode="auto">
            <a:xfrm>
              <a:off x="4704" y="3360"/>
              <a:ext cx="48" cy="0"/>
            </a:xfrm>
            <a:prstGeom prst="line">
              <a:avLst/>
            </a:prstGeom>
            <a:noFill/>
            <a:ln w="9525">
              <a:solidFill>
                <a:schemeClr val="tx1"/>
              </a:solidFill>
              <a:round/>
              <a:headEnd/>
              <a:tailEnd/>
            </a:ln>
          </p:spPr>
          <p:txBody>
            <a:bodyPr/>
            <a:lstStyle/>
            <a:p>
              <a:endParaRPr lang="zh-CN" altLang="en-US"/>
            </a:p>
          </p:txBody>
        </p:sp>
        <p:sp>
          <p:nvSpPr>
            <p:cNvPr id="38982" name="Line 96"/>
            <p:cNvSpPr>
              <a:spLocks noChangeShapeType="1"/>
            </p:cNvSpPr>
            <p:nvPr/>
          </p:nvSpPr>
          <p:spPr bwMode="auto">
            <a:xfrm>
              <a:off x="4560" y="3408"/>
              <a:ext cx="0" cy="96"/>
            </a:xfrm>
            <a:prstGeom prst="line">
              <a:avLst/>
            </a:prstGeom>
            <a:noFill/>
            <a:ln w="9525">
              <a:solidFill>
                <a:schemeClr val="tx1"/>
              </a:solidFill>
              <a:round/>
              <a:headEnd/>
              <a:tailEnd/>
            </a:ln>
          </p:spPr>
          <p:txBody>
            <a:bodyPr/>
            <a:lstStyle/>
            <a:p>
              <a:endParaRPr lang="zh-CN" altLang="en-US"/>
            </a:p>
          </p:txBody>
        </p:sp>
      </p:grpSp>
      <p:sp>
        <p:nvSpPr>
          <p:cNvPr id="30820" name="Text Box 100"/>
          <p:cNvSpPr txBox="1">
            <a:spLocks noChangeArrowheads="1"/>
          </p:cNvSpPr>
          <p:nvPr/>
        </p:nvSpPr>
        <p:spPr bwMode="auto">
          <a:xfrm>
            <a:off x="0" y="5121275"/>
            <a:ext cx="8880475" cy="1736725"/>
          </a:xfrm>
          <a:prstGeom prst="rect">
            <a:avLst/>
          </a:prstGeom>
          <a:noFill/>
          <a:ln w="9525">
            <a:noFill/>
            <a:miter lim="800000"/>
            <a:headEnd/>
            <a:tailEnd/>
          </a:ln>
          <a:effectLst/>
        </p:spPr>
        <p:txBody>
          <a:bodyPr>
            <a:spAutoFit/>
          </a:bodyPr>
          <a:lstStyle/>
          <a:p>
            <a:pPr algn="l">
              <a:spcBef>
                <a:spcPct val="50000"/>
              </a:spcBef>
              <a:defRPr/>
            </a:pPr>
            <a:r>
              <a:rPr lang="zh-CN" altLang="en-US" sz="5400" b="1">
                <a:solidFill>
                  <a:schemeClr val="bg1"/>
                </a:solidFill>
                <a:effectLst>
                  <a:outerShdw blurRad="38100" dist="38100" dir="2700000" algn="tl">
                    <a:srgbClr val="000000"/>
                  </a:outerShdw>
                </a:effectLst>
                <a:ea typeface="方正彩云简体" pitchFamily="2" charset="-122"/>
              </a:rPr>
              <a:t>增加了配子的多样性，从而增加了遗传变异性</a:t>
            </a:r>
          </a:p>
        </p:txBody>
      </p:sp>
      <p:sp>
        <p:nvSpPr>
          <p:cNvPr id="38972" name="Oval 101">
            <a:hlinkClick r:id="" action="ppaction://noaction"/>
          </p:cNvPr>
          <p:cNvSpPr>
            <a:spLocks noChangeArrowheads="1"/>
          </p:cNvSpPr>
          <p:nvPr/>
        </p:nvSpPr>
        <p:spPr bwMode="auto">
          <a:xfrm>
            <a:off x="3962400" y="2971800"/>
            <a:ext cx="2133600" cy="914400"/>
          </a:xfrm>
          <a:prstGeom prst="ellipse">
            <a:avLst/>
          </a:prstGeom>
          <a:noFill/>
          <a:ln w="25400">
            <a:solidFill>
              <a:schemeClr val="folHlink"/>
            </a:solidFill>
            <a:round/>
            <a:headEnd/>
            <a:tailEnd/>
          </a:ln>
        </p:spPr>
        <p:txBody>
          <a:bodyPr wrap="none" anchor="ctr"/>
          <a:lstStyle/>
          <a:p>
            <a:endParaRPr lang="zh-CN" altLang="en-US"/>
          </a:p>
        </p:txBody>
      </p:sp>
      <p:sp>
        <p:nvSpPr>
          <p:cNvPr id="38973" name="Oval 102">
            <a:hlinkClick r:id="" action="ppaction://noaction"/>
          </p:cNvPr>
          <p:cNvSpPr>
            <a:spLocks noChangeArrowheads="1"/>
          </p:cNvSpPr>
          <p:nvPr/>
        </p:nvSpPr>
        <p:spPr bwMode="auto">
          <a:xfrm>
            <a:off x="3962400" y="2057400"/>
            <a:ext cx="2133600" cy="914400"/>
          </a:xfrm>
          <a:prstGeom prst="ellipse">
            <a:avLst/>
          </a:prstGeom>
          <a:noFill/>
          <a:ln w="25400">
            <a:solidFill>
              <a:schemeClr val="folHlink"/>
            </a:solidFill>
            <a:round/>
            <a:headEnd/>
            <a:tailEnd/>
          </a:ln>
        </p:spPr>
        <p:txBody>
          <a:bodyPr wrap="none" anchor="ctr"/>
          <a:lstStyle/>
          <a:p>
            <a:endParaRPr lang="zh-CN" altLang="en-US"/>
          </a:p>
        </p:txBody>
      </p:sp>
      <p:sp>
        <p:nvSpPr>
          <p:cNvPr id="38974" name="Oval 103">
            <a:hlinkClick r:id="" action="ppaction://noaction"/>
          </p:cNvPr>
          <p:cNvSpPr>
            <a:spLocks noChangeArrowheads="1"/>
          </p:cNvSpPr>
          <p:nvPr/>
        </p:nvSpPr>
        <p:spPr bwMode="auto">
          <a:xfrm>
            <a:off x="914400" y="3048000"/>
            <a:ext cx="2133600" cy="914400"/>
          </a:xfrm>
          <a:prstGeom prst="ellipse">
            <a:avLst/>
          </a:prstGeom>
          <a:noFill/>
          <a:ln w="25400">
            <a:solidFill>
              <a:schemeClr val="folHlink"/>
            </a:solidFill>
            <a:round/>
            <a:headEnd/>
            <a:tailEnd/>
          </a:ln>
        </p:spPr>
        <p:txBody>
          <a:bodyPr wrap="none" anchor="ctr"/>
          <a:lstStyle/>
          <a:p>
            <a:endParaRPr lang="zh-CN" altLang="en-US"/>
          </a:p>
        </p:txBody>
      </p:sp>
      <p:sp>
        <p:nvSpPr>
          <p:cNvPr id="38975" name="Oval 104">
            <a:hlinkClick r:id="" action="ppaction://noaction"/>
          </p:cNvPr>
          <p:cNvSpPr>
            <a:spLocks noChangeArrowheads="1"/>
          </p:cNvSpPr>
          <p:nvPr/>
        </p:nvSpPr>
        <p:spPr bwMode="auto">
          <a:xfrm>
            <a:off x="838200" y="2057400"/>
            <a:ext cx="2133600" cy="914400"/>
          </a:xfrm>
          <a:prstGeom prst="ellipse">
            <a:avLst/>
          </a:prstGeom>
          <a:noFill/>
          <a:ln w="25400">
            <a:solidFill>
              <a:schemeClr val="folHlink"/>
            </a:solidFill>
            <a:round/>
            <a:headEnd/>
            <a:tailEnd/>
          </a:ln>
        </p:spPr>
        <p:txBody>
          <a:bodyPr wrap="none" anchor="ctr"/>
          <a:lstStyle/>
          <a:p>
            <a:endParaRPr lang="zh-CN"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820"/>
                                        </p:tgtEl>
                                        <p:attrNameLst>
                                          <p:attrName>style.visibility</p:attrName>
                                        </p:attrNameLst>
                                      </p:cBhvr>
                                      <p:to>
                                        <p:strVal val="visible"/>
                                      </p:to>
                                    </p:set>
                                    <p:anim calcmode="lin" valueType="num">
                                      <p:cBhvr>
                                        <p:cTn id="7" dur="500" fill="hold"/>
                                        <p:tgtEl>
                                          <p:spTgt spid="30820"/>
                                        </p:tgtEl>
                                        <p:attrNameLst>
                                          <p:attrName>ppt_w</p:attrName>
                                        </p:attrNameLst>
                                      </p:cBhvr>
                                      <p:tavLst>
                                        <p:tav tm="0">
                                          <p:val>
                                            <p:fltVal val="0"/>
                                          </p:val>
                                        </p:tav>
                                        <p:tav tm="100000">
                                          <p:val>
                                            <p:strVal val="#ppt_w"/>
                                          </p:val>
                                        </p:tav>
                                      </p:tavLst>
                                    </p:anim>
                                    <p:anim calcmode="lin" valueType="num">
                                      <p:cBhvr>
                                        <p:cTn id="8" dur="500" fill="hold"/>
                                        <p:tgtEl>
                                          <p:spTgt spid="308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0"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2"/>
          <p:cNvGrpSpPr>
            <a:grpSpLocks/>
          </p:cNvGrpSpPr>
          <p:nvPr/>
        </p:nvGrpSpPr>
        <p:grpSpPr bwMode="auto">
          <a:xfrm>
            <a:off x="0" y="0"/>
            <a:ext cx="7848600" cy="6865938"/>
            <a:chOff x="0" y="0"/>
            <a:chExt cx="4944" cy="4325"/>
          </a:xfrm>
        </p:grpSpPr>
        <p:sp>
          <p:nvSpPr>
            <p:cNvPr id="40035" name="Rectangle 3"/>
            <p:cNvSpPr>
              <a:spLocks noChangeArrowheads="1"/>
            </p:cNvSpPr>
            <p:nvPr/>
          </p:nvSpPr>
          <p:spPr bwMode="auto">
            <a:xfrm>
              <a:off x="0" y="0"/>
              <a:ext cx="3792" cy="4320"/>
            </a:xfrm>
            <a:prstGeom prst="rect">
              <a:avLst/>
            </a:prstGeom>
            <a:solidFill>
              <a:srgbClr val="073B75"/>
            </a:solidFill>
            <a:ln w="9525">
              <a:noFill/>
              <a:miter lim="800000"/>
              <a:headEnd/>
              <a:tailEnd/>
            </a:ln>
          </p:spPr>
          <p:txBody>
            <a:bodyPr wrap="none" anchor="ctr"/>
            <a:lstStyle/>
            <a:p>
              <a:endParaRPr lang="zh-CN" altLang="en-US"/>
            </a:p>
          </p:txBody>
        </p:sp>
        <p:sp>
          <p:nvSpPr>
            <p:cNvPr id="40036" name="AutoShape 4"/>
            <p:cNvSpPr>
              <a:spLocks noChangeArrowheads="1"/>
            </p:cNvSpPr>
            <p:nvPr/>
          </p:nvSpPr>
          <p:spPr bwMode="auto">
            <a:xfrm>
              <a:off x="3792" y="0"/>
              <a:ext cx="1152" cy="4325"/>
            </a:xfrm>
            <a:prstGeom prst="rtTriangle">
              <a:avLst/>
            </a:prstGeom>
            <a:solidFill>
              <a:srgbClr val="073B75"/>
            </a:solidFill>
            <a:ln w="9525">
              <a:noFill/>
              <a:miter lim="800000"/>
              <a:headEnd/>
              <a:tailEnd/>
            </a:ln>
          </p:spPr>
          <p:txBody>
            <a:bodyPr wrap="none" anchor="ctr"/>
            <a:lstStyle/>
            <a:p>
              <a:endParaRPr lang="zh-CN" altLang="en-US"/>
            </a:p>
          </p:txBody>
        </p:sp>
      </p:grpSp>
      <p:sp>
        <p:nvSpPr>
          <p:cNvPr id="39939" name="Oval 5"/>
          <p:cNvSpPr>
            <a:spLocks noChangeAspect="1" noChangeArrowheads="1"/>
          </p:cNvSpPr>
          <p:nvPr/>
        </p:nvSpPr>
        <p:spPr bwMode="auto">
          <a:xfrm>
            <a:off x="5332413" y="3581400"/>
            <a:ext cx="976312" cy="9779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9940" name="Freeform 6"/>
          <p:cNvSpPr>
            <a:spLocks noChangeAspect="1"/>
          </p:cNvSpPr>
          <p:nvPr/>
        </p:nvSpPr>
        <p:spPr bwMode="auto">
          <a:xfrm>
            <a:off x="5718175" y="3646488"/>
            <a:ext cx="33338" cy="446087"/>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FF0000"/>
            </a:solidFill>
            <a:round/>
            <a:headEnd/>
            <a:tailEnd/>
          </a:ln>
        </p:spPr>
        <p:txBody>
          <a:bodyPr/>
          <a:lstStyle/>
          <a:p>
            <a:endParaRPr lang="zh-CN" altLang="en-US"/>
          </a:p>
        </p:txBody>
      </p:sp>
      <p:sp>
        <p:nvSpPr>
          <p:cNvPr id="39941" name="Freeform 7"/>
          <p:cNvSpPr>
            <a:spLocks noChangeAspect="1"/>
          </p:cNvSpPr>
          <p:nvPr/>
        </p:nvSpPr>
        <p:spPr bwMode="auto">
          <a:xfrm>
            <a:off x="5756275" y="3646488"/>
            <a:ext cx="65088" cy="439737"/>
          </a:xfrm>
          <a:custGeom>
            <a:avLst/>
            <a:gdLst>
              <a:gd name="T0" fmla="*/ 2147483647 w 94"/>
              <a:gd name="T1" fmla="*/ 0 h 647"/>
              <a:gd name="T2" fmla="*/ 2147483647 w 94"/>
              <a:gd name="T3" fmla="*/ 2147483647 h 647"/>
              <a:gd name="T4" fmla="*/ 2147483647 w 94"/>
              <a:gd name="T5" fmla="*/ 2147483647 h 647"/>
              <a:gd name="T6" fmla="*/ 0 60000 65536"/>
              <a:gd name="T7" fmla="*/ 0 60000 65536"/>
              <a:gd name="T8" fmla="*/ 0 60000 65536"/>
              <a:gd name="T9" fmla="*/ 0 w 94"/>
              <a:gd name="T10" fmla="*/ 0 h 647"/>
              <a:gd name="T11" fmla="*/ 94 w 94"/>
              <a:gd name="T12" fmla="*/ 647 h 647"/>
            </a:gdLst>
            <a:ahLst/>
            <a:cxnLst>
              <a:cxn ang="T6">
                <a:pos x="T0" y="T1"/>
              </a:cxn>
              <a:cxn ang="T7">
                <a:pos x="T2" y="T3"/>
              </a:cxn>
              <a:cxn ang="T8">
                <a:pos x="T4" y="T5"/>
              </a:cxn>
            </a:cxnLst>
            <a:rect l="T9" t="T10" r="T11" b="T12"/>
            <a:pathLst>
              <a:path w="94" h="647">
                <a:moveTo>
                  <a:pt x="94" y="0"/>
                </a:moveTo>
                <a:cubicBezTo>
                  <a:pt x="79" y="58"/>
                  <a:pt x="6" y="241"/>
                  <a:pt x="3" y="349"/>
                </a:cubicBezTo>
                <a:cubicBezTo>
                  <a:pt x="0" y="457"/>
                  <a:pt x="59" y="585"/>
                  <a:pt x="73" y="647"/>
                </a:cubicBezTo>
              </a:path>
            </a:pathLst>
          </a:custGeom>
          <a:noFill/>
          <a:ln w="38100">
            <a:solidFill>
              <a:srgbClr val="FF0000"/>
            </a:solidFill>
            <a:round/>
            <a:headEnd/>
            <a:tailEnd/>
          </a:ln>
        </p:spPr>
        <p:txBody>
          <a:bodyPr/>
          <a:lstStyle/>
          <a:p>
            <a:endParaRPr lang="zh-CN" altLang="en-US"/>
          </a:p>
        </p:txBody>
      </p:sp>
      <p:sp>
        <p:nvSpPr>
          <p:cNvPr id="39942" name="Oval 8"/>
          <p:cNvSpPr>
            <a:spLocks noChangeAspect="1" noChangeArrowheads="1"/>
          </p:cNvSpPr>
          <p:nvPr/>
        </p:nvSpPr>
        <p:spPr bwMode="auto">
          <a:xfrm>
            <a:off x="5743575" y="3856038"/>
            <a:ext cx="33338" cy="31750"/>
          </a:xfrm>
          <a:prstGeom prst="ellipse">
            <a:avLst/>
          </a:prstGeom>
          <a:solidFill>
            <a:schemeClr val="bg1"/>
          </a:solidFill>
          <a:ln w="9525">
            <a:solidFill>
              <a:schemeClr val="tx1"/>
            </a:solidFill>
            <a:round/>
            <a:headEnd/>
            <a:tailEnd/>
          </a:ln>
        </p:spPr>
        <p:txBody>
          <a:bodyPr wrap="none" anchor="ctr"/>
          <a:lstStyle/>
          <a:p>
            <a:endParaRPr lang="zh-CN" altLang="en-US"/>
          </a:p>
        </p:txBody>
      </p:sp>
      <p:sp>
        <p:nvSpPr>
          <p:cNvPr id="39943" name="Freeform 9"/>
          <p:cNvSpPr>
            <a:spLocks noChangeAspect="1"/>
          </p:cNvSpPr>
          <p:nvPr/>
        </p:nvSpPr>
        <p:spPr bwMode="auto">
          <a:xfrm>
            <a:off x="5853113" y="3656013"/>
            <a:ext cx="33337" cy="446087"/>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006699"/>
            </a:solidFill>
            <a:round/>
            <a:headEnd/>
            <a:tailEnd/>
          </a:ln>
        </p:spPr>
        <p:txBody>
          <a:bodyPr/>
          <a:lstStyle/>
          <a:p>
            <a:endParaRPr lang="zh-CN" altLang="en-US"/>
          </a:p>
        </p:txBody>
      </p:sp>
      <p:sp>
        <p:nvSpPr>
          <p:cNvPr id="39944" name="Freeform 10"/>
          <p:cNvSpPr>
            <a:spLocks noChangeAspect="1"/>
          </p:cNvSpPr>
          <p:nvPr/>
        </p:nvSpPr>
        <p:spPr bwMode="auto">
          <a:xfrm>
            <a:off x="5886450" y="3733800"/>
            <a:ext cx="63500" cy="444500"/>
          </a:xfrm>
          <a:custGeom>
            <a:avLst/>
            <a:gdLst>
              <a:gd name="T0" fmla="*/ 2147483647 w 92"/>
              <a:gd name="T1" fmla="*/ 0 h 655"/>
              <a:gd name="T2" fmla="*/ 2147483647 w 92"/>
              <a:gd name="T3" fmla="*/ 2147483647 h 655"/>
              <a:gd name="T4" fmla="*/ 2147483647 w 92"/>
              <a:gd name="T5" fmla="*/ 2147483647 h 655"/>
              <a:gd name="T6" fmla="*/ 0 60000 65536"/>
              <a:gd name="T7" fmla="*/ 0 60000 65536"/>
              <a:gd name="T8" fmla="*/ 0 60000 65536"/>
              <a:gd name="T9" fmla="*/ 0 w 92"/>
              <a:gd name="T10" fmla="*/ 0 h 655"/>
              <a:gd name="T11" fmla="*/ 92 w 92"/>
              <a:gd name="T12" fmla="*/ 655 h 655"/>
            </a:gdLst>
            <a:ahLst/>
            <a:cxnLst>
              <a:cxn ang="T6">
                <a:pos x="T0" y="T1"/>
              </a:cxn>
              <a:cxn ang="T7">
                <a:pos x="T2" y="T3"/>
              </a:cxn>
              <a:cxn ang="T8">
                <a:pos x="T4" y="T5"/>
              </a:cxn>
            </a:cxnLst>
            <a:rect l="T9" t="T10" r="T11" b="T12"/>
            <a:pathLst>
              <a:path w="92" h="655">
                <a:moveTo>
                  <a:pt x="72" y="0"/>
                </a:moveTo>
                <a:cubicBezTo>
                  <a:pt x="56" y="55"/>
                  <a:pt x="0" y="218"/>
                  <a:pt x="3" y="327"/>
                </a:cubicBezTo>
                <a:cubicBezTo>
                  <a:pt x="6" y="436"/>
                  <a:pt x="74" y="587"/>
                  <a:pt x="92" y="655"/>
                </a:cubicBezTo>
              </a:path>
            </a:pathLst>
          </a:custGeom>
          <a:noFill/>
          <a:ln w="38100">
            <a:solidFill>
              <a:srgbClr val="000099"/>
            </a:solidFill>
            <a:round/>
            <a:headEnd/>
            <a:tailEnd/>
          </a:ln>
        </p:spPr>
        <p:txBody>
          <a:bodyPr/>
          <a:lstStyle/>
          <a:p>
            <a:endParaRPr lang="zh-CN" altLang="en-US"/>
          </a:p>
        </p:txBody>
      </p:sp>
      <p:sp>
        <p:nvSpPr>
          <p:cNvPr id="39945" name="Oval 11"/>
          <p:cNvSpPr>
            <a:spLocks noChangeAspect="1" noChangeArrowheads="1"/>
          </p:cNvSpPr>
          <p:nvPr/>
        </p:nvSpPr>
        <p:spPr bwMode="auto">
          <a:xfrm>
            <a:off x="5865813" y="3857625"/>
            <a:ext cx="33337" cy="33338"/>
          </a:xfrm>
          <a:prstGeom prst="ellipse">
            <a:avLst/>
          </a:prstGeom>
          <a:solidFill>
            <a:schemeClr val="bg1"/>
          </a:solidFill>
          <a:ln w="9525">
            <a:solidFill>
              <a:srgbClr val="749DAE"/>
            </a:solidFill>
            <a:round/>
            <a:headEnd/>
            <a:tailEnd/>
          </a:ln>
        </p:spPr>
        <p:txBody>
          <a:bodyPr wrap="none" anchor="ctr"/>
          <a:lstStyle/>
          <a:p>
            <a:endParaRPr lang="zh-CN" altLang="en-US"/>
          </a:p>
        </p:txBody>
      </p:sp>
      <p:sp>
        <p:nvSpPr>
          <p:cNvPr id="39946" name="Freeform 12"/>
          <p:cNvSpPr>
            <a:spLocks noChangeAspect="1"/>
          </p:cNvSpPr>
          <p:nvPr/>
        </p:nvSpPr>
        <p:spPr bwMode="auto">
          <a:xfrm>
            <a:off x="5734050" y="4200525"/>
            <a:ext cx="31750" cy="282575"/>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FF0000"/>
            </a:solidFill>
            <a:round/>
            <a:headEnd/>
            <a:tailEnd/>
          </a:ln>
        </p:spPr>
        <p:txBody>
          <a:bodyPr/>
          <a:lstStyle/>
          <a:p>
            <a:endParaRPr lang="zh-CN" altLang="en-US"/>
          </a:p>
        </p:txBody>
      </p:sp>
      <p:sp>
        <p:nvSpPr>
          <p:cNvPr id="39947" name="Freeform 13"/>
          <p:cNvSpPr>
            <a:spLocks noChangeAspect="1"/>
          </p:cNvSpPr>
          <p:nvPr/>
        </p:nvSpPr>
        <p:spPr bwMode="auto">
          <a:xfrm>
            <a:off x="5772150" y="4203700"/>
            <a:ext cx="49213" cy="276225"/>
          </a:xfrm>
          <a:custGeom>
            <a:avLst/>
            <a:gdLst>
              <a:gd name="T0" fmla="*/ 2147483647 w 71"/>
              <a:gd name="T1" fmla="*/ 0 h 407"/>
              <a:gd name="T2" fmla="*/ 2147483647 w 71"/>
              <a:gd name="T3" fmla="*/ 2147483647 h 407"/>
              <a:gd name="T4" fmla="*/ 2147483647 w 71"/>
              <a:gd name="T5" fmla="*/ 2147483647 h 407"/>
              <a:gd name="T6" fmla="*/ 0 60000 65536"/>
              <a:gd name="T7" fmla="*/ 0 60000 65536"/>
              <a:gd name="T8" fmla="*/ 0 60000 65536"/>
              <a:gd name="T9" fmla="*/ 0 w 71"/>
              <a:gd name="T10" fmla="*/ 0 h 407"/>
              <a:gd name="T11" fmla="*/ 71 w 71"/>
              <a:gd name="T12" fmla="*/ 407 h 407"/>
            </a:gdLst>
            <a:ahLst/>
            <a:cxnLst>
              <a:cxn ang="T6">
                <a:pos x="T0" y="T1"/>
              </a:cxn>
              <a:cxn ang="T7">
                <a:pos x="T2" y="T3"/>
              </a:cxn>
              <a:cxn ang="T8">
                <a:pos x="T4" y="T5"/>
              </a:cxn>
            </a:cxnLst>
            <a:rect l="T9" t="T10" r="T11" b="T12"/>
            <a:pathLst>
              <a:path w="71" h="407">
                <a:moveTo>
                  <a:pt x="61" y="0"/>
                </a:moveTo>
                <a:cubicBezTo>
                  <a:pt x="50" y="35"/>
                  <a:pt x="0" y="141"/>
                  <a:pt x="2" y="209"/>
                </a:cubicBezTo>
                <a:cubicBezTo>
                  <a:pt x="4" y="277"/>
                  <a:pt x="57" y="366"/>
                  <a:pt x="71" y="407"/>
                </a:cubicBezTo>
              </a:path>
            </a:pathLst>
          </a:custGeom>
          <a:noFill/>
          <a:ln w="38100">
            <a:solidFill>
              <a:srgbClr val="FF0000"/>
            </a:solidFill>
            <a:round/>
            <a:headEnd/>
            <a:tailEnd/>
          </a:ln>
        </p:spPr>
        <p:txBody>
          <a:bodyPr/>
          <a:lstStyle/>
          <a:p>
            <a:endParaRPr lang="zh-CN" altLang="en-US"/>
          </a:p>
        </p:txBody>
      </p:sp>
      <p:sp>
        <p:nvSpPr>
          <p:cNvPr id="39948" name="Oval 14"/>
          <p:cNvSpPr>
            <a:spLocks noChangeAspect="1" noChangeArrowheads="1"/>
          </p:cNvSpPr>
          <p:nvPr/>
        </p:nvSpPr>
        <p:spPr bwMode="auto">
          <a:xfrm>
            <a:off x="5748338" y="4330700"/>
            <a:ext cx="33337" cy="31750"/>
          </a:xfrm>
          <a:prstGeom prst="ellipse">
            <a:avLst/>
          </a:prstGeom>
          <a:solidFill>
            <a:schemeClr val="bg1"/>
          </a:solidFill>
          <a:ln w="9525">
            <a:solidFill>
              <a:schemeClr val="tx1"/>
            </a:solidFill>
            <a:round/>
            <a:headEnd/>
            <a:tailEnd/>
          </a:ln>
        </p:spPr>
        <p:txBody>
          <a:bodyPr wrap="none" anchor="ctr"/>
          <a:lstStyle/>
          <a:p>
            <a:endParaRPr lang="zh-CN" altLang="en-US"/>
          </a:p>
        </p:txBody>
      </p:sp>
      <p:sp>
        <p:nvSpPr>
          <p:cNvPr id="39949" name="Freeform 15"/>
          <p:cNvSpPr>
            <a:spLocks noChangeAspect="1"/>
          </p:cNvSpPr>
          <p:nvPr/>
        </p:nvSpPr>
        <p:spPr bwMode="auto">
          <a:xfrm>
            <a:off x="5853113" y="4200525"/>
            <a:ext cx="38100" cy="292100"/>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006699"/>
            </a:solidFill>
            <a:round/>
            <a:headEnd/>
            <a:tailEnd/>
          </a:ln>
        </p:spPr>
        <p:txBody>
          <a:bodyPr/>
          <a:lstStyle/>
          <a:p>
            <a:endParaRPr lang="zh-CN" altLang="en-US"/>
          </a:p>
        </p:txBody>
      </p:sp>
      <p:sp>
        <p:nvSpPr>
          <p:cNvPr id="39950" name="Freeform 16"/>
          <p:cNvSpPr>
            <a:spLocks noChangeAspect="1"/>
          </p:cNvSpPr>
          <p:nvPr/>
        </p:nvSpPr>
        <p:spPr bwMode="auto">
          <a:xfrm>
            <a:off x="5900738" y="4203700"/>
            <a:ext cx="49212" cy="277813"/>
          </a:xfrm>
          <a:custGeom>
            <a:avLst/>
            <a:gdLst>
              <a:gd name="T0" fmla="*/ 2147483647 w 62"/>
              <a:gd name="T1" fmla="*/ 0 h 397"/>
              <a:gd name="T2" fmla="*/ 2147483647 w 62"/>
              <a:gd name="T3" fmla="*/ 2147483647 h 397"/>
              <a:gd name="T4" fmla="*/ 2147483647 w 62"/>
              <a:gd name="T5" fmla="*/ 2147483647 h 397"/>
              <a:gd name="T6" fmla="*/ 0 60000 65536"/>
              <a:gd name="T7" fmla="*/ 0 60000 65536"/>
              <a:gd name="T8" fmla="*/ 0 60000 65536"/>
              <a:gd name="T9" fmla="*/ 0 w 62"/>
              <a:gd name="T10" fmla="*/ 0 h 397"/>
              <a:gd name="T11" fmla="*/ 62 w 62"/>
              <a:gd name="T12" fmla="*/ 397 h 397"/>
            </a:gdLst>
            <a:ahLst/>
            <a:cxnLst>
              <a:cxn ang="T6">
                <a:pos x="T0" y="T1"/>
              </a:cxn>
              <a:cxn ang="T7">
                <a:pos x="T2" y="T3"/>
              </a:cxn>
              <a:cxn ang="T8">
                <a:pos x="T4" y="T5"/>
              </a:cxn>
            </a:cxnLst>
            <a:rect l="T9" t="T10" r="T11" b="T12"/>
            <a:pathLst>
              <a:path w="62" h="397">
                <a:moveTo>
                  <a:pt x="52" y="0"/>
                </a:moveTo>
                <a:cubicBezTo>
                  <a:pt x="42" y="33"/>
                  <a:pt x="0" y="133"/>
                  <a:pt x="2" y="199"/>
                </a:cubicBezTo>
                <a:cubicBezTo>
                  <a:pt x="4" y="265"/>
                  <a:pt x="50" y="356"/>
                  <a:pt x="62" y="397"/>
                </a:cubicBezTo>
              </a:path>
            </a:pathLst>
          </a:custGeom>
          <a:noFill/>
          <a:ln w="38100">
            <a:solidFill>
              <a:srgbClr val="000099"/>
            </a:solidFill>
            <a:round/>
            <a:headEnd/>
            <a:tailEnd/>
          </a:ln>
        </p:spPr>
        <p:txBody>
          <a:bodyPr/>
          <a:lstStyle/>
          <a:p>
            <a:endParaRPr lang="zh-CN" altLang="en-US"/>
          </a:p>
        </p:txBody>
      </p:sp>
      <p:sp>
        <p:nvSpPr>
          <p:cNvPr id="39951" name="Oval 17"/>
          <p:cNvSpPr>
            <a:spLocks noChangeAspect="1" noChangeArrowheads="1"/>
          </p:cNvSpPr>
          <p:nvPr/>
        </p:nvSpPr>
        <p:spPr bwMode="auto">
          <a:xfrm>
            <a:off x="5875338" y="4335463"/>
            <a:ext cx="38100" cy="33337"/>
          </a:xfrm>
          <a:prstGeom prst="ellipse">
            <a:avLst/>
          </a:prstGeom>
          <a:solidFill>
            <a:schemeClr val="bg1"/>
          </a:solidFill>
          <a:ln w="9525">
            <a:solidFill>
              <a:srgbClr val="749DAE"/>
            </a:solidFill>
            <a:round/>
            <a:headEnd/>
            <a:tailEnd/>
          </a:ln>
        </p:spPr>
        <p:txBody>
          <a:bodyPr wrap="none" anchor="ctr"/>
          <a:lstStyle/>
          <a:p>
            <a:endParaRPr lang="zh-CN" altLang="en-US"/>
          </a:p>
        </p:txBody>
      </p:sp>
      <p:sp>
        <p:nvSpPr>
          <p:cNvPr id="39952" name="Oval 18"/>
          <p:cNvSpPr>
            <a:spLocks noChangeAspect="1" noChangeArrowheads="1"/>
          </p:cNvSpPr>
          <p:nvPr/>
        </p:nvSpPr>
        <p:spPr bwMode="auto">
          <a:xfrm>
            <a:off x="5013325" y="4911725"/>
            <a:ext cx="763588" cy="7620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9953" name="Oval 19"/>
          <p:cNvSpPr>
            <a:spLocks noChangeAspect="1" noChangeArrowheads="1"/>
          </p:cNvSpPr>
          <p:nvPr/>
        </p:nvSpPr>
        <p:spPr bwMode="auto">
          <a:xfrm>
            <a:off x="5934075" y="4900613"/>
            <a:ext cx="762000" cy="763587"/>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9954" name="Freeform 20"/>
          <p:cNvSpPr>
            <a:spLocks noChangeAspect="1"/>
          </p:cNvSpPr>
          <p:nvPr/>
        </p:nvSpPr>
        <p:spPr bwMode="auto">
          <a:xfrm>
            <a:off x="5286375" y="5037138"/>
            <a:ext cx="33338" cy="446087"/>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FF0000"/>
            </a:solidFill>
            <a:round/>
            <a:headEnd/>
            <a:tailEnd/>
          </a:ln>
        </p:spPr>
        <p:txBody>
          <a:bodyPr/>
          <a:lstStyle/>
          <a:p>
            <a:endParaRPr lang="zh-CN" altLang="en-US"/>
          </a:p>
        </p:txBody>
      </p:sp>
      <p:sp>
        <p:nvSpPr>
          <p:cNvPr id="39955" name="Freeform 21"/>
          <p:cNvSpPr>
            <a:spLocks noChangeAspect="1"/>
          </p:cNvSpPr>
          <p:nvPr/>
        </p:nvSpPr>
        <p:spPr bwMode="auto">
          <a:xfrm>
            <a:off x="5324475" y="5037138"/>
            <a:ext cx="63500" cy="439737"/>
          </a:xfrm>
          <a:custGeom>
            <a:avLst/>
            <a:gdLst>
              <a:gd name="T0" fmla="*/ 2147483647 w 94"/>
              <a:gd name="T1" fmla="*/ 0 h 647"/>
              <a:gd name="T2" fmla="*/ 2147483647 w 94"/>
              <a:gd name="T3" fmla="*/ 2147483647 h 647"/>
              <a:gd name="T4" fmla="*/ 2147483647 w 94"/>
              <a:gd name="T5" fmla="*/ 2147483647 h 647"/>
              <a:gd name="T6" fmla="*/ 0 60000 65536"/>
              <a:gd name="T7" fmla="*/ 0 60000 65536"/>
              <a:gd name="T8" fmla="*/ 0 60000 65536"/>
              <a:gd name="T9" fmla="*/ 0 w 94"/>
              <a:gd name="T10" fmla="*/ 0 h 647"/>
              <a:gd name="T11" fmla="*/ 94 w 94"/>
              <a:gd name="T12" fmla="*/ 647 h 647"/>
            </a:gdLst>
            <a:ahLst/>
            <a:cxnLst>
              <a:cxn ang="T6">
                <a:pos x="T0" y="T1"/>
              </a:cxn>
              <a:cxn ang="T7">
                <a:pos x="T2" y="T3"/>
              </a:cxn>
              <a:cxn ang="T8">
                <a:pos x="T4" y="T5"/>
              </a:cxn>
            </a:cxnLst>
            <a:rect l="T9" t="T10" r="T11" b="T12"/>
            <a:pathLst>
              <a:path w="94" h="647">
                <a:moveTo>
                  <a:pt x="94" y="0"/>
                </a:moveTo>
                <a:cubicBezTo>
                  <a:pt x="79" y="58"/>
                  <a:pt x="6" y="241"/>
                  <a:pt x="3" y="349"/>
                </a:cubicBezTo>
                <a:cubicBezTo>
                  <a:pt x="0" y="457"/>
                  <a:pt x="59" y="585"/>
                  <a:pt x="73" y="647"/>
                </a:cubicBezTo>
              </a:path>
            </a:pathLst>
          </a:custGeom>
          <a:noFill/>
          <a:ln w="38100">
            <a:solidFill>
              <a:srgbClr val="FF0000"/>
            </a:solidFill>
            <a:round/>
            <a:headEnd/>
            <a:tailEnd/>
          </a:ln>
        </p:spPr>
        <p:txBody>
          <a:bodyPr/>
          <a:lstStyle/>
          <a:p>
            <a:endParaRPr lang="zh-CN" altLang="en-US"/>
          </a:p>
        </p:txBody>
      </p:sp>
      <p:sp>
        <p:nvSpPr>
          <p:cNvPr id="39956" name="Oval 22"/>
          <p:cNvSpPr>
            <a:spLocks noChangeAspect="1" noChangeArrowheads="1"/>
          </p:cNvSpPr>
          <p:nvPr/>
        </p:nvSpPr>
        <p:spPr bwMode="auto">
          <a:xfrm>
            <a:off x="5311775" y="5246688"/>
            <a:ext cx="33338" cy="31750"/>
          </a:xfrm>
          <a:prstGeom prst="ellipse">
            <a:avLst/>
          </a:prstGeom>
          <a:solidFill>
            <a:schemeClr val="bg1"/>
          </a:solidFill>
          <a:ln w="9525">
            <a:solidFill>
              <a:schemeClr val="tx1"/>
            </a:solidFill>
            <a:round/>
            <a:headEnd/>
            <a:tailEnd/>
          </a:ln>
        </p:spPr>
        <p:txBody>
          <a:bodyPr wrap="none" anchor="ctr"/>
          <a:lstStyle/>
          <a:p>
            <a:endParaRPr lang="zh-CN" altLang="en-US"/>
          </a:p>
        </p:txBody>
      </p:sp>
      <p:sp>
        <p:nvSpPr>
          <p:cNvPr id="39957" name="Freeform 23"/>
          <p:cNvSpPr>
            <a:spLocks noChangeAspect="1"/>
          </p:cNvSpPr>
          <p:nvPr/>
        </p:nvSpPr>
        <p:spPr bwMode="auto">
          <a:xfrm>
            <a:off x="5422900" y="5264150"/>
            <a:ext cx="31750" cy="284163"/>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FF0000"/>
            </a:solidFill>
            <a:round/>
            <a:headEnd/>
            <a:tailEnd/>
          </a:ln>
        </p:spPr>
        <p:txBody>
          <a:bodyPr/>
          <a:lstStyle/>
          <a:p>
            <a:endParaRPr lang="zh-CN" altLang="en-US"/>
          </a:p>
        </p:txBody>
      </p:sp>
      <p:sp>
        <p:nvSpPr>
          <p:cNvPr id="39958" name="Freeform 24"/>
          <p:cNvSpPr>
            <a:spLocks noChangeAspect="1"/>
          </p:cNvSpPr>
          <p:nvPr/>
        </p:nvSpPr>
        <p:spPr bwMode="auto">
          <a:xfrm>
            <a:off x="5461000" y="5268913"/>
            <a:ext cx="47625" cy="274637"/>
          </a:xfrm>
          <a:custGeom>
            <a:avLst/>
            <a:gdLst>
              <a:gd name="T0" fmla="*/ 2147483647 w 71"/>
              <a:gd name="T1" fmla="*/ 0 h 407"/>
              <a:gd name="T2" fmla="*/ 2147483647 w 71"/>
              <a:gd name="T3" fmla="*/ 2147483647 h 407"/>
              <a:gd name="T4" fmla="*/ 2147483647 w 71"/>
              <a:gd name="T5" fmla="*/ 2147483647 h 407"/>
              <a:gd name="T6" fmla="*/ 0 60000 65536"/>
              <a:gd name="T7" fmla="*/ 0 60000 65536"/>
              <a:gd name="T8" fmla="*/ 0 60000 65536"/>
              <a:gd name="T9" fmla="*/ 0 w 71"/>
              <a:gd name="T10" fmla="*/ 0 h 407"/>
              <a:gd name="T11" fmla="*/ 71 w 71"/>
              <a:gd name="T12" fmla="*/ 407 h 407"/>
            </a:gdLst>
            <a:ahLst/>
            <a:cxnLst>
              <a:cxn ang="T6">
                <a:pos x="T0" y="T1"/>
              </a:cxn>
              <a:cxn ang="T7">
                <a:pos x="T2" y="T3"/>
              </a:cxn>
              <a:cxn ang="T8">
                <a:pos x="T4" y="T5"/>
              </a:cxn>
            </a:cxnLst>
            <a:rect l="T9" t="T10" r="T11" b="T12"/>
            <a:pathLst>
              <a:path w="71" h="407">
                <a:moveTo>
                  <a:pt x="61" y="0"/>
                </a:moveTo>
                <a:cubicBezTo>
                  <a:pt x="50" y="35"/>
                  <a:pt x="0" y="141"/>
                  <a:pt x="2" y="209"/>
                </a:cubicBezTo>
                <a:cubicBezTo>
                  <a:pt x="4" y="277"/>
                  <a:pt x="57" y="366"/>
                  <a:pt x="71" y="407"/>
                </a:cubicBezTo>
              </a:path>
            </a:pathLst>
          </a:custGeom>
          <a:noFill/>
          <a:ln w="38100">
            <a:solidFill>
              <a:srgbClr val="FF0000"/>
            </a:solidFill>
            <a:round/>
            <a:headEnd/>
            <a:tailEnd/>
          </a:ln>
        </p:spPr>
        <p:txBody>
          <a:bodyPr/>
          <a:lstStyle/>
          <a:p>
            <a:endParaRPr lang="zh-CN" altLang="en-US"/>
          </a:p>
        </p:txBody>
      </p:sp>
      <p:sp>
        <p:nvSpPr>
          <p:cNvPr id="39959" name="Oval 25"/>
          <p:cNvSpPr>
            <a:spLocks noChangeAspect="1" noChangeArrowheads="1"/>
          </p:cNvSpPr>
          <p:nvPr/>
        </p:nvSpPr>
        <p:spPr bwMode="auto">
          <a:xfrm>
            <a:off x="5437188" y="5395913"/>
            <a:ext cx="31750" cy="31750"/>
          </a:xfrm>
          <a:prstGeom prst="ellipse">
            <a:avLst/>
          </a:prstGeom>
          <a:solidFill>
            <a:schemeClr val="bg1"/>
          </a:solidFill>
          <a:ln w="9525">
            <a:solidFill>
              <a:schemeClr val="tx1"/>
            </a:solidFill>
            <a:round/>
            <a:headEnd/>
            <a:tailEnd/>
          </a:ln>
        </p:spPr>
        <p:txBody>
          <a:bodyPr wrap="none" anchor="ctr"/>
          <a:lstStyle/>
          <a:p>
            <a:endParaRPr lang="zh-CN" altLang="en-US"/>
          </a:p>
        </p:txBody>
      </p:sp>
      <p:sp>
        <p:nvSpPr>
          <p:cNvPr id="39960" name="Freeform 26"/>
          <p:cNvSpPr>
            <a:spLocks noChangeAspect="1"/>
          </p:cNvSpPr>
          <p:nvPr/>
        </p:nvSpPr>
        <p:spPr bwMode="auto">
          <a:xfrm>
            <a:off x="6196013" y="5037138"/>
            <a:ext cx="33337" cy="446087"/>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006699"/>
            </a:solidFill>
            <a:round/>
            <a:headEnd/>
            <a:tailEnd/>
          </a:ln>
        </p:spPr>
        <p:txBody>
          <a:bodyPr/>
          <a:lstStyle/>
          <a:p>
            <a:endParaRPr lang="zh-CN" altLang="en-US"/>
          </a:p>
        </p:txBody>
      </p:sp>
      <p:sp>
        <p:nvSpPr>
          <p:cNvPr id="39961" name="Freeform 27"/>
          <p:cNvSpPr>
            <a:spLocks noChangeAspect="1"/>
          </p:cNvSpPr>
          <p:nvPr/>
        </p:nvSpPr>
        <p:spPr bwMode="auto">
          <a:xfrm>
            <a:off x="6229350" y="5038725"/>
            <a:ext cx="63500" cy="444500"/>
          </a:xfrm>
          <a:custGeom>
            <a:avLst/>
            <a:gdLst>
              <a:gd name="T0" fmla="*/ 2147483647 w 92"/>
              <a:gd name="T1" fmla="*/ 0 h 655"/>
              <a:gd name="T2" fmla="*/ 2147483647 w 92"/>
              <a:gd name="T3" fmla="*/ 2147483647 h 655"/>
              <a:gd name="T4" fmla="*/ 2147483647 w 92"/>
              <a:gd name="T5" fmla="*/ 2147483647 h 655"/>
              <a:gd name="T6" fmla="*/ 0 60000 65536"/>
              <a:gd name="T7" fmla="*/ 0 60000 65536"/>
              <a:gd name="T8" fmla="*/ 0 60000 65536"/>
              <a:gd name="T9" fmla="*/ 0 w 92"/>
              <a:gd name="T10" fmla="*/ 0 h 655"/>
              <a:gd name="T11" fmla="*/ 92 w 92"/>
              <a:gd name="T12" fmla="*/ 655 h 655"/>
            </a:gdLst>
            <a:ahLst/>
            <a:cxnLst>
              <a:cxn ang="T6">
                <a:pos x="T0" y="T1"/>
              </a:cxn>
              <a:cxn ang="T7">
                <a:pos x="T2" y="T3"/>
              </a:cxn>
              <a:cxn ang="T8">
                <a:pos x="T4" y="T5"/>
              </a:cxn>
            </a:cxnLst>
            <a:rect l="T9" t="T10" r="T11" b="T12"/>
            <a:pathLst>
              <a:path w="92" h="655">
                <a:moveTo>
                  <a:pt x="72" y="0"/>
                </a:moveTo>
                <a:cubicBezTo>
                  <a:pt x="56" y="55"/>
                  <a:pt x="0" y="218"/>
                  <a:pt x="3" y="327"/>
                </a:cubicBezTo>
                <a:cubicBezTo>
                  <a:pt x="6" y="436"/>
                  <a:pt x="74" y="587"/>
                  <a:pt x="92" y="655"/>
                </a:cubicBezTo>
              </a:path>
            </a:pathLst>
          </a:custGeom>
          <a:noFill/>
          <a:ln w="38100">
            <a:solidFill>
              <a:srgbClr val="000099"/>
            </a:solidFill>
            <a:round/>
            <a:headEnd/>
            <a:tailEnd/>
          </a:ln>
        </p:spPr>
        <p:txBody>
          <a:bodyPr/>
          <a:lstStyle/>
          <a:p>
            <a:endParaRPr lang="zh-CN" altLang="en-US"/>
          </a:p>
        </p:txBody>
      </p:sp>
      <p:sp>
        <p:nvSpPr>
          <p:cNvPr id="39962" name="Oval 28"/>
          <p:cNvSpPr>
            <a:spLocks noChangeAspect="1" noChangeArrowheads="1"/>
          </p:cNvSpPr>
          <p:nvPr/>
        </p:nvSpPr>
        <p:spPr bwMode="auto">
          <a:xfrm>
            <a:off x="6208713" y="5238750"/>
            <a:ext cx="33337" cy="33338"/>
          </a:xfrm>
          <a:prstGeom prst="ellipse">
            <a:avLst/>
          </a:prstGeom>
          <a:solidFill>
            <a:schemeClr val="bg1"/>
          </a:solidFill>
          <a:ln w="9525">
            <a:solidFill>
              <a:srgbClr val="749DAE"/>
            </a:solidFill>
            <a:round/>
            <a:headEnd/>
            <a:tailEnd/>
          </a:ln>
        </p:spPr>
        <p:txBody>
          <a:bodyPr wrap="none" anchor="ctr"/>
          <a:lstStyle/>
          <a:p>
            <a:endParaRPr lang="zh-CN" altLang="en-US"/>
          </a:p>
        </p:txBody>
      </p:sp>
      <p:sp>
        <p:nvSpPr>
          <p:cNvPr id="39963" name="Freeform 29"/>
          <p:cNvSpPr>
            <a:spLocks noChangeAspect="1"/>
          </p:cNvSpPr>
          <p:nvPr/>
        </p:nvSpPr>
        <p:spPr bwMode="auto">
          <a:xfrm>
            <a:off x="6332538" y="5264150"/>
            <a:ext cx="38100" cy="293688"/>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006699"/>
            </a:solidFill>
            <a:round/>
            <a:headEnd/>
            <a:tailEnd/>
          </a:ln>
        </p:spPr>
        <p:txBody>
          <a:bodyPr/>
          <a:lstStyle/>
          <a:p>
            <a:endParaRPr lang="zh-CN" altLang="en-US"/>
          </a:p>
        </p:txBody>
      </p:sp>
      <p:sp>
        <p:nvSpPr>
          <p:cNvPr id="39964" name="Freeform 30"/>
          <p:cNvSpPr>
            <a:spLocks noChangeAspect="1"/>
          </p:cNvSpPr>
          <p:nvPr/>
        </p:nvSpPr>
        <p:spPr bwMode="auto">
          <a:xfrm>
            <a:off x="6380163" y="5267325"/>
            <a:ext cx="50800" cy="279400"/>
          </a:xfrm>
          <a:custGeom>
            <a:avLst/>
            <a:gdLst>
              <a:gd name="T0" fmla="*/ 2147483647 w 62"/>
              <a:gd name="T1" fmla="*/ 0 h 397"/>
              <a:gd name="T2" fmla="*/ 2147483647 w 62"/>
              <a:gd name="T3" fmla="*/ 2147483647 h 397"/>
              <a:gd name="T4" fmla="*/ 2147483647 w 62"/>
              <a:gd name="T5" fmla="*/ 2147483647 h 397"/>
              <a:gd name="T6" fmla="*/ 0 60000 65536"/>
              <a:gd name="T7" fmla="*/ 0 60000 65536"/>
              <a:gd name="T8" fmla="*/ 0 60000 65536"/>
              <a:gd name="T9" fmla="*/ 0 w 62"/>
              <a:gd name="T10" fmla="*/ 0 h 397"/>
              <a:gd name="T11" fmla="*/ 62 w 62"/>
              <a:gd name="T12" fmla="*/ 397 h 397"/>
            </a:gdLst>
            <a:ahLst/>
            <a:cxnLst>
              <a:cxn ang="T6">
                <a:pos x="T0" y="T1"/>
              </a:cxn>
              <a:cxn ang="T7">
                <a:pos x="T2" y="T3"/>
              </a:cxn>
              <a:cxn ang="T8">
                <a:pos x="T4" y="T5"/>
              </a:cxn>
            </a:cxnLst>
            <a:rect l="T9" t="T10" r="T11" b="T12"/>
            <a:pathLst>
              <a:path w="62" h="397">
                <a:moveTo>
                  <a:pt x="52" y="0"/>
                </a:moveTo>
                <a:cubicBezTo>
                  <a:pt x="42" y="33"/>
                  <a:pt x="0" y="133"/>
                  <a:pt x="2" y="199"/>
                </a:cubicBezTo>
                <a:cubicBezTo>
                  <a:pt x="4" y="265"/>
                  <a:pt x="50" y="356"/>
                  <a:pt x="62" y="397"/>
                </a:cubicBezTo>
              </a:path>
            </a:pathLst>
          </a:custGeom>
          <a:noFill/>
          <a:ln w="38100">
            <a:solidFill>
              <a:srgbClr val="000099"/>
            </a:solidFill>
            <a:round/>
            <a:headEnd/>
            <a:tailEnd/>
          </a:ln>
        </p:spPr>
        <p:txBody>
          <a:bodyPr/>
          <a:lstStyle/>
          <a:p>
            <a:endParaRPr lang="zh-CN" altLang="en-US"/>
          </a:p>
        </p:txBody>
      </p:sp>
      <p:sp>
        <p:nvSpPr>
          <p:cNvPr id="39965" name="Oval 31"/>
          <p:cNvSpPr>
            <a:spLocks noChangeAspect="1" noChangeArrowheads="1"/>
          </p:cNvSpPr>
          <p:nvPr/>
        </p:nvSpPr>
        <p:spPr bwMode="auto">
          <a:xfrm>
            <a:off x="6354763" y="5399088"/>
            <a:ext cx="39687" cy="33337"/>
          </a:xfrm>
          <a:prstGeom prst="ellipse">
            <a:avLst/>
          </a:prstGeom>
          <a:solidFill>
            <a:schemeClr val="bg1"/>
          </a:solidFill>
          <a:ln w="9525">
            <a:solidFill>
              <a:srgbClr val="749DAE"/>
            </a:solidFill>
            <a:round/>
            <a:headEnd/>
            <a:tailEnd/>
          </a:ln>
        </p:spPr>
        <p:txBody>
          <a:bodyPr wrap="none" anchor="ctr"/>
          <a:lstStyle/>
          <a:p>
            <a:endParaRPr lang="zh-CN" altLang="en-US"/>
          </a:p>
        </p:txBody>
      </p:sp>
      <p:sp>
        <p:nvSpPr>
          <p:cNvPr id="39966" name="Oval 32"/>
          <p:cNvSpPr>
            <a:spLocks noChangeAspect="1" noChangeArrowheads="1"/>
          </p:cNvSpPr>
          <p:nvPr/>
        </p:nvSpPr>
        <p:spPr bwMode="auto">
          <a:xfrm>
            <a:off x="4876800" y="6129338"/>
            <a:ext cx="500063" cy="500062"/>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9967" name="Oval 33"/>
          <p:cNvSpPr>
            <a:spLocks noChangeAspect="1" noChangeArrowheads="1"/>
          </p:cNvSpPr>
          <p:nvPr/>
        </p:nvSpPr>
        <p:spPr bwMode="auto">
          <a:xfrm>
            <a:off x="5376863" y="6129338"/>
            <a:ext cx="501650" cy="500062"/>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9968" name="Oval 34"/>
          <p:cNvSpPr>
            <a:spLocks noChangeAspect="1" noChangeArrowheads="1"/>
          </p:cNvSpPr>
          <p:nvPr/>
        </p:nvSpPr>
        <p:spPr bwMode="auto">
          <a:xfrm>
            <a:off x="5878513" y="6129338"/>
            <a:ext cx="500062" cy="500062"/>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9969" name="Oval 35"/>
          <p:cNvSpPr>
            <a:spLocks noChangeAspect="1" noChangeArrowheads="1"/>
          </p:cNvSpPr>
          <p:nvPr/>
        </p:nvSpPr>
        <p:spPr bwMode="auto">
          <a:xfrm>
            <a:off x="6378575" y="6129338"/>
            <a:ext cx="500063" cy="500062"/>
          </a:xfrm>
          <a:prstGeom prst="ellipse">
            <a:avLst/>
          </a:prstGeom>
          <a:gradFill rotWithShape="0">
            <a:gsLst>
              <a:gs pos="0">
                <a:schemeClr val="bg1"/>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9970" name="Line 36"/>
          <p:cNvSpPr>
            <a:spLocks noChangeShapeType="1"/>
          </p:cNvSpPr>
          <p:nvPr/>
        </p:nvSpPr>
        <p:spPr bwMode="auto">
          <a:xfrm>
            <a:off x="5059363" y="6173788"/>
            <a:ext cx="0" cy="365125"/>
          </a:xfrm>
          <a:prstGeom prst="line">
            <a:avLst/>
          </a:prstGeom>
          <a:noFill/>
          <a:ln w="38100">
            <a:solidFill>
              <a:srgbClr val="FF0000"/>
            </a:solidFill>
            <a:round/>
            <a:headEnd/>
            <a:tailEnd/>
          </a:ln>
        </p:spPr>
        <p:txBody>
          <a:bodyPr/>
          <a:lstStyle/>
          <a:p>
            <a:endParaRPr lang="zh-CN" altLang="en-US"/>
          </a:p>
        </p:txBody>
      </p:sp>
      <p:sp>
        <p:nvSpPr>
          <p:cNvPr id="39971" name="Line 37"/>
          <p:cNvSpPr>
            <a:spLocks noChangeShapeType="1"/>
          </p:cNvSpPr>
          <p:nvPr/>
        </p:nvSpPr>
        <p:spPr bwMode="auto">
          <a:xfrm>
            <a:off x="5141913" y="6310313"/>
            <a:ext cx="0" cy="228600"/>
          </a:xfrm>
          <a:prstGeom prst="line">
            <a:avLst/>
          </a:prstGeom>
          <a:noFill/>
          <a:ln w="38100">
            <a:solidFill>
              <a:srgbClr val="FF0000"/>
            </a:solidFill>
            <a:round/>
            <a:headEnd/>
            <a:tailEnd/>
          </a:ln>
        </p:spPr>
        <p:txBody>
          <a:bodyPr/>
          <a:lstStyle/>
          <a:p>
            <a:endParaRPr lang="zh-CN" altLang="en-US"/>
          </a:p>
        </p:txBody>
      </p:sp>
      <p:sp>
        <p:nvSpPr>
          <p:cNvPr id="39972" name="Line 38"/>
          <p:cNvSpPr>
            <a:spLocks noChangeShapeType="1"/>
          </p:cNvSpPr>
          <p:nvPr/>
        </p:nvSpPr>
        <p:spPr bwMode="auto">
          <a:xfrm>
            <a:off x="5567363" y="6154738"/>
            <a:ext cx="0" cy="365125"/>
          </a:xfrm>
          <a:prstGeom prst="line">
            <a:avLst/>
          </a:prstGeom>
          <a:noFill/>
          <a:ln w="38100">
            <a:solidFill>
              <a:srgbClr val="FF0000"/>
            </a:solidFill>
            <a:round/>
            <a:headEnd/>
            <a:tailEnd/>
          </a:ln>
        </p:spPr>
        <p:txBody>
          <a:bodyPr/>
          <a:lstStyle/>
          <a:p>
            <a:endParaRPr lang="zh-CN" altLang="en-US"/>
          </a:p>
        </p:txBody>
      </p:sp>
      <p:sp>
        <p:nvSpPr>
          <p:cNvPr id="39973" name="Line 39"/>
          <p:cNvSpPr>
            <a:spLocks noChangeShapeType="1"/>
          </p:cNvSpPr>
          <p:nvPr/>
        </p:nvSpPr>
        <p:spPr bwMode="auto">
          <a:xfrm>
            <a:off x="5649913" y="6291263"/>
            <a:ext cx="0" cy="228600"/>
          </a:xfrm>
          <a:prstGeom prst="line">
            <a:avLst/>
          </a:prstGeom>
          <a:noFill/>
          <a:ln w="38100">
            <a:solidFill>
              <a:srgbClr val="FF0000"/>
            </a:solidFill>
            <a:round/>
            <a:headEnd/>
            <a:tailEnd/>
          </a:ln>
        </p:spPr>
        <p:txBody>
          <a:bodyPr/>
          <a:lstStyle/>
          <a:p>
            <a:endParaRPr lang="zh-CN" altLang="en-US"/>
          </a:p>
        </p:txBody>
      </p:sp>
      <p:sp>
        <p:nvSpPr>
          <p:cNvPr id="39974" name="Line 40"/>
          <p:cNvSpPr>
            <a:spLocks noChangeShapeType="1"/>
          </p:cNvSpPr>
          <p:nvPr/>
        </p:nvSpPr>
        <p:spPr bwMode="auto">
          <a:xfrm>
            <a:off x="6113463" y="6173788"/>
            <a:ext cx="0" cy="365125"/>
          </a:xfrm>
          <a:prstGeom prst="line">
            <a:avLst/>
          </a:prstGeom>
          <a:noFill/>
          <a:ln w="38100">
            <a:solidFill>
              <a:srgbClr val="000099"/>
            </a:solidFill>
            <a:round/>
            <a:headEnd/>
            <a:tailEnd/>
          </a:ln>
        </p:spPr>
        <p:txBody>
          <a:bodyPr/>
          <a:lstStyle/>
          <a:p>
            <a:endParaRPr lang="zh-CN" altLang="en-US"/>
          </a:p>
        </p:txBody>
      </p:sp>
      <p:sp>
        <p:nvSpPr>
          <p:cNvPr id="39975" name="Line 41"/>
          <p:cNvSpPr>
            <a:spLocks noChangeShapeType="1"/>
          </p:cNvSpPr>
          <p:nvPr/>
        </p:nvSpPr>
        <p:spPr bwMode="auto">
          <a:xfrm>
            <a:off x="6196013" y="6310313"/>
            <a:ext cx="0" cy="228600"/>
          </a:xfrm>
          <a:prstGeom prst="line">
            <a:avLst/>
          </a:prstGeom>
          <a:noFill/>
          <a:ln w="38100">
            <a:solidFill>
              <a:srgbClr val="000099"/>
            </a:solidFill>
            <a:round/>
            <a:headEnd/>
            <a:tailEnd/>
          </a:ln>
        </p:spPr>
        <p:txBody>
          <a:bodyPr/>
          <a:lstStyle/>
          <a:p>
            <a:endParaRPr lang="zh-CN" altLang="en-US"/>
          </a:p>
        </p:txBody>
      </p:sp>
      <p:sp>
        <p:nvSpPr>
          <p:cNvPr id="39976" name="Line 42"/>
          <p:cNvSpPr>
            <a:spLocks noChangeShapeType="1"/>
          </p:cNvSpPr>
          <p:nvPr/>
        </p:nvSpPr>
        <p:spPr bwMode="auto">
          <a:xfrm>
            <a:off x="6567488" y="6173788"/>
            <a:ext cx="0" cy="365125"/>
          </a:xfrm>
          <a:prstGeom prst="line">
            <a:avLst/>
          </a:prstGeom>
          <a:noFill/>
          <a:ln w="38100">
            <a:solidFill>
              <a:srgbClr val="000099"/>
            </a:solidFill>
            <a:round/>
            <a:headEnd/>
            <a:tailEnd/>
          </a:ln>
        </p:spPr>
        <p:txBody>
          <a:bodyPr/>
          <a:lstStyle/>
          <a:p>
            <a:endParaRPr lang="zh-CN" altLang="en-US"/>
          </a:p>
        </p:txBody>
      </p:sp>
      <p:sp>
        <p:nvSpPr>
          <p:cNvPr id="39977" name="Line 43"/>
          <p:cNvSpPr>
            <a:spLocks noChangeShapeType="1"/>
          </p:cNvSpPr>
          <p:nvPr/>
        </p:nvSpPr>
        <p:spPr bwMode="auto">
          <a:xfrm>
            <a:off x="6651625" y="6324600"/>
            <a:ext cx="0" cy="214313"/>
          </a:xfrm>
          <a:prstGeom prst="line">
            <a:avLst/>
          </a:prstGeom>
          <a:noFill/>
          <a:ln w="38100">
            <a:solidFill>
              <a:srgbClr val="000099"/>
            </a:solidFill>
            <a:round/>
            <a:headEnd/>
            <a:tailEnd/>
          </a:ln>
        </p:spPr>
        <p:txBody>
          <a:bodyPr/>
          <a:lstStyle/>
          <a:p>
            <a:endParaRPr lang="zh-CN" altLang="en-US"/>
          </a:p>
        </p:txBody>
      </p:sp>
      <p:sp>
        <p:nvSpPr>
          <p:cNvPr id="39978" name="Line 44"/>
          <p:cNvSpPr>
            <a:spLocks noChangeShapeType="1"/>
          </p:cNvSpPr>
          <p:nvPr/>
        </p:nvSpPr>
        <p:spPr bwMode="auto">
          <a:xfrm flipH="1">
            <a:off x="5513388" y="4581525"/>
            <a:ext cx="92075" cy="273050"/>
          </a:xfrm>
          <a:prstGeom prst="line">
            <a:avLst/>
          </a:prstGeom>
          <a:noFill/>
          <a:ln w="38100">
            <a:solidFill>
              <a:srgbClr val="FFFFFF"/>
            </a:solidFill>
            <a:round/>
            <a:headEnd/>
            <a:tailEnd type="triangle" w="med" len="med"/>
          </a:ln>
        </p:spPr>
        <p:txBody>
          <a:bodyPr/>
          <a:lstStyle/>
          <a:p>
            <a:endParaRPr lang="zh-CN" altLang="en-US"/>
          </a:p>
        </p:txBody>
      </p:sp>
      <p:sp>
        <p:nvSpPr>
          <p:cNvPr id="39979" name="Line 45"/>
          <p:cNvSpPr>
            <a:spLocks noChangeShapeType="1"/>
          </p:cNvSpPr>
          <p:nvPr/>
        </p:nvSpPr>
        <p:spPr bwMode="auto">
          <a:xfrm>
            <a:off x="6013450" y="4581525"/>
            <a:ext cx="92075" cy="273050"/>
          </a:xfrm>
          <a:prstGeom prst="line">
            <a:avLst/>
          </a:prstGeom>
          <a:noFill/>
          <a:ln w="38100">
            <a:solidFill>
              <a:srgbClr val="FFFFFF"/>
            </a:solidFill>
            <a:round/>
            <a:headEnd/>
            <a:tailEnd type="triangle" w="med" len="med"/>
          </a:ln>
        </p:spPr>
        <p:txBody>
          <a:bodyPr/>
          <a:lstStyle/>
          <a:p>
            <a:endParaRPr lang="zh-CN" altLang="en-US"/>
          </a:p>
        </p:txBody>
      </p:sp>
      <p:sp>
        <p:nvSpPr>
          <p:cNvPr id="39980" name="Line 46"/>
          <p:cNvSpPr>
            <a:spLocks noChangeShapeType="1"/>
          </p:cNvSpPr>
          <p:nvPr/>
        </p:nvSpPr>
        <p:spPr bwMode="auto">
          <a:xfrm flipH="1">
            <a:off x="5149850" y="5719763"/>
            <a:ext cx="136525" cy="363537"/>
          </a:xfrm>
          <a:prstGeom prst="line">
            <a:avLst/>
          </a:prstGeom>
          <a:noFill/>
          <a:ln w="38100">
            <a:solidFill>
              <a:srgbClr val="FFFFFF"/>
            </a:solidFill>
            <a:round/>
            <a:headEnd/>
            <a:tailEnd type="triangle" w="med" len="med"/>
          </a:ln>
        </p:spPr>
        <p:txBody>
          <a:bodyPr/>
          <a:lstStyle/>
          <a:p>
            <a:endParaRPr lang="zh-CN" altLang="en-US"/>
          </a:p>
        </p:txBody>
      </p:sp>
      <p:sp>
        <p:nvSpPr>
          <p:cNvPr id="39981" name="Line 47"/>
          <p:cNvSpPr>
            <a:spLocks noChangeShapeType="1"/>
          </p:cNvSpPr>
          <p:nvPr/>
        </p:nvSpPr>
        <p:spPr bwMode="auto">
          <a:xfrm>
            <a:off x="5468938" y="5719763"/>
            <a:ext cx="90487" cy="363537"/>
          </a:xfrm>
          <a:prstGeom prst="line">
            <a:avLst/>
          </a:prstGeom>
          <a:noFill/>
          <a:ln w="38100">
            <a:solidFill>
              <a:srgbClr val="FFFFFF"/>
            </a:solidFill>
            <a:round/>
            <a:headEnd/>
            <a:tailEnd type="triangle" w="med" len="med"/>
          </a:ln>
        </p:spPr>
        <p:txBody>
          <a:bodyPr/>
          <a:lstStyle/>
          <a:p>
            <a:endParaRPr lang="zh-CN" altLang="en-US"/>
          </a:p>
        </p:txBody>
      </p:sp>
      <p:sp>
        <p:nvSpPr>
          <p:cNvPr id="39982" name="Line 48"/>
          <p:cNvSpPr>
            <a:spLocks noChangeShapeType="1"/>
          </p:cNvSpPr>
          <p:nvPr/>
        </p:nvSpPr>
        <p:spPr bwMode="auto">
          <a:xfrm flipH="1">
            <a:off x="6149975" y="5719763"/>
            <a:ext cx="92075" cy="363537"/>
          </a:xfrm>
          <a:prstGeom prst="line">
            <a:avLst/>
          </a:prstGeom>
          <a:noFill/>
          <a:ln w="38100">
            <a:solidFill>
              <a:srgbClr val="FFFFFF"/>
            </a:solidFill>
            <a:round/>
            <a:headEnd/>
            <a:tailEnd type="triangle" w="med" len="med"/>
          </a:ln>
        </p:spPr>
        <p:txBody>
          <a:bodyPr/>
          <a:lstStyle/>
          <a:p>
            <a:endParaRPr lang="zh-CN" altLang="en-US"/>
          </a:p>
        </p:txBody>
      </p:sp>
      <p:sp>
        <p:nvSpPr>
          <p:cNvPr id="39983" name="Line 49"/>
          <p:cNvSpPr>
            <a:spLocks noChangeShapeType="1"/>
          </p:cNvSpPr>
          <p:nvPr/>
        </p:nvSpPr>
        <p:spPr bwMode="auto">
          <a:xfrm>
            <a:off x="6423025" y="5719763"/>
            <a:ext cx="112713" cy="300037"/>
          </a:xfrm>
          <a:prstGeom prst="line">
            <a:avLst/>
          </a:prstGeom>
          <a:noFill/>
          <a:ln w="38100">
            <a:solidFill>
              <a:srgbClr val="FFFFFF"/>
            </a:solidFill>
            <a:round/>
            <a:headEnd/>
            <a:tailEnd type="triangle" w="med" len="med"/>
          </a:ln>
        </p:spPr>
        <p:txBody>
          <a:bodyPr/>
          <a:lstStyle/>
          <a:p>
            <a:endParaRPr lang="zh-CN" altLang="en-US"/>
          </a:p>
        </p:txBody>
      </p:sp>
      <p:sp>
        <p:nvSpPr>
          <p:cNvPr id="39984" name="Oval 50"/>
          <p:cNvSpPr>
            <a:spLocks noChangeAspect="1" noChangeArrowheads="1"/>
          </p:cNvSpPr>
          <p:nvPr/>
        </p:nvSpPr>
        <p:spPr bwMode="auto">
          <a:xfrm>
            <a:off x="4419600" y="228600"/>
            <a:ext cx="1219200" cy="10541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9985" name="Freeform 51"/>
          <p:cNvSpPr>
            <a:spLocks noChangeAspect="1"/>
          </p:cNvSpPr>
          <p:nvPr/>
        </p:nvSpPr>
        <p:spPr bwMode="auto">
          <a:xfrm>
            <a:off x="4956175" y="369888"/>
            <a:ext cx="33338" cy="446087"/>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FF0000"/>
            </a:solidFill>
            <a:round/>
            <a:headEnd/>
            <a:tailEnd/>
          </a:ln>
        </p:spPr>
        <p:txBody>
          <a:bodyPr/>
          <a:lstStyle/>
          <a:p>
            <a:endParaRPr lang="zh-CN" altLang="en-US"/>
          </a:p>
        </p:txBody>
      </p:sp>
      <p:sp>
        <p:nvSpPr>
          <p:cNvPr id="39986" name="Freeform 52"/>
          <p:cNvSpPr>
            <a:spLocks noChangeAspect="1"/>
          </p:cNvSpPr>
          <p:nvPr/>
        </p:nvSpPr>
        <p:spPr bwMode="auto">
          <a:xfrm>
            <a:off x="4994275" y="369888"/>
            <a:ext cx="65088" cy="439737"/>
          </a:xfrm>
          <a:custGeom>
            <a:avLst/>
            <a:gdLst>
              <a:gd name="T0" fmla="*/ 2147483647 w 94"/>
              <a:gd name="T1" fmla="*/ 0 h 647"/>
              <a:gd name="T2" fmla="*/ 2147483647 w 94"/>
              <a:gd name="T3" fmla="*/ 2147483647 h 647"/>
              <a:gd name="T4" fmla="*/ 2147483647 w 94"/>
              <a:gd name="T5" fmla="*/ 2147483647 h 647"/>
              <a:gd name="T6" fmla="*/ 0 60000 65536"/>
              <a:gd name="T7" fmla="*/ 0 60000 65536"/>
              <a:gd name="T8" fmla="*/ 0 60000 65536"/>
              <a:gd name="T9" fmla="*/ 0 w 94"/>
              <a:gd name="T10" fmla="*/ 0 h 647"/>
              <a:gd name="T11" fmla="*/ 94 w 94"/>
              <a:gd name="T12" fmla="*/ 647 h 647"/>
            </a:gdLst>
            <a:ahLst/>
            <a:cxnLst>
              <a:cxn ang="T6">
                <a:pos x="T0" y="T1"/>
              </a:cxn>
              <a:cxn ang="T7">
                <a:pos x="T2" y="T3"/>
              </a:cxn>
              <a:cxn ang="T8">
                <a:pos x="T4" y="T5"/>
              </a:cxn>
            </a:cxnLst>
            <a:rect l="T9" t="T10" r="T11" b="T12"/>
            <a:pathLst>
              <a:path w="94" h="647">
                <a:moveTo>
                  <a:pt x="94" y="0"/>
                </a:moveTo>
                <a:cubicBezTo>
                  <a:pt x="79" y="58"/>
                  <a:pt x="6" y="241"/>
                  <a:pt x="3" y="349"/>
                </a:cubicBezTo>
                <a:cubicBezTo>
                  <a:pt x="0" y="457"/>
                  <a:pt x="59" y="585"/>
                  <a:pt x="73" y="647"/>
                </a:cubicBezTo>
              </a:path>
            </a:pathLst>
          </a:custGeom>
          <a:noFill/>
          <a:ln w="38100">
            <a:solidFill>
              <a:srgbClr val="FF0000"/>
            </a:solidFill>
            <a:round/>
            <a:headEnd/>
            <a:tailEnd/>
          </a:ln>
        </p:spPr>
        <p:txBody>
          <a:bodyPr/>
          <a:lstStyle/>
          <a:p>
            <a:endParaRPr lang="zh-CN" altLang="en-US"/>
          </a:p>
        </p:txBody>
      </p:sp>
      <p:sp>
        <p:nvSpPr>
          <p:cNvPr id="39987" name="Oval 53"/>
          <p:cNvSpPr>
            <a:spLocks noChangeAspect="1" noChangeArrowheads="1"/>
          </p:cNvSpPr>
          <p:nvPr/>
        </p:nvSpPr>
        <p:spPr bwMode="auto">
          <a:xfrm>
            <a:off x="4981575" y="579438"/>
            <a:ext cx="33338" cy="31750"/>
          </a:xfrm>
          <a:prstGeom prst="ellipse">
            <a:avLst/>
          </a:prstGeom>
          <a:gradFill rotWithShape="0">
            <a:gsLst>
              <a:gs pos="0">
                <a:srgbClr val="FFFF00"/>
              </a:gs>
              <a:gs pos="100000">
                <a:srgbClr val="FF9900"/>
              </a:gs>
            </a:gsLst>
            <a:path path="shape">
              <a:fillToRect l="50000" t="50000" r="50000" b="50000"/>
            </a:path>
          </a:gradFill>
          <a:ln w="9525">
            <a:solidFill>
              <a:srgbClr val="FF9900"/>
            </a:solidFill>
            <a:round/>
            <a:headEnd/>
            <a:tailEnd/>
          </a:ln>
        </p:spPr>
        <p:txBody>
          <a:bodyPr wrap="none" anchor="ctr"/>
          <a:lstStyle/>
          <a:p>
            <a:endParaRPr lang="zh-CN" altLang="en-US"/>
          </a:p>
        </p:txBody>
      </p:sp>
      <p:sp>
        <p:nvSpPr>
          <p:cNvPr id="39988" name="Freeform 54"/>
          <p:cNvSpPr>
            <a:spLocks noChangeAspect="1"/>
          </p:cNvSpPr>
          <p:nvPr/>
        </p:nvSpPr>
        <p:spPr bwMode="auto">
          <a:xfrm>
            <a:off x="5091113" y="379413"/>
            <a:ext cx="33337" cy="446087"/>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006699"/>
            </a:solidFill>
            <a:round/>
            <a:headEnd/>
            <a:tailEnd/>
          </a:ln>
        </p:spPr>
        <p:txBody>
          <a:bodyPr/>
          <a:lstStyle/>
          <a:p>
            <a:endParaRPr lang="zh-CN" altLang="en-US"/>
          </a:p>
        </p:txBody>
      </p:sp>
      <p:sp>
        <p:nvSpPr>
          <p:cNvPr id="39989" name="Freeform 55"/>
          <p:cNvSpPr>
            <a:spLocks noChangeAspect="1"/>
          </p:cNvSpPr>
          <p:nvPr/>
        </p:nvSpPr>
        <p:spPr bwMode="auto">
          <a:xfrm>
            <a:off x="5105400" y="457200"/>
            <a:ext cx="63500" cy="444500"/>
          </a:xfrm>
          <a:custGeom>
            <a:avLst/>
            <a:gdLst>
              <a:gd name="T0" fmla="*/ 2147483647 w 92"/>
              <a:gd name="T1" fmla="*/ 0 h 655"/>
              <a:gd name="T2" fmla="*/ 2147483647 w 92"/>
              <a:gd name="T3" fmla="*/ 2147483647 h 655"/>
              <a:gd name="T4" fmla="*/ 2147483647 w 92"/>
              <a:gd name="T5" fmla="*/ 2147483647 h 655"/>
              <a:gd name="T6" fmla="*/ 0 60000 65536"/>
              <a:gd name="T7" fmla="*/ 0 60000 65536"/>
              <a:gd name="T8" fmla="*/ 0 60000 65536"/>
              <a:gd name="T9" fmla="*/ 0 w 92"/>
              <a:gd name="T10" fmla="*/ 0 h 655"/>
              <a:gd name="T11" fmla="*/ 92 w 92"/>
              <a:gd name="T12" fmla="*/ 655 h 655"/>
            </a:gdLst>
            <a:ahLst/>
            <a:cxnLst>
              <a:cxn ang="T6">
                <a:pos x="T0" y="T1"/>
              </a:cxn>
              <a:cxn ang="T7">
                <a:pos x="T2" y="T3"/>
              </a:cxn>
              <a:cxn ang="T8">
                <a:pos x="T4" y="T5"/>
              </a:cxn>
            </a:cxnLst>
            <a:rect l="T9" t="T10" r="T11" b="T12"/>
            <a:pathLst>
              <a:path w="92" h="655">
                <a:moveTo>
                  <a:pt x="72" y="0"/>
                </a:moveTo>
                <a:cubicBezTo>
                  <a:pt x="56" y="55"/>
                  <a:pt x="0" y="218"/>
                  <a:pt x="3" y="327"/>
                </a:cubicBezTo>
                <a:cubicBezTo>
                  <a:pt x="6" y="436"/>
                  <a:pt x="74" y="587"/>
                  <a:pt x="92" y="655"/>
                </a:cubicBezTo>
              </a:path>
            </a:pathLst>
          </a:custGeom>
          <a:noFill/>
          <a:ln w="38100">
            <a:solidFill>
              <a:srgbClr val="000099"/>
            </a:solidFill>
            <a:round/>
            <a:headEnd/>
            <a:tailEnd/>
          </a:ln>
        </p:spPr>
        <p:txBody>
          <a:bodyPr/>
          <a:lstStyle/>
          <a:p>
            <a:endParaRPr lang="zh-CN" altLang="en-US"/>
          </a:p>
        </p:txBody>
      </p:sp>
      <p:sp>
        <p:nvSpPr>
          <p:cNvPr id="39990" name="Oval 56"/>
          <p:cNvSpPr>
            <a:spLocks noChangeAspect="1" noChangeArrowheads="1"/>
          </p:cNvSpPr>
          <p:nvPr/>
        </p:nvSpPr>
        <p:spPr bwMode="auto">
          <a:xfrm>
            <a:off x="5103813" y="581025"/>
            <a:ext cx="33337" cy="33338"/>
          </a:xfrm>
          <a:prstGeom prst="ellipse">
            <a:avLst/>
          </a:prstGeom>
          <a:solidFill>
            <a:schemeClr val="bg1"/>
          </a:solidFill>
          <a:ln w="9525">
            <a:solidFill>
              <a:srgbClr val="749DAE"/>
            </a:solidFill>
            <a:round/>
            <a:headEnd/>
            <a:tailEnd/>
          </a:ln>
        </p:spPr>
        <p:txBody>
          <a:bodyPr wrap="none" anchor="ctr"/>
          <a:lstStyle/>
          <a:p>
            <a:endParaRPr lang="zh-CN" altLang="en-US"/>
          </a:p>
        </p:txBody>
      </p:sp>
      <p:sp>
        <p:nvSpPr>
          <p:cNvPr id="39991" name="Freeform 57"/>
          <p:cNvSpPr>
            <a:spLocks noChangeAspect="1"/>
          </p:cNvSpPr>
          <p:nvPr/>
        </p:nvSpPr>
        <p:spPr bwMode="auto">
          <a:xfrm>
            <a:off x="5091113" y="892175"/>
            <a:ext cx="31750" cy="280988"/>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FF0000"/>
            </a:solidFill>
            <a:round/>
            <a:headEnd/>
            <a:tailEnd/>
          </a:ln>
        </p:spPr>
        <p:txBody>
          <a:bodyPr/>
          <a:lstStyle/>
          <a:p>
            <a:endParaRPr lang="zh-CN" altLang="en-US"/>
          </a:p>
        </p:txBody>
      </p:sp>
      <p:sp>
        <p:nvSpPr>
          <p:cNvPr id="39992" name="Freeform 58"/>
          <p:cNvSpPr>
            <a:spLocks noChangeAspect="1"/>
          </p:cNvSpPr>
          <p:nvPr/>
        </p:nvSpPr>
        <p:spPr bwMode="auto">
          <a:xfrm>
            <a:off x="5129213" y="895350"/>
            <a:ext cx="47625" cy="274638"/>
          </a:xfrm>
          <a:custGeom>
            <a:avLst/>
            <a:gdLst>
              <a:gd name="T0" fmla="*/ 2147483647 w 71"/>
              <a:gd name="T1" fmla="*/ 0 h 407"/>
              <a:gd name="T2" fmla="*/ 2147483647 w 71"/>
              <a:gd name="T3" fmla="*/ 2147483647 h 407"/>
              <a:gd name="T4" fmla="*/ 2147483647 w 71"/>
              <a:gd name="T5" fmla="*/ 2147483647 h 407"/>
              <a:gd name="T6" fmla="*/ 0 60000 65536"/>
              <a:gd name="T7" fmla="*/ 0 60000 65536"/>
              <a:gd name="T8" fmla="*/ 0 60000 65536"/>
              <a:gd name="T9" fmla="*/ 0 w 71"/>
              <a:gd name="T10" fmla="*/ 0 h 407"/>
              <a:gd name="T11" fmla="*/ 71 w 71"/>
              <a:gd name="T12" fmla="*/ 407 h 407"/>
            </a:gdLst>
            <a:ahLst/>
            <a:cxnLst>
              <a:cxn ang="T6">
                <a:pos x="T0" y="T1"/>
              </a:cxn>
              <a:cxn ang="T7">
                <a:pos x="T2" y="T3"/>
              </a:cxn>
              <a:cxn ang="T8">
                <a:pos x="T4" y="T5"/>
              </a:cxn>
            </a:cxnLst>
            <a:rect l="T9" t="T10" r="T11" b="T12"/>
            <a:pathLst>
              <a:path w="71" h="407">
                <a:moveTo>
                  <a:pt x="61" y="0"/>
                </a:moveTo>
                <a:cubicBezTo>
                  <a:pt x="50" y="35"/>
                  <a:pt x="0" y="141"/>
                  <a:pt x="2" y="209"/>
                </a:cubicBezTo>
                <a:cubicBezTo>
                  <a:pt x="4" y="277"/>
                  <a:pt x="57" y="366"/>
                  <a:pt x="71" y="407"/>
                </a:cubicBezTo>
              </a:path>
            </a:pathLst>
          </a:custGeom>
          <a:noFill/>
          <a:ln w="38100">
            <a:solidFill>
              <a:srgbClr val="FF0000"/>
            </a:solidFill>
            <a:round/>
            <a:headEnd/>
            <a:tailEnd/>
          </a:ln>
        </p:spPr>
        <p:txBody>
          <a:bodyPr/>
          <a:lstStyle/>
          <a:p>
            <a:endParaRPr lang="zh-CN" altLang="en-US"/>
          </a:p>
        </p:txBody>
      </p:sp>
      <p:sp>
        <p:nvSpPr>
          <p:cNvPr id="39993" name="Oval 59"/>
          <p:cNvSpPr>
            <a:spLocks noChangeAspect="1" noChangeArrowheads="1"/>
          </p:cNvSpPr>
          <p:nvPr/>
        </p:nvSpPr>
        <p:spPr bwMode="auto">
          <a:xfrm>
            <a:off x="5105400" y="1020763"/>
            <a:ext cx="31750" cy="33337"/>
          </a:xfrm>
          <a:prstGeom prst="ellipse">
            <a:avLst/>
          </a:prstGeom>
          <a:solidFill>
            <a:schemeClr val="bg1"/>
          </a:solidFill>
          <a:ln w="9525">
            <a:solidFill>
              <a:schemeClr val="tx1"/>
            </a:solidFill>
            <a:round/>
            <a:headEnd/>
            <a:tailEnd/>
          </a:ln>
        </p:spPr>
        <p:txBody>
          <a:bodyPr wrap="none" anchor="ctr"/>
          <a:lstStyle/>
          <a:p>
            <a:endParaRPr lang="zh-CN" altLang="en-US"/>
          </a:p>
        </p:txBody>
      </p:sp>
      <p:sp>
        <p:nvSpPr>
          <p:cNvPr id="39994" name="Freeform 60"/>
          <p:cNvSpPr>
            <a:spLocks noChangeAspect="1"/>
          </p:cNvSpPr>
          <p:nvPr/>
        </p:nvSpPr>
        <p:spPr bwMode="auto">
          <a:xfrm>
            <a:off x="4960938" y="892175"/>
            <a:ext cx="38100" cy="292100"/>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006699"/>
            </a:solidFill>
            <a:round/>
            <a:headEnd/>
            <a:tailEnd/>
          </a:ln>
        </p:spPr>
        <p:txBody>
          <a:bodyPr/>
          <a:lstStyle/>
          <a:p>
            <a:endParaRPr lang="zh-CN" altLang="en-US"/>
          </a:p>
        </p:txBody>
      </p:sp>
      <p:sp>
        <p:nvSpPr>
          <p:cNvPr id="39995" name="Freeform 61"/>
          <p:cNvSpPr>
            <a:spLocks noChangeAspect="1"/>
          </p:cNvSpPr>
          <p:nvPr/>
        </p:nvSpPr>
        <p:spPr bwMode="auto">
          <a:xfrm>
            <a:off x="5008563" y="971550"/>
            <a:ext cx="50800" cy="277813"/>
          </a:xfrm>
          <a:custGeom>
            <a:avLst/>
            <a:gdLst>
              <a:gd name="T0" fmla="*/ 2147483647 w 62"/>
              <a:gd name="T1" fmla="*/ 0 h 397"/>
              <a:gd name="T2" fmla="*/ 2147483647 w 62"/>
              <a:gd name="T3" fmla="*/ 2147483647 h 397"/>
              <a:gd name="T4" fmla="*/ 2147483647 w 62"/>
              <a:gd name="T5" fmla="*/ 2147483647 h 397"/>
              <a:gd name="T6" fmla="*/ 0 60000 65536"/>
              <a:gd name="T7" fmla="*/ 0 60000 65536"/>
              <a:gd name="T8" fmla="*/ 0 60000 65536"/>
              <a:gd name="T9" fmla="*/ 0 w 62"/>
              <a:gd name="T10" fmla="*/ 0 h 397"/>
              <a:gd name="T11" fmla="*/ 62 w 62"/>
              <a:gd name="T12" fmla="*/ 397 h 397"/>
            </a:gdLst>
            <a:ahLst/>
            <a:cxnLst>
              <a:cxn ang="T6">
                <a:pos x="T0" y="T1"/>
              </a:cxn>
              <a:cxn ang="T7">
                <a:pos x="T2" y="T3"/>
              </a:cxn>
              <a:cxn ang="T8">
                <a:pos x="T4" y="T5"/>
              </a:cxn>
            </a:cxnLst>
            <a:rect l="T9" t="T10" r="T11" b="T12"/>
            <a:pathLst>
              <a:path w="62" h="397">
                <a:moveTo>
                  <a:pt x="52" y="0"/>
                </a:moveTo>
                <a:cubicBezTo>
                  <a:pt x="42" y="33"/>
                  <a:pt x="0" y="133"/>
                  <a:pt x="2" y="199"/>
                </a:cubicBezTo>
                <a:cubicBezTo>
                  <a:pt x="4" y="265"/>
                  <a:pt x="50" y="356"/>
                  <a:pt x="62" y="397"/>
                </a:cubicBezTo>
              </a:path>
            </a:pathLst>
          </a:custGeom>
          <a:noFill/>
          <a:ln w="38100">
            <a:solidFill>
              <a:srgbClr val="000099"/>
            </a:solidFill>
            <a:round/>
            <a:headEnd/>
            <a:tailEnd/>
          </a:ln>
        </p:spPr>
        <p:txBody>
          <a:bodyPr/>
          <a:lstStyle/>
          <a:p>
            <a:endParaRPr lang="zh-CN" altLang="en-US"/>
          </a:p>
        </p:txBody>
      </p:sp>
      <p:sp>
        <p:nvSpPr>
          <p:cNvPr id="39996" name="Oval 62"/>
          <p:cNvSpPr>
            <a:spLocks noChangeAspect="1" noChangeArrowheads="1"/>
          </p:cNvSpPr>
          <p:nvPr/>
        </p:nvSpPr>
        <p:spPr bwMode="auto">
          <a:xfrm>
            <a:off x="4983163" y="1027113"/>
            <a:ext cx="39687" cy="33337"/>
          </a:xfrm>
          <a:prstGeom prst="ellipse">
            <a:avLst/>
          </a:prstGeom>
          <a:solidFill>
            <a:schemeClr val="bg1"/>
          </a:solidFill>
          <a:ln w="9525">
            <a:solidFill>
              <a:srgbClr val="749DAE"/>
            </a:solidFill>
            <a:round/>
            <a:headEnd/>
            <a:tailEnd/>
          </a:ln>
        </p:spPr>
        <p:txBody>
          <a:bodyPr wrap="none" anchor="ctr"/>
          <a:lstStyle/>
          <a:p>
            <a:endParaRPr lang="zh-CN" altLang="en-US"/>
          </a:p>
        </p:txBody>
      </p:sp>
      <p:sp>
        <p:nvSpPr>
          <p:cNvPr id="39997" name="Oval 63"/>
          <p:cNvSpPr>
            <a:spLocks noChangeAspect="1" noChangeArrowheads="1"/>
          </p:cNvSpPr>
          <p:nvPr/>
        </p:nvSpPr>
        <p:spPr bwMode="auto">
          <a:xfrm>
            <a:off x="4251325" y="1635125"/>
            <a:ext cx="763588" cy="7620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9998" name="Oval 64"/>
          <p:cNvSpPr>
            <a:spLocks noChangeAspect="1" noChangeArrowheads="1"/>
          </p:cNvSpPr>
          <p:nvPr/>
        </p:nvSpPr>
        <p:spPr bwMode="auto">
          <a:xfrm>
            <a:off x="5160963" y="1635125"/>
            <a:ext cx="763587" cy="762000"/>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39999" name="Freeform 65"/>
          <p:cNvSpPr>
            <a:spLocks noChangeAspect="1"/>
          </p:cNvSpPr>
          <p:nvPr/>
        </p:nvSpPr>
        <p:spPr bwMode="auto">
          <a:xfrm>
            <a:off x="4572000" y="1752600"/>
            <a:ext cx="33338" cy="444500"/>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FF0000"/>
            </a:solidFill>
            <a:round/>
            <a:headEnd/>
            <a:tailEnd/>
          </a:ln>
        </p:spPr>
        <p:txBody>
          <a:bodyPr/>
          <a:lstStyle/>
          <a:p>
            <a:endParaRPr lang="zh-CN" altLang="en-US"/>
          </a:p>
        </p:txBody>
      </p:sp>
      <p:sp>
        <p:nvSpPr>
          <p:cNvPr id="40000" name="Freeform 66"/>
          <p:cNvSpPr>
            <a:spLocks noChangeAspect="1"/>
          </p:cNvSpPr>
          <p:nvPr/>
        </p:nvSpPr>
        <p:spPr bwMode="auto">
          <a:xfrm>
            <a:off x="4562475" y="1771650"/>
            <a:ext cx="63500" cy="438150"/>
          </a:xfrm>
          <a:custGeom>
            <a:avLst/>
            <a:gdLst>
              <a:gd name="T0" fmla="*/ 2147483647 w 94"/>
              <a:gd name="T1" fmla="*/ 0 h 647"/>
              <a:gd name="T2" fmla="*/ 2147483647 w 94"/>
              <a:gd name="T3" fmla="*/ 2147483647 h 647"/>
              <a:gd name="T4" fmla="*/ 2147483647 w 94"/>
              <a:gd name="T5" fmla="*/ 2147483647 h 647"/>
              <a:gd name="T6" fmla="*/ 0 60000 65536"/>
              <a:gd name="T7" fmla="*/ 0 60000 65536"/>
              <a:gd name="T8" fmla="*/ 0 60000 65536"/>
              <a:gd name="T9" fmla="*/ 0 w 94"/>
              <a:gd name="T10" fmla="*/ 0 h 647"/>
              <a:gd name="T11" fmla="*/ 94 w 94"/>
              <a:gd name="T12" fmla="*/ 647 h 647"/>
            </a:gdLst>
            <a:ahLst/>
            <a:cxnLst>
              <a:cxn ang="T6">
                <a:pos x="T0" y="T1"/>
              </a:cxn>
              <a:cxn ang="T7">
                <a:pos x="T2" y="T3"/>
              </a:cxn>
              <a:cxn ang="T8">
                <a:pos x="T4" y="T5"/>
              </a:cxn>
            </a:cxnLst>
            <a:rect l="T9" t="T10" r="T11" b="T12"/>
            <a:pathLst>
              <a:path w="94" h="647">
                <a:moveTo>
                  <a:pt x="94" y="0"/>
                </a:moveTo>
                <a:cubicBezTo>
                  <a:pt x="79" y="58"/>
                  <a:pt x="6" y="241"/>
                  <a:pt x="3" y="349"/>
                </a:cubicBezTo>
                <a:cubicBezTo>
                  <a:pt x="0" y="457"/>
                  <a:pt x="59" y="585"/>
                  <a:pt x="73" y="647"/>
                </a:cubicBezTo>
              </a:path>
            </a:pathLst>
          </a:custGeom>
          <a:noFill/>
          <a:ln w="38100">
            <a:solidFill>
              <a:srgbClr val="FF0000"/>
            </a:solidFill>
            <a:round/>
            <a:headEnd/>
            <a:tailEnd/>
          </a:ln>
        </p:spPr>
        <p:txBody>
          <a:bodyPr/>
          <a:lstStyle/>
          <a:p>
            <a:endParaRPr lang="zh-CN" altLang="en-US"/>
          </a:p>
        </p:txBody>
      </p:sp>
      <p:sp>
        <p:nvSpPr>
          <p:cNvPr id="40001" name="Oval 67"/>
          <p:cNvSpPr>
            <a:spLocks noChangeAspect="1" noChangeArrowheads="1"/>
          </p:cNvSpPr>
          <p:nvPr/>
        </p:nvSpPr>
        <p:spPr bwMode="auto">
          <a:xfrm>
            <a:off x="4549775" y="1979613"/>
            <a:ext cx="33338" cy="33337"/>
          </a:xfrm>
          <a:prstGeom prst="ellipse">
            <a:avLst/>
          </a:prstGeom>
          <a:solidFill>
            <a:schemeClr val="bg1"/>
          </a:solidFill>
          <a:ln w="9525">
            <a:solidFill>
              <a:schemeClr val="tx1"/>
            </a:solidFill>
            <a:round/>
            <a:headEnd/>
            <a:tailEnd/>
          </a:ln>
        </p:spPr>
        <p:txBody>
          <a:bodyPr wrap="none" anchor="ctr"/>
          <a:lstStyle/>
          <a:p>
            <a:endParaRPr lang="zh-CN" altLang="en-US"/>
          </a:p>
        </p:txBody>
      </p:sp>
      <p:sp>
        <p:nvSpPr>
          <p:cNvPr id="40002" name="Freeform 68"/>
          <p:cNvSpPr>
            <a:spLocks noChangeAspect="1"/>
          </p:cNvSpPr>
          <p:nvPr/>
        </p:nvSpPr>
        <p:spPr bwMode="auto">
          <a:xfrm>
            <a:off x="4660900" y="1998663"/>
            <a:ext cx="38100" cy="292100"/>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006699"/>
            </a:solidFill>
            <a:round/>
            <a:headEnd/>
            <a:tailEnd/>
          </a:ln>
        </p:spPr>
        <p:txBody>
          <a:bodyPr/>
          <a:lstStyle/>
          <a:p>
            <a:endParaRPr lang="zh-CN" altLang="en-US"/>
          </a:p>
        </p:txBody>
      </p:sp>
      <p:sp>
        <p:nvSpPr>
          <p:cNvPr id="40003" name="Freeform 69"/>
          <p:cNvSpPr>
            <a:spLocks noChangeAspect="1"/>
          </p:cNvSpPr>
          <p:nvPr/>
        </p:nvSpPr>
        <p:spPr bwMode="auto">
          <a:xfrm>
            <a:off x="4724400" y="2057400"/>
            <a:ext cx="50800" cy="277813"/>
          </a:xfrm>
          <a:custGeom>
            <a:avLst/>
            <a:gdLst>
              <a:gd name="T0" fmla="*/ 2147483647 w 62"/>
              <a:gd name="T1" fmla="*/ 0 h 397"/>
              <a:gd name="T2" fmla="*/ 2147483647 w 62"/>
              <a:gd name="T3" fmla="*/ 2147483647 h 397"/>
              <a:gd name="T4" fmla="*/ 2147483647 w 62"/>
              <a:gd name="T5" fmla="*/ 2147483647 h 397"/>
              <a:gd name="T6" fmla="*/ 0 60000 65536"/>
              <a:gd name="T7" fmla="*/ 0 60000 65536"/>
              <a:gd name="T8" fmla="*/ 0 60000 65536"/>
              <a:gd name="T9" fmla="*/ 0 w 62"/>
              <a:gd name="T10" fmla="*/ 0 h 397"/>
              <a:gd name="T11" fmla="*/ 62 w 62"/>
              <a:gd name="T12" fmla="*/ 397 h 397"/>
            </a:gdLst>
            <a:ahLst/>
            <a:cxnLst>
              <a:cxn ang="T6">
                <a:pos x="T0" y="T1"/>
              </a:cxn>
              <a:cxn ang="T7">
                <a:pos x="T2" y="T3"/>
              </a:cxn>
              <a:cxn ang="T8">
                <a:pos x="T4" y="T5"/>
              </a:cxn>
            </a:cxnLst>
            <a:rect l="T9" t="T10" r="T11" b="T12"/>
            <a:pathLst>
              <a:path w="62" h="397">
                <a:moveTo>
                  <a:pt x="52" y="0"/>
                </a:moveTo>
                <a:cubicBezTo>
                  <a:pt x="42" y="33"/>
                  <a:pt x="0" y="133"/>
                  <a:pt x="2" y="199"/>
                </a:cubicBezTo>
                <a:cubicBezTo>
                  <a:pt x="4" y="265"/>
                  <a:pt x="50" y="356"/>
                  <a:pt x="62" y="397"/>
                </a:cubicBezTo>
              </a:path>
            </a:pathLst>
          </a:custGeom>
          <a:noFill/>
          <a:ln w="38100">
            <a:solidFill>
              <a:srgbClr val="000099"/>
            </a:solidFill>
            <a:round/>
            <a:headEnd/>
            <a:tailEnd/>
          </a:ln>
        </p:spPr>
        <p:txBody>
          <a:bodyPr/>
          <a:lstStyle/>
          <a:p>
            <a:endParaRPr lang="zh-CN" altLang="en-US"/>
          </a:p>
        </p:txBody>
      </p:sp>
      <p:sp>
        <p:nvSpPr>
          <p:cNvPr id="40004" name="Oval 70"/>
          <p:cNvSpPr>
            <a:spLocks noChangeAspect="1" noChangeArrowheads="1"/>
          </p:cNvSpPr>
          <p:nvPr/>
        </p:nvSpPr>
        <p:spPr bwMode="auto">
          <a:xfrm>
            <a:off x="4683125" y="2133600"/>
            <a:ext cx="39688" cy="33338"/>
          </a:xfrm>
          <a:prstGeom prst="ellipse">
            <a:avLst/>
          </a:prstGeom>
          <a:solidFill>
            <a:schemeClr val="bg1"/>
          </a:solidFill>
          <a:ln w="9525">
            <a:solidFill>
              <a:srgbClr val="749DAE"/>
            </a:solidFill>
            <a:round/>
            <a:headEnd/>
            <a:tailEnd/>
          </a:ln>
        </p:spPr>
        <p:txBody>
          <a:bodyPr wrap="none" anchor="ctr"/>
          <a:lstStyle/>
          <a:p>
            <a:endParaRPr lang="zh-CN" altLang="en-US"/>
          </a:p>
        </p:txBody>
      </p:sp>
      <p:sp>
        <p:nvSpPr>
          <p:cNvPr id="40005" name="Freeform 71"/>
          <p:cNvSpPr>
            <a:spLocks noChangeAspect="1"/>
          </p:cNvSpPr>
          <p:nvPr/>
        </p:nvSpPr>
        <p:spPr bwMode="auto">
          <a:xfrm>
            <a:off x="5434013" y="1725613"/>
            <a:ext cx="33337" cy="446087"/>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FF0000"/>
            </a:solidFill>
            <a:round/>
            <a:headEnd/>
            <a:tailEnd/>
          </a:ln>
        </p:spPr>
        <p:txBody>
          <a:bodyPr/>
          <a:lstStyle/>
          <a:p>
            <a:endParaRPr lang="zh-CN" altLang="en-US"/>
          </a:p>
        </p:txBody>
      </p:sp>
      <p:sp>
        <p:nvSpPr>
          <p:cNvPr id="40006" name="Freeform 72"/>
          <p:cNvSpPr>
            <a:spLocks noChangeAspect="1"/>
          </p:cNvSpPr>
          <p:nvPr/>
        </p:nvSpPr>
        <p:spPr bwMode="auto">
          <a:xfrm>
            <a:off x="5467350" y="1803400"/>
            <a:ext cx="63500" cy="444500"/>
          </a:xfrm>
          <a:custGeom>
            <a:avLst/>
            <a:gdLst>
              <a:gd name="T0" fmla="*/ 2147483647 w 92"/>
              <a:gd name="T1" fmla="*/ 0 h 655"/>
              <a:gd name="T2" fmla="*/ 2147483647 w 92"/>
              <a:gd name="T3" fmla="*/ 2147483647 h 655"/>
              <a:gd name="T4" fmla="*/ 2147483647 w 92"/>
              <a:gd name="T5" fmla="*/ 2147483647 h 655"/>
              <a:gd name="T6" fmla="*/ 0 60000 65536"/>
              <a:gd name="T7" fmla="*/ 0 60000 65536"/>
              <a:gd name="T8" fmla="*/ 0 60000 65536"/>
              <a:gd name="T9" fmla="*/ 0 w 92"/>
              <a:gd name="T10" fmla="*/ 0 h 655"/>
              <a:gd name="T11" fmla="*/ 92 w 92"/>
              <a:gd name="T12" fmla="*/ 655 h 655"/>
            </a:gdLst>
            <a:ahLst/>
            <a:cxnLst>
              <a:cxn ang="T6">
                <a:pos x="T0" y="T1"/>
              </a:cxn>
              <a:cxn ang="T7">
                <a:pos x="T2" y="T3"/>
              </a:cxn>
              <a:cxn ang="T8">
                <a:pos x="T4" y="T5"/>
              </a:cxn>
            </a:cxnLst>
            <a:rect l="T9" t="T10" r="T11" b="T12"/>
            <a:pathLst>
              <a:path w="92" h="655">
                <a:moveTo>
                  <a:pt x="72" y="0"/>
                </a:moveTo>
                <a:cubicBezTo>
                  <a:pt x="56" y="55"/>
                  <a:pt x="0" y="218"/>
                  <a:pt x="3" y="327"/>
                </a:cubicBezTo>
                <a:cubicBezTo>
                  <a:pt x="6" y="436"/>
                  <a:pt x="74" y="587"/>
                  <a:pt x="92" y="655"/>
                </a:cubicBezTo>
              </a:path>
            </a:pathLst>
          </a:custGeom>
          <a:noFill/>
          <a:ln w="38100">
            <a:solidFill>
              <a:srgbClr val="FF0000"/>
            </a:solidFill>
            <a:round/>
            <a:headEnd/>
            <a:tailEnd/>
          </a:ln>
        </p:spPr>
        <p:txBody>
          <a:bodyPr/>
          <a:lstStyle/>
          <a:p>
            <a:endParaRPr lang="zh-CN" altLang="en-US"/>
          </a:p>
        </p:txBody>
      </p:sp>
      <p:sp>
        <p:nvSpPr>
          <p:cNvPr id="40007" name="Oval 73"/>
          <p:cNvSpPr>
            <a:spLocks noChangeAspect="1" noChangeArrowheads="1"/>
          </p:cNvSpPr>
          <p:nvPr/>
        </p:nvSpPr>
        <p:spPr bwMode="auto">
          <a:xfrm>
            <a:off x="5446713" y="1927225"/>
            <a:ext cx="33337" cy="33338"/>
          </a:xfrm>
          <a:prstGeom prst="ellipse">
            <a:avLst/>
          </a:prstGeom>
          <a:solidFill>
            <a:schemeClr val="bg1"/>
          </a:solidFill>
          <a:ln w="9525">
            <a:solidFill>
              <a:srgbClr val="749DAE"/>
            </a:solidFill>
            <a:round/>
            <a:headEnd/>
            <a:tailEnd/>
          </a:ln>
        </p:spPr>
        <p:txBody>
          <a:bodyPr wrap="none" anchor="ctr"/>
          <a:lstStyle/>
          <a:p>
            <a:endParaRPr lang="zh-CN" altLang="en-US"/>
          </a:p>
        </p:txBody>
      </p:sp>
      <p:sp>
        <p:nvSpPr>
          <p:cNvPr id="40008" name="Freeform 74"/>
          <p:cNvSpPr>
            <a:spLocks noChangeAspect="1"/>
          </p:cNvSpPr>
          <p:nvPr/>
        </p:nvSpPr>
        <p:spPr bwMode="auto">
          <a:xfrm>
            <a:off x="5570538" y="1998663"/>
            <a:ext cx="31750" cy="282575"/>
          </a:xfrm>
          <a:custGeom>
            <a:avLst/>
            <a:gdLst>
              <a:gd name="T0" fmla="*/ 2147483647 w 49"/>
              <a:gd name="T1" fmla="*/ 0 h 657"/>
              <a:gd name="T2" fmla="*/ 2147483647 w 49"/>
              <a:gd name="T3" fmla="*/ 2147483647 h 657"/>
              <a:gd name="T4" fmla="*/ 0 w 49"/>
              <a:gd name="T5" fmla="*/ 2147483647 h 657"/>
              <a:gd name="T6" fmla="*/ 0 60000 65536"/>
              <a:gd name="T7" fmla="*/ 0 60000 65536"/>
              <a:gd name="T8" fmla="*/ 0 60000 65536"/>
              <a:gd name="T9" fmla="*/ 0 w 49"/>
              <a:gd name="T10" fmla="*/ 0 h 657"/>
              <a:gd name="T11" fmla="*/ 49 w 49"/>
              <a:gd name="T12" fmla="*/ 657 h 657"/>
            </a:gdLst>
            <a:ahLst/>
            <a:cxnLst>
              <a:cxn ang="T6">
                <a:pos x="T0" y="T1"/>
              </a:cxn>
              <a:cxn ang="T7">
                <a:pos x="T2" y="T3"/>
              </a:cxn>
              <a:cxn ang="T8">
                <a:pos x="T4" y="T5"/>
              </a:cxn>
            </a:cxnLst>
            <a:rect l="T9" t="T10" r="T11" b="T12"/>
            <a:pathLst>
              <a:path w="49" h="657">
                <a:moveTo>
                  <a:pt x="3" y="0"/>
                </a:moveTo>
                <a:cubicBezTo>
                  <a:pt x="11" y="53"/>
                  <a:pt x="49" y="210"/>
                  <a:pt x="49" y="319"/>
                </a:cubicBezTo>
                <a:cubicBezTo>
                  <a:pt x="49" y="428"/>
                  <a:pt x="8" y="601"/>
                  <a:pt x="0" y="657"/>
                </a:cubicBezTo>
              </a:path>
            </a:pathLst>
          </a:custGeom>
          <a:noFill/>
          <a:ln w="38100">
            <a:solidFill>
              <a:srgbClr val="A03412"/>
            </a:solidFill>
            <a:round/>
            <a:headEnd/>
            <a:tailEnd/>
          </a:ln>
        </p:spPr>
        <p:txBody>
          <a:bodyPr/>
          <a:lstStyle/>
          <a:p>
            <a:endParaRPr lang="zh-CN" altLang="en-US"/>
          </a:p>
        </p:txBody>
      </p:sp>
      <p:sp>
        <p:nvSpPr>
          <p:cNvPr id="40009" name="Freeform 75"/>
          <p:cNvSpPr>
            <a:spLocks noChangeAspect="1"/>
          </p:cNvSpPr>
          <p:nvPr/>
        </p:nvSpPr>
        <p:spPr bwMode="auto">
          <a:xfrm>
            <a:off x="5608638" y="2001838"/>
            <a:ext cx="47625" cy="276225"/>
          </a:xfrm>
          <a:custGeom>
            <a:avLst/>
            <a:gdLst>
              <a:gd name="T0" fmla="*/ 2147483647 w 71"/>
              <a:gd name="T1" fmla="*/ 0 h 407"/>
              <a:gd name="T2" fmla="*/ 2147483647 w 71"/>
              <a:gd name="T3" fmla="*/ 2147483647 h 407"/>
              <a:gd name="T4" fmla="*/ 2147483647 w 71"/>
              <a:gd name="T5" fmla="*/ 2147483647 h 407"/>
              <a:gd name="T6" fmla="*/ 0 60000 65536"/>
              <a:gd name="T7" fmla="*/ 0 60000 65536"/>
              <a:gd name="T8" fmla="*/ 0 60000 65536"/>
              <a:gd name="T9" fmla="*/ 0 w 71"/>
              <a:gd name="T10" fmla="*/ 0 h 407"/>
              <a:gd name="T11" fmla="*/ 71 w 71"/>
              <a:gd name="T12" fmla="*/ 407 h 407"/>
            </a:gdLst>
            <a:ahLst/>
            <a:cxnLst>
              <a:cxn ang="T6">
                <a:pos x="T0" y="T1"/>
              </a:cxn>
              <a:cxn ang="T7">
                <a:pos x="T2" y="T3"/>
              </a:cxn>
              <a:cxn ang="T8">
                <a:pos x="T4" y="T5"/>
              </a:cxn>
            </a:cxnLst>
            <a:rect l="T9" t="T10" r="T11" b="T12"/>
            <a:pathLst>
              <a:path w="71" h="407">
                <a:moveTo>
                  <a:pt x="61" y="0"/>
                </a:moveTo>
                <a:cubicBezTo>
                  <a:pt x="50" y="35"/>
                  <a:pt x="0" y="141"/>
                  <a:pt x="2" y="209"/>
                </a:cubicBezTo>
                <a:cubicBezTo>
                  <a:pt x="4" y="277"/>
                  <a:pt x="57" y="366"/>
                  <a:pt x="71" y="407"/>
                </a:cubicBezTo>
              </a:path>
            </a:pathLst>
          </a:custGeom>
          <a:noFill/>
          <a:ln w="38100">
            <a:solidFill>
              <a:srgbClr val="FF0000"/>
            </a:solidFill>
            <a:round/>
            <a:headEnd/>
            <a:tailEnd/>
          </a:ln>
        </p:spPr>
        <p:txBody>
          <a:bodyPr/>
          <a:lstStyle/>
          <a:p>
            <a:endParaRPr lang="zh-CN" altLang="en-US"/>
          </a:p>
        </p:txBody>
      </p:sp>
      <p:sp>
        <p:nvSpPr>
          <p:cNvPr id="40010" name="Oval 76"/>
          <p:cNvSpPr>
            <a:spLocks noChangeAspect="1" noChangeArrowheads="1"/>
          </p:cNvSpPr>
          <p:nvPr/>
        </p:nvSpPr>
        <p:spPr bwMode="auto">
          <a:xfrm>
            <a:off x="5584825" y="2128838"/>
            <a:ext cx="31750" cy="31750"/>
          </a:xfrm>
          <a:prstGeom prst="ellipse">
            <a:avLst/>
          </a:prstGeom>
          <a:solidFill>
            <a:schemeClr val="bg1"/>
          </a:solidFill>
          <a:ln w="9525">
            <a:solidFill>
              <a:schemeClr val="tx1"/>
            </a:solidFill>
            <a:round/>
            <a:headEnd/>
            <a:tailEnd/>
          </a:ln>
        </p:spPr>
        <p:txBody>
          <a:bodyPr wrap="none" anchor="ctr"/>
          <a:lstStyle/>
          <a:p>
            <a:endParaRPr lang="zh-CN" altLang="en-US"/>
          </a:p>
        </p:txBody>
      </p:sp>
      <p:sp>
        <p:nvSpPr>
          <p:cNvPr id="40011" name="Oval 77"/>
          <p:cNvSpPr>
            <a:spLocks noChangeAspect="1" noChangeArrowheads="1"/>
          </p:cNvSpPr>
          <p:nvPr/>
        </p:nvSpPr>
        <p:spPr bwMode="auto">
          <a:xfrm>
            <a:off x="4114800" y="2852738"/>
            <a:ext cx="500063" cy="500062"/>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40012" name="Oval 78"/>
          <p:cNvSpPr>
            <a:spLocks noChangeAspect="1" noChangeArrowheads="1"/>
          </p:cNvSpPr>
          <p:nvPr/>
        </p:nvSpPr>
        <p:spPr bwMode="auto">
          <a:xfrm>
            <a:off x="4614863" y="2852738"/>
            <a:ext cx="501650" cy="500062"/>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40013" name="Oval 79"/>
          <p:cNvSpPr>
            <a:spLocks noChangeAspect="1" noChangeArrowheads="1"/>
          </p:cNvSpPr>
          <p:nvPr/>
        </p:nvSpPr>
        <p:spPr bwMode="auto">
          <a:xfrm>
            <a:off x="5116513" y="2852738"/>
            <a:ext cx="500062" cy="500062"/>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40014" name="Oval 80"/>
          <p:cNvSpPr>
            <a:spLocks noChangeAspect="1" noChangeArrowheads="1"/>
          </p:cNvSpPr>
          <p:nvPr/>
        </p:nvSpPr>
        <p:spPr bwMode="auto">
          <a:xfrm>
            <a:off x="5616575" y="2852738"/>
            <a:ext cx="500063" cy="500062"/>
          </a:xfrm>
          <a:prstGeom prst="ellipse">
            <a:avLst/>
          </a:prstGeom>
          <a:gradFill rotWithShape="0">
            <a:gsLst>
              <a:gs pos="0">
                <a:srgbClr val="FFFFFF"/>
              </a:gs>
              <a:gs pos="100000">
                <a:srgbClr val="3399FF"/>
              </a:gs>
            </a:gsLst>
            <a:path path="shape">
              <a:fillToRect l="50000" t="50000" r="50000" b="50000"/>
            </a:path>
          </a:gradFill>
          <a:ln w="9525">
            <a:noFill/>
            <a:round/>
            <a:headEnd/>
            <a:tailEnd/>
          </a:ln>
        </p:spPr>
        <p:txBody>
          <a:bodyPr wrap="none" anchor="ctr"/>
          <a:lstStyle/>
          <a:p>
            <a:endParaRPr lang="zh-CN" altLang="en-US"/>
          </a:p>
        </p:txBody>
      </p:sp>
      <p:sp>
        <p:nvSpPr>
          <p:cNvPr id="40015" name="Line 81"/>
          <p:cNvSpPr>
            <a:spLocks noChangeShapeType="1"/>
          </p:cNvSpPr>
          <p:nvPr/>
        </p:nvSpPr>
        <p:spPr bwMode="auto">
          <a:xfrm>
            <a:off x="4303713" y="2897188"/>
            <a:ext cx="0" cy="365125"/>
          </a:xfrm>
          <a:prstGeom prst="line">
            <a:avLst/>
          </a:prstGeom>
          <a:noFill/>
          <a:ln w="38100">
            <a:solidFill>
              <a:srgbClr val="FF0000"/>
            </a:solidFill>
            <a:round/>
            <a:headEnd/>
            <a:tailEnd/>
          </a:ln>
        </p:spPr>
        <p:txBody>
          <a:bodyPr/>
          <a:lstStyle/>
          <a:p>
            <a:endParaRPr lang="zh-CN" altLang="en-US"/>
          </a:p>
        </p:txBody>
      </p:sp>
      <p:sp>
        <p:nvSpPr>
          <p:cNvPr id="40016" name="Line 82"/>
          <p:cNvSpPr>
            <a:spLocks noChangeShapeType="1"/>
          </p:cNvSpPr>
          <p:nvPr/>
        </p:nvSpPr>
        <p:spPr bwMode="auto">
          <a:xfrm>
            <a:off x="4387850" y="3109913"/>
            <a:ext cx="0" cy="228600"/>
          </a:xfrm>
          <a:prstGeom prst="line">
            <a:avLst/>
          </a:prstGeom>
          <a:noFill/>
          <a:ln w="38100">
            <a:solidFill>
              <a:srgbClr val="000099"/>
            </a:solidFill>
            <a:round/>
            <a:headEnd/>
            <a:tailEnd/>
          </a:ln>
        </p:spPr>
        <p:txBody>
          <a:bodyPr/>
          <a:lstStyle/>
          <a:p>
            <a:endParaRPr lang="zh-CN" altLang="en-US"/>
          </a:p>
        </p:txBody>
      </p:sp>
      <p:sp>
        <p:nvSpPr>
          <p:cNvPr id="40017" name="Line 83"/>
          <p:cNvSpPr>
            <a:spLocks noChangeShapeType="1"/>
          </p:cNvSpPr>
          <p:nvPr/>
        </p:nvSpPr>
        <p:spPr bwMode="auto">
          <a:xfrm>
            <a:off x="4805363" y="2897188"/>
            <a:ext cx="0" cy="365125"/>
          </a:xfrm>
          <a:prstGeom prst="line">
            <a:avLst/>
          </a:prstGeom>
          <a:noFill/>
          <a:ln w="38100">
            <a:solidFill>
              <a:srgbClr val="FF0000"/>
            </a:solidFill>
            <a:round/>
            <a:headEnd/>
            <a:tailEnd/>
          </a:ln>
        </p:spPr>
        <p:txBody>
          <a:bodyPr/>
          <a:lstStyle/>
          <a:p>
            <a:endParaRPr lang="zh-CN" altLang="en-US"/>
          </a:p>
        </p:txBody>
      </p:sp>
      <p:sp>
        <p:nvSpPr>
          <p:cNvPr id="40018" name="Line 84"/>
          <p:cNvSpPr>
            <a:spLocks noChangeShapeType="1"/>
          </p:cNvSpPr>
          <p:nvPr/>
        </p:nvSpPr>
        <p:spPr bwMode="auto">
          <a:xfrm>
            <a:off x="4887913" y="3109913"/>
            <a:ext cx="0" cy="228600"/>
          </a:xfrm>
          <a:prstGeom prst="line">
            <a:avLst/>
          </a:prstGeom>
          <a:noFill/>
          <a:ln w="38100">
            <a:solidFill>
              <a:srgbClr val="000099"/>
            </a:solidFill>
            <a:round/>
            <a:headEnd/>
            <a:tailEnd/>
          </a:ln>
        </p:spPr>
        <p:txBody>
          <a:bodyPr/>
          <a:lstStyle/>
          <a:p>
            <a:endParaRPr lang="zh-CN" altLang="en-US"/>
          </a:p>
        </p:txBody>
      </p:sp>
      <p:sp>
        <p:nvSpPr>
          <p:cNvPr id="40019" name="Line 85"/>
          <p:cNvSpPr>
            <a:spLocks noChangeShapeType="1"/>
          </p:cNvSpPr>
          <p:nvPr/>
        </p:nvSpPr>
        <p:spPr bwMode="auto">
          <a:xfrm>
            <a:off x="5351463" y="2897188"/>
            <a:ext cx="0" cy="365125"/>
          </a:xfrm>
          <a:prstGeom prst="line">
            <a:avLst/>
          </a:prstGeom>
          <a:noFill/>
          <a:ln w="38100">
            <a:solidFill>
              <a:srgbClr val="006699"/>
            </a:solidFill>
            <a:round/>
            <a:headEnd/>
            <a:tailEnd/>
          </a:ln>
        </p:spPr>
        <p:txBody>
          <a:bodyPr/>
          <a:lstStyle/>
          <a:p>
            <a:endParaRPr lang="zh-CN" altLang="en-US"/>
          </a:p>
        </p:txBody>
      </p:sp>
      <p:sp>
        <p:nvSpPr>
          <p:cNvPr id="40020" name="Line 86"/>
          <p:cNvSpPr>
            <a:spLocks noChangeShapeType="1"/>
          </p:cNvSpPr>
          <p:nvPr/>
        </p:nvSpPr>
        <p:spPr bwMode="auto">
          <a:xfrm>
            <a:off x="5434013" y="3109913"/>
            <a:ext cx="0" cy="228600"/>
          </a:xfrm>
          <a:prstGeom prst="line">
            <a:avLst/>
          </a:prstGeom>
          <a:noFill/>
          <a:ln w="38100">
            <a:solidFill>
              <a:srgbClr val="000099"/>
            </a:solidFill>
            <a:round/>
            <a:headEnd/>
            <a:tailEnd/>
          </a:ln>
        </p:spPr>
        <p:txBody>
          <a:bodyPr/>
          <a:lstStyle/>
          <a:p>
            <a:endParaRPr lang="zh-CN" altLang="en-US"/>
          </a:p>
        </p:txBody>
      </p:sp>
      <p:sp>
        <p:nvSpPr>
          <p:cNvPr id="40021" name="Line 87"/>
          <p:cNvSpPr>
            <a:spLocks noChangeShapeType="1"/>
          </p:cNvSpPr>
          <p:nvPr/>
        </p:nvSpPr>
        <p:spPr bwMode="auto">
          <a:xfrm>
            <a:off x="5851525" y="2897188"/>
            <a:ext cx="0" cy="365125"/>
          </a:xfrm>
          <a:prstGeom prst="line">
            <a:avLst/>
          </a:prstGeom>
          <a:noFill/>
          <a:ln w="38100">
            <a:solidFill>
              <a:srgbClr val="006699"/>
            </a:solidFill>
            <a:round/>
            <a:headEnd/>
            <a:tailEnd/>
          </a:ln>
        </p:spPr>
        <p:txBody>
          <a:bodyPr/>
          <a:lstStyle/>
          <a:p>
            <a:endParaRPr lang="zh-CN" altLang="en-US"/>
          </a:p>
        </p:txBody>
      </p:sp>
      <p:sp>
        <p:nvSpPr>
          <p:cNvPr id="40022" name="Line 88"/>
          <p:cNvSpPr>
            <a:spLocks noChangeShapeType="1"/>
          </p:cNvSpPr>
          <p:nvPr/>
        </p:nvSpPr>
        <p:spPr bwMode="auto">
          <a:xfrm>
            <a:off x="5934075" y="3109913"/>
            <a:ext cx="0" cy="228600"/>
          </a:xfrm>
          <a:prstGeom prst="line">
            <a:avLst/>
          </a:prstGeom>
          <a:noFill/>
          <a:ln w="38100">
            <a:solidFill>
              <a:srgbClr val="000099"/>
            </a:solidFill>
            <a:round/>
            <a:headEnd/>
            <a:tailEnd/>
          </a:ln>
        </p:spPr>
        <p:txBody>
          <a:bodyPr/>
          <a:lstStyle/>
          <a:p>
            <a:endParaRPr lang="zh-CN" altLang="en-US"/>
          </a:p>
        </p:txBody>
      </p:sp>
      <p:sp>
        <p:nvSpPr>
          <p:cNvPr id="40023" name="Line 89"/>
          <p:cNvSpPr>
            <a:spLocks noChangeShapeType="1"/>
          </p:cNvSpPr>
          <p:nvPr/>
        </p:nvSpPr>
        <p:spPr bwMode="auto">
          <a:xfrm flipH="1">
            <a:off x="4751388" y="1304925"/>
            <a:ext cx="92075" cy="273050"/>
          </a:xfrm>
          <a:prstGeom prst="line">
            <a:avLst/>
          </a:prstGeom>
          <a:noFill/>
          <a:ln w="38100">
            <a:solidFill>
              <a:srgbClr val="FFFFFF"/>
            </a:solidFill>
            <a:round/>
            <a:headEnd/>
            <a:tailEnd type="triangle" w="med" len="med"/>
          </a:ln>
        </p:spPr>
        <p:txBody>
          <a:bodyPr/>
          <a:lstStyle/>
          <a:p>
            <a:endParaRPr lang="zh-CN" altLang="en-US"/>
          </a:p>
        </p:txBody>
      </p:sp>
      <p:sp>
        <p:nvSpPr>
          <p:cNvPr id="40024" name="Line 90"/>
          <p:cNvSpPr>
            <a:spLocks noChangeShapeType="1"/>
          </p:cNvSpPr>
          <p:nvPr/>
        </p:nvSpPr>
        <p:spPr bwMode="auto">
          <a:xfrm>
            <a:off x="5251450" y="1304925"/>
            <a:ext cx="92075" cy="273050"/>
          </a:xfrm>
          <a:prstGeom prst="line">
            <a:avLst/>
          </a:prstGeom>
          <a:noFill/>
          <a:ln w="38100">
            <a:solidFill>
              <a:srgbClr val="FFFFFF"/>
            </a:solidFill>
            <a:round/>
            <a:headEnd/>
            <a:tailEnd type="triangle" w="med" len="med"/>
          </a:ln>
        </p:spPr>
        <p:txBody>
          <a:bodyPr/>
          <a:lstStyle/>
          <a:p>
            <a:endParaRPr lang="zh-CN" altLang="en-US"/>
          </a:p>
        </p:txBody>
      </p:sp>
      <p:sp>
        <p:nvSpPr>
          <p:cNvPr id="40025" name="Line 91"/>
          <p:cNvSpPr>
            <a:spLocks noChangeShapeType="1"/>
          </p:cNvSpPr>
          <p:nvPr/>
        </p:nvSpPr>
        <p:spPr bwMode="auto">
          <a:xfrm flipH="1">
            <a:off x="4387850" y="2443163"/>
            <a:ext cx="136525" cy="363537"/>
          </a:xfrm>
          <a:prstGeom prst="line">
            <a:avLst/>
          </a:prstGeom>
          <a:noFill/>
          <a:ln w="38100">
            <a:solidFill>
              <a:srgbClr val="FFFFFF"/>
            </a:solidFill>
            <a:round/>
            <a:headEnd/>
            <a:tailEnd type="triangle" w="med" len="med"/>
          </a:ln>
        </p:spPr>
        <p:txBody>
          <a:bodyPr/>
          <a:lstStyle/>
          <a:p>
            <a:endParaRPr lang="zh-CN" altLang="en-US"/>
          </a:p>
        </p:txBody>
      </p:sp>
      <p:sp>
        <p:nvSpPr>
          <p:cNvPr id="40026" name="Line 92"/>
          <p:cNvSpPr>
            <a:spLocks noChangeShapeType="1"/>
          </p:cNvSpPr>
          <p:nvPr/>
        </p:nvSpPr>
        <p:spPr bwMode="auto">
          <a:xfrm>
            <a:off x="4706938" y="2443163"/>
            <a:ext cx="90487" cy="363537"/>
          </a:xfrm>
          <a:prstGeom prst="line">
            <a:avLst/>
          </a:prstGeom>
          <a:noFill/>
          <a:ln w="38100">
            <a:solidFill>
              <a:srgbClr val="FFFFFF"/>
            </a:solidFill>
            <a:round/>
            <a:headEnd/>
            <a:tailEnd type="triangle" w="med" len="med"/>
          </a:ln>
        </p:spPr>
        <p:txBody>
          <a:bodyPr/>
          <a:lstStyle/>
          <a:p>
            <a:endParaRPr lang="zh-CN" altLang="en-US"/>
          </a:p>
        </p:txBody>
      </p:sp>
      <p:sp>
        <p:nvSpPr>
          <p:cNvPr id="40027" name="Line 93"/>
          <p:cNvSpPr>
            <a:spLocks noChangeShapeType="1"/>
          </p:cNvSpPr>
          <p:nvPr/>
        </p:nvSpPr>
        <p:spPr bwMode="auto">
          <a:xfrm flipH="1">
            <a:off x="5387975" y="2443163"/>
            <a:ext cx="92075" cy="363537"/>
          </a:xfrm>
          <a:prstGeom prst="line">
            <a:avLst/>
          </a:prstGeom>
          <a:noFill/>
          <a:ln w="38100">
            <a:solidFill>
              <a:srgbClr val="FFFFFF"/>
            </a:solidFill>
            <a:round/>
            <a:headEnd/>
            <a:tailEnd type="triangle" w="med" len="med"/>
          </a:ln>
        </p:spPr>
        <p:txBody>
          <a:bodyPr/>
          <a:lstStyle/>
          <a:p>
            <a:endParaRPr lang="zh-CN" altLang="en-US"/>
          </a:p>
        </p:txBody>
      </p:sp>
      <p:sp>
        <p:nvSpPr>
          <p:cNvPr id="40028" name="Line 94"/>
          <p:cNvSpPr>
            <a:spLocks noChangeShapeType="1"/>
          </p:cNvSpPr>
          <p:nvPr/>
        </p:nvSpPr>
        <p:spPr bwMode="auto">
          <a:xfrm>
            <a:off x="5661025" y="2443163"/>
            <a:ext cx="136525" cy="363537"/>
          </a:xfrm>
          <a:prstGeom prst="line">
            <a:avLst/>
          </a:prstGeom>
          <a:noFill/>
          <a:ln w="38100">
            <a:solidFill>
              <a:srgbClr val="FFFFFF"/>
            </a:solidFill>
            <a:round/>
            <a:headEnd/>
            <a:tailEnd type="triangle" w="med" len="med"/>
          </a:ln>
        </p:spPr>
        <p:txBody>
          <a:bodyPr/>
          <a:lstStyle/>
          <a:p>
            <a:endParaRPr lang="zh-CN" altLang="en-US"/>
          </a:p>
        </p:txBody>
      </p:sp>
      <p:sp>
        <p:nvSpPr>
          <p:cNvPr id="40029" name="AutoShape 95"/>
          <p:cNvSpPr>
            <a:spLocks noChangeArrowheads="1"/>
          </p:cNvSpPr>
          <p:nvPr/>
        </p:nvSpPr>
        <p:spPr bwMode="auto">
          <a:xfrm>
            <a:off x="304800" y="609600"/>
            <a:ext cx="3352800" cy="2514600"/>
          </a:xfrm>
          <a:prstGeom prst="bevel">
            <a:avLst>
              <a:gd name="adj" fmla="val 3347"/>
            </a:avLst>
          </a:prstGeom>
          <a:solidFill>
            <a:srgbClr val="073B75"/>
          </a:solidFill>
          <a:ln w="9525">
            <a:noFill/>
            <a:miter lim="800000"/>
            <a:headEnd/>
            <a:tailEnd/>
          </a:ln>
        </p:spPr>
        <p:txBody>
          <a:bodyPr wrap="none" anchor="ctr"/>
          <a:lstStyle/>
          <a:p>
            <a:endParaRPr lang="zh-CN" altLang="en-US"/>
          </a:p>
        </p:txBody>
      </p:sp>
      <p:pic>
        <p:nvPicPr>
          <p:cNvPr id="40030" name="Picture 96" descr="自由组合"/>
          <p:cNvPicPr>
            <a:picLocks noChangeAspect="1" noChangeArrowheads="1" noCrop="1"/>
          </p:cNvPicPr>
          <p:nvPr/>
        </p:nvPicPr>
        <p:blipFill>
          <a:blip r:embed="rId2">
            <a:lum bright="24000" contrast="60000"/>
          </a:blip>
          <a:srcRect/>
          <a:stretch>
            <a:fillRect/>
          </a:stretch>
        </p:blipFill>
        <p:spPr bwMode="auto">
          <a:xfrm>
            <a:off x="609600" y="838200"/>
            <a:ext cx="2732088" cy="2035175"/>
          </a:xfrm>
          <a:prstGeom prst="rect">
            <a:avLst/>
          </a:prstGeom>
          <a:noFill/>
          <a:ln w="9525">
            <a:noFill/>
            <a:miter lim="800000"/>
            <a:headEnd/>
            <a:tailEnd/>
          </a:ln>
        </p:spPr>
      </p:pic>
      <p:sp>
        <p:nvSpPr>
          <p:cNvPr id="40031" name="AutoShape 97"/>
          <p:cNvSpPr>
            <a:spLocks noChangeArrowheads="1"/>
          </p:cNvSpPr>
          <p:nvPr/>
        </p:nvSpPr>
        <p:spPr bwMode="auto">
          <a:xfrm>
            <a:off x="1066800" y="3810000"/>
            <a:ext cx="3352800" cy="2514600"/>
          </a:xfrm>
          <a:prstGeom prst="bevel">
            <a:avLst>
              <a:gd name="adj" fmla="val 3282"/>
            </a:avLst>
          </a:prstGeom>
          <a:solidFill>
            <a:srgbClr val="073B75"/>
          </a:solidFill>
          <a:ln w="9525">
            <a:noFill/>
            <a:miter lim="800000"/>
            <a:headEnd/>
            <a:tailEnd/>
          </a:ln>
        </p:spPr>
        <p:txBody>
          <a:bodyPr wrap="none" anchor="ctr"/>
          <a:lstStyle/>
          <a:p>
            <a:endParaRPr lang="zh-CN" altLang="en-US"/>
          </a:p>
        </p:txBody>
      </p:sp>
      <p:pic>
        <p:nvPicPr>
          <p:cNvPr id="40032" name="Picture 98" descr="自由组合1"/>
          <p:cNvPicPr>
            <a:picLocks noChangeAspect="1" noChangeArrowheads="1" noCrop="1"/>
          </p:cNvPicPr>
          <p:nvPr/>
        </p:nvPicPr>
        <p:blipFill>
          <a:blip r:embed="rId3">
            <a:lum bright="30000"/>
          </a:blip>
          <a:srcRect/>
          <a:stretch>
            <a:fillRect/>
          </a:stretch>
        </p:blipFill>
        <p:spPr bwMode="auto">
          <a:xfrm>
            <a:off x="1371600" y="4038600"/>
            <a:ext cx="2732088" cy="2035175"/>
          </a:xfrm>
          <a:prstGeom prst="rect">
            <a:avLst/>
          </a:prstGeom>
          <a:noFill/>
          <a:ln w="9525">
            <a:noFill/>
            <a:miter lim="800000"/>
            <a:headEnd/>
            <a:tailEnd/>
          </a:ln>
        </p:spPr>
      </p:pic>
      <p:sp>
        <p:nvSpPr>
          <p:cNvPr id="40033" name="Text Box 99"/>
          <p:cNvSpPr txBox="1">
            <a:spLocks noChangeArrowheads="1"/>
          </p:cNvSpPr>
          <p:nvPr/>
        </p:nvSpPr>
        <p:spPr bwMode="auto">
          <a:xfrm>
            <a:off x="6400800" y="407988"/>
            <a:ext cx="2133600" cy="1066800"/>
          </a:xfrm>
          <a:prstGeom prst="rect">
            <a:avLst/>
          </a:prstGeom>
          <a:noFill/>
          <a:ln w="9525">
            <a:noFill/>
            <a:miter lim="800000"/>
            <a:headEnd/>
            <a:tailEnd/>
          </a:ln>
        </p:spPr>
        <p:txBody>
          <a:bodyPr>
            <a:spAutoFit/>
          </a:bodyPr>
          <a:lstStyle/>
          <a:p>
            <a:pPr algn="l"/>
            <a:r>
              <a:rPr lang="zh-CN" altLang="en-US" sz="3200" b="1" u="sng">
                <a:solidFill>
                  <a:schemeClr val="accent2"/>
                </a:solidFill>
                <a:latin typeface="华文新魏" pitchFamily="2" charset="-122"/>
                <a:ea typeface="华文新魏" pitchFamily="2" charset="-122"/>
              </a:rPr>
              <a:t>非同源</a:t>
            </a:r>
          </a:p>
          <a:p>
            <a:pPr algn="l"/>
            <a:r>
              <a:rPr lang="zh-CN" altLang="en-US" sz="3200" b="1">
                <a:solidFill>
                  <a:schemeClr val="accent2"/>
                </a:solidFill>
                <a:latin typeface="华文新魏" pitchFamily="2" charset="-122"/>
                <a:ea typeface="华文新魏" pitchFamily="2" charset="-122"/>
              </a:rPr>
              <a:t>  </a:t>
            </a:r>
            <a:r>
              <a:rPr lang="zh-CN" altLang="en-US" sz="3200" b="1" u="sng">
                <a:solidFill>
                  <a:schemeClr val="accent2"/>
                </a:solidFill>
                <a:latin typeface="华文新魏" pitchFamily="2" charset="-122"/>
                <a:ea typeface="华文新魏" pitchFamily="2" charset="-122"/>
              </a:rPr>
              <a:t>染色体的</a:t>
            </a:r>
          </a:p>
        </p:txBody>
      </p:sp>
      <p:sp>
        <p:nvSpPr>
          <p:cNvPr id="35941" name="Text Box 101"/>
          <p:cNvSpPr txBox="1">
            <a:spLocks noChangeArrowheads="1"/>
          </p:cNvSpPr>
          <p:nvPr/>
        </p:nvSpPr>
        <p:spPr bwMode="auto">
          <a:xfrm>
            <a:off x="7369175" y="1524000"/>
            <a:ext cx="1098550" cy="3082925"/>
          </a:xfrm>
          <a:prstGeom prst="rect">
            <a:avLst/>
          </a:prstGeom>
          <a:noFill/>
          <a:ln w="9525">
            <a:noFill/>
            <a:miter lim="800000"/>
            <a:headEnd/>
            <a:tailEnd/>
          </a:ln>
          <a:effectLst>
            <a:outerShdw dist="35921" dir="2700000" algn="ctr" rotWithShape="0">
              <a:schemeClr val="bg2"/>
            </a:outerShdw>
          </a:effectLst>
        </p:spPr>
        <p:txBody>
          <a:bodyPr vert="eaVert" wrap="none">
            <a:spAutoFit/>
          </a:bodyPr>
          <a:lstStyle/>
          <a:p>
            <a:pPr algn="l">
              <a:defRPr/>
            </a:pPr>
            <a:r>
              <a:rPr lang="zh-CN" altLang="en-US" sz="6000" b="1">
                <a:solidFill>
                  <a:srgbClr val="FF0000"/>
                </a:solidFill>
                <a:effectLst>
                  <a:outerShdw blurRad="38100" dist="38100" dir="2700000" algn="tl">
                    <a:srgbClr val="000000"/>
                  </a:outerShdw>
                </a:effectLst>
                <a:ea typeface="华文行楷" pitchFamily="2" charset="-122"/>
                <a:hlinkClick r:id="rId4" action="ppaction://hlinksldjump"/>
              </a:rPr>
              <a:t>自由组合</a:t>
            </a:r>
            <a:endParaRPr lang="zh-CN" altLang="en-US" sz="6000" b="1">
              <a:solidFill>
                <a:srgbClr val="FF0000"/>
              </a:solidFill>
              <a:effectLst>
                <a:outerShdw blurRad="38100" dist="38100" dir="2700000" algn="tl">
                  <a:srgbClr val="000000"/>
                </a:outerShdw>
              </a:effectLst>
              <a:ea typeface="华文行楷" pitchFamily="2" charset="-122"/>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Oval 1026"/>
          <p:cNvSpPr>
            <a:spLocks noGrp="1" noChangeArrowheads="1"/>
          </p:cNvSpPr>
          <p:nvPr>
            <p:ph type="title"/>
          </p:nvPr>
        </p:nvSpPr>
        <p:spPr>
          <a:prstGeom prst="ellipse">
            <a:avLst/>
          </a:prstGeom>
          <a:solidFill>
            <a:schemeClr val="bg1"/>
          </a:solidFill>
          <a:ln w="12700">
            <a:solidFill>
              <a:srgbClr val="FF3399"/>
            </a:solidFill>
            <a:round/>
            <a:headEnd type="none" w="sm" len="sm"/>
            <a:tailEnd type="none" w="sm" len="sm"/>
          </a:ln>
        </p:spPr>
        <p:txBody>
          <a:bodyPr wrap="none" lIns="92075" tIns="46038" rIns="92075" bIns="46038"/>
          <a:lstStyle/>
          <a:p>
            <a:r>
              <a:rPr kumimoji="0" lang="zh-CN" altLang="en-US" b="1" dirty="0" smtClean="0">
                <a:solidFill>
                  <a:srgbClr val="FF3300"/>
                </a:solidFill>
              </a:rPr>
              <a:t>备教法</a:t>
            </a:r>
          </a:p>
        </p:txBody>
      </p:sp>
      <p:graphicFrame>
        <p:nvGraphicFramePr>
          <p:cNvPr id="1026" name="Organization Chart 7"/>
          <p:cNvGraphicFramePr>
            <a:graphicFrameLocks/>
          </p:cNvGraphicFramePr>
          <p:nvPr>
            <p:ph idx="1"/>
          </p:nvPr>
        </p:nvGraphicFramePr>
        <p:xfrm>
          <a:off x="685800" y="1981200"/>
          <a:ext cx="7772400" cy="4114800"/>
        </p:xfrm>
        <a:graphic>
          <a:graphicData uri="http://schemas.openxmlformats.org/drawingml/2006/compatibility">
            <com:legacyDrawing xmlns:com="http://schemas.openxmlformats.org/drawingml/2006/compatibility" spid="_x0000_s1026"/>
          </a:graphicData>
        </a:graphic>
      </p:graphicFrame>
    </p:spTree>
  </p:cSld>
  <p:clrMapOvr>
    <a:masterClrMapping/>
  </p:clrMapOvr>
  <p:transition spd="med">
    <p:wheel spokes="3"/>
    <p:sndAc>
      <p:stSnd>
        <p:snd r:embed="rId3" name="voltag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35"/>
                                        </p:tgtEl>
                                        <p:attrNameLst>
                                          <p:attrName>style.visibility</p:attrName>
                                        </p:attrNameLst>
                                      </p:cBhvr>
                                      <p:to>
                                        <p:strVal val="visible"/>
                                      </p:to>
                                    </p:set>
                                    <p:animEffect transition="in" filter="box(in)">
                                      <p:cBhvr>
                                        <p:cTn id="7" dur="1000"/>
                                        <p:tgtEl>
                                          <p:spTgt spid="103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up)">
                                      <p:cBhvr>
                                        <p:cTn id="12" dur="5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animBg="1"/>
      <p:bldDgm spid="10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val 1026"/>
          <p:cNvSpPr>
            <a:spLocks noGrp="1" noChangeArrowheads="1"/>
          </p:cNvSpPr>
          <p:nvPr>
            <p:ph type="title"/>
          </p:nvPr>
        </p:nvSpPr>
        <p:spPr>
          <a:xfrm>
            <a:off x="571500" y="0"/>
            <a:ext cx="7772400" cy="1143000"/>
          </a:xfrm>
          <a:prstGeom prst="ellipse">
            <a:avLst/>
          </a:prstGeom>
          <a:solidFill>
            <a:schemeClr val="bg1"/>
          </a:solidFill>
          <a:ln w="12700">
            <a:solidFill>
              <a:srgbClr val="FF3399"/>
            </a:solidFill>
            <a:round/>
            <a:headEnd type="none" w="sm" len="sm"/>
            <a:tailEnd type="none" w="sm" len="sm"/>
          </a:ln>
        </p:spPr>
        <p:txBody>
          <a:bodyPr wrap="none" lIns="92075" tIns="46038" rIns="92075" bIns="46038"/>
          <a:lstStyle/>
          <a:p>
            <a:r>
              <a:rPr kumimoji="0" lang="zh-CN" altLang="en-US" b="1" dirty="0" smtClean="0">
                <a:solidFill>
                  <a:srgbClr val="FF3300"/>
                </a:solidFill>
              </a:rPr>
              <a:t>备学法</a:t>
            </a:r>
          </a:p>
        </p:txBody>
      </p:sp>
      <p:pic>
        <p:nvPicPr>
          <p:cNvPr id="6147" name="Picture 4"/>
          <p:cNvPicPr>
            <a:picLocks noGrp="1" noChangeAspect="1" noChangeArrowheads="1"/>
          </p:cNvPicPr>
          <p:nvPr>
            <p:ph idx="1"/>
          </p:nvPr>
        </p:nvPicPr>
        <p:blipFill>
          <a:blip r:embed="rId3"/>
          <a:srcRect/>
          <a:stretch>
            <a:fillRect/>
          </a:stretch>
        </p:blipFill>
        <p:spPr>
          <a:xfrm>
            <a:off x="214282" y="1343025"/>
            <a:ext cx="8715404" cy="55149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心形 4"/>
          <p:cNvSpPr/>
          <p:nvPr/>
        </p:nvSpPr>
        <p:spPr bwMode="auto">
          <a:xfrm>
            <a:off x="1357313" y="1785938"/>
            <a:ext cx="1285875" cy="714375"/>
          </a:xfrm>
          <a:prstGeom prst="heart">
            <a:avLst/>
          </a:prstGeom>
          <a:solidFill>
            <a:srgbClr val="FFFF00"/>
          </a:solidFill>
          <a:ln w="25400" cap="flat" cmpd="sng" algn="ctr">
            <a:solidFill>
              <a:srgbClr val="FFFF00"/>
            </a:solidFill>
            <a:prstDash val="solid"/>
            <a:round/>
            <a:headEnd type="none" w="med" len="med"/>
            <a:tailEnd type="none" w="med" len="med"/>
          </a:ln>
          <a:effectLst/>
        </p:spPr>
        <p:txBody>
          <a:bodyPr wrap="none" anchor="ctr"/>
          <a:lstStyle/>
          <a:p>
            <a:pPr>
              <a:defRPr/>
            </a:pPr>
            <a:r>
              <a:rPr lang="zh-CN" altLang="en-US" sz="3600" b="1" i="1" dirty="0">
                <a:solidFill>
                  <a:srgbClr val="FF0000"/>
                </a:solidFill>
                <a:latin typeface="黑体" pitchFamily="49" charset="-122"/>
                <a:ea typeface="黑体" pitchFamily="49" charset="-122"/>
              </a:rPr>
              <a:t>学法</a:t>
            </a:r>
          </a:p>
        </p:txBody>
      </p:sp>
    </p:spTree>
  </p:cSld>
  <p:clrMapOvr>
    <a:masterClrMapping/>
  </p:clrMapOvr>
  <p:transition spd="slow">
    <p:zoom dir="i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ppt_w</p:attrName>
                                        </p:attrNameLst>
                                      </p:cBhvr>
                                      <p:tavLst>
                                        <p:tav tm="0" fmla="#ppt_w*sin(2.5*pi*$)">
                                          <p:val>
                                            <p:fltVal val="0"/>
                                          </p:val>
                                        </p:tav>
                                        <p:tav tm="100000">
                                          <p:val>
                                            <p:fltVal val="1"/>
                                          </p:val>
                                        </p:tav>
                                      </p:tavLst>
                                    </p:anim>
                                    <p:anim calcmode="lin" valueType="num">
                                      <p:cBhvr>
                                        <p:cTn id="9" dur="1000" fill="hold"/>
                                        <p:tgtEl>
                                          <p:spTgt spid="614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0"/>
                                        <p:tgtEl>
                                          <p:spTgt spid="5"/>
                                        </p:tgtEl>
                                      </p:cBhvr>
                                    </p:animEffect>
                                  </p:childTnLst>
                                </p:cTn>
                              </p:par>
                              <p:par>
                                <p:cTn id="15" presetID="14" presetClass="entr" presetSubtype="10" fill="hold" nodeType="withEffect">
                                  <p:stCondLst>
                                    <p:cond delay="0"/>
                                  </p:stCondLst>
                                  <p:childTnLst>
                                    <p:set>
                                      <p:cBhvr>
                                        <p:cTn id="16" dur="1" fill="hold">
                                          <p:stCondLst>
                                            <p:cond delay="0"/>
                                          </p:stCondLst>
                                        </p:cTn>
                                        <p:tgtEl>
                                          <p:spTgt spid="6147"/>
                                        </p:tgtEl>
                                        <p:attrNameLst>
                                          <p:attrName>style.visibility</p:attrName>
                                        </p:attrNameLst>
                                      </p:cBhvr>
                                      <p:to>
                                        <p:strVal val="visible"/>
                                      </p:to>
                                    </p:set>
                                    <p:animEffect transition="in" filter="randombar(horizontal)">
                                      <p:cBhvr>
                                        <p:cTn id="17" dur="1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714375"/>
            <a:ext cx="9144000" cy="6143625"/>
          </a:xfrm>
        </p:spPr>
        <p:txBody>
          <a:bodyPr/>
          <a:lstStyle/>
          <a:p>
            <a:pPr>
              <a:buFontTx/>
              <a:buNone/>
              <a:defRPr/>
            </a:pPr>
            <a:r>
              <a:rPr lang="en-US" altLang="zh-CN" sz="2600" b="1" u="sng" dirty="0" smtClean="0">
                <a:solidFill>
                  <a:srgbClr val="FF3399"/>
                </a:solidFill>
              </a:rPr>
              <a:t>1</a:t>
            </a:r>
            <a:r>
              <a:rPr lang="zh-CN" altLang="en-US" sz="2600" b="1" u="sng" dirty="0" smtClean="0">
                <a:solidFill>
                  <a:srgbClr val="FF3399"/>
                </a:solidFill>
              </a:rPr>
              <a:t> 知识方面</a:t>
            </a:r>
          </a:p>
          <a:p>
            <a:pPr>
              <a:buFontTx/>
              <a:buNone/>
              <a:defRPr/>
            </a:pPr>
            <a:r>
              <a:rPr lang="zh-CN" altLang="en-US" sz="2600" b="1" dirty="0" smtClean="0">
                <a:solidFill>
                  <a:schemeClr val="accent6"/>
                </a:solidFill>
              </a:rPr>
              <a:t>（</a:t>
            </a:r>
            <a:r>
              <a:rPr lang="en-US" altLang="zh-CN" sz="2600" b="1" dirty="0" smtClean="0">
                <a:solidFill>
                  <a:schemeClr val="accent6"/>
                </a:solidFill>
              </a:rPr>
              <a:t>1</a:t>
            </a:r>
            <a:r>
              <a:rPr lang="zh-CN" altLang="en-US" sz="2600" b="1" dirty="0" smtClean="0">
                <a:solidFill>
                  <a:schemeClr val="accent6"/>
                </a:solidFill>
              </a:rPr>
              <a:t>）</a:t>
            </a:r>
            <a:r>
              <a:rPr lang="en-US" altLang="zh-CN" sz="2600" b="1" dirty="0" smtClean="0">
                <a:solidFill>
                  <a:schemeClr val="accent6"/>
                </a:solidFill>
              </a:rPr>
              <a:t>.</a:t>
            </a:r>
            <a:r>
              <a:rPr lang="zh-CN" altLang="en-US" sz="2600" b="1" dirty="0" smtClean="0">
                <a:solidFill>
                  <a:schemeClr val="accent6"/>
                </a:solidFill>
              </a:rPr>
              <a:t>阐明细胞的减数分裂。</a:t>
            </a:r>
          </a:p>
          <a:p>
            <a:pPr>
              <a:buFontTx/>
              <a:buNone/>
              <a:defRPr/>
            </a:pPr>
            <a:r>
              <a:rPr lang="zh-CN" altLang="en-US" sz="2600" b="1" dirty="0" smtClean="0">
                <a:solidFill>
                  <a:schemeClr val="accent6"/>
                </a:solidFill>
              </a:rPr>
              <a:t>（</a:t>
            </a:r>
            <a:r>
              <a:rPr lang="en-US" altLang="zh-CN" sz="2600" b="1" dirty="0" smtClean="0">
                <a:solidFill>
                  <a:schemeClr val="accent6"/>
                </a:solidFill>
              </a:rPr>
              <a:t>2</a:t>
            </a:r>
            <a:r>
              <a:rPr lang="zh-CN" altLang="en-US" sz="2600" b="1" dirty="0" smtClean="0">
                <a:solidFill>
                  <a:schemeClr val="accent6"/>
                </a:solidFill>
              </a:rPr>
              <a:t>）</a:t>
            </a:r>
            <a:r>
              <a:rPr lang="en-US" altLang="zh-CN" sz="2600" b="1" dirty="0" smtClean="0">
                <a:solidFill>
                  <a:schemeClr val="accent6"/>
                </a:solidFill>
              </a:rPr>
              <a:t>.</a:t>
            </a:r>
            <a:r>
              <a:rPr lang="zh-CN" altLang="en-US" sz="2600" b="1" dirty="0" smtClean="0">
                <a:solidFill>
                  <a:schemeClr val="accent6"/>
                </a:solidFill>
              </a:rPr>
              <a:t>举例说明配子的形成过程。</a:t>
            </a:r>
          </a:p>
          <a:p>
            <a:pPr>
              <a:buFontTx/>
              <a:buNone/>
              <a:defRPr/>
            </a:pPr>
            <a:r>
              <a:rPr lang="zh-CN" altLang="en-US" sz="2600" b="1" dirty="0" smtClean="0">
                <a:solidFill>
                  <a:schemeClr val="accent6"/>
                </a:solidFill>
              </a:rPr>
              <a:t>（</a:t>
            </a:r>
            <a:r>
              <a:rPr lang="en-US" altLang="zh-CN" sz="2600" b="1" dirty="0" smtClean="0">
                <a:solidFill>
                  <a:schemeClr val="accent6"/>
                </a:solidFill>
              </a:rPr>
              <a:t>3</a:t>
            </a:r>
            <a:r>
              <a:rPr lang="zh-CN" altLang="en-US" sz="2600" b="1" dirty="0" smtClean="0">
                <a:solidFill>
                  <a:schemeClr val="accent6"/>
                </a:solidFill>
              </a:rPr>
              <a:t>）</a:t>
            </a:r>
            <a:r>
              <a:rPr lang="en-US" altLang="zh-CN" sz="2600" b="1" dirty="0" smtClean="0">
                <a:solidFill>
                  <a:schemeClr val="accent6"/>
                </a:solidFill>
              </a:rPr>
              <a:t>.</a:t>
            </a:r>
            <a:r>
              <a:rPr lang="zh-CN" altLang="en-US" sz="2600" b="1" dirty="0" smtClean="0">
                <a:solidFill>
                  <a:schemeClr val="accent6"/>
                </a:solidFill>
              </a:rPr>
              <a:t>举例说明受精过程。</a:t>
            </a:r>
          </a:p>
          <a:p>
            <a:pPr>
              <a:buFontTx/>
              <a:buNone/>
              <a:defRPr/>
            </a:pPr>
            <a:r>
              <a:rPr lang="zh-CN" altLang="en-US" sz="2600" b="1" dirty="0" smtClean="0">
                <a:solidFill>
                  <a:schemeClr val="accent6"/>
                </a:solidFill>
              </a:rPr>
              <a:t>（</a:t>
            </a:r>
            <a:r>
              <a:rPr lang="en-US" altLang="zh-CN" sz="2600" b="1" dirty="0" smtClean="0">
                <a:solidFill>
                  <a:schemeClr val="accent6"/>
                </a:solidFill>
              </a:rPr>
              <a:t>4</a:t>
            </a:r>
            <a:r>
              <a:rPr lang="zh-CN" altLang="en-US" sz="2600" b="1" dirty="0" smtClean="0">
                <a:solidFill>
                  <a:schemeClr val="accent6"/>
                </a:solidFill>
              </a:rPr>
              <a:t>）</a:t>
            </a:r>
            <a:r>
              <a:rPr lang="en-US" altLang="zh-CN" sz="2600" b="1" dirty="0" smtClean="0">
                <a:solidFill>
                  <a:schemeClr val="accent6"/>
                </a:solidFill>
              </a:rPr>
              <a:t>.</a:t>
            </a:r>
            <a:r>
              <a:rPr lang="zh-CN" altLang="en-US" sz="2600" b="1" dirty="0" smtClean="0">
                <a:solidFill>
                  <a:schemeClr val="accent6"/>
                </a:solidFill>
              </a:rPr>
              <a:t>阐明减数分裂和受精作用对于生物遗传和变异的重要性</a:t>
            </a:r>
          </a:p>
          <a:p>
            <a:pPr>
              <a:buFontTx/>
              <a:buNone/>
              <a:defRPr/>
            </a:pPr>
            <a:r>
              <a:rPr lang="en-US" altLang="zh-CN" sz="2600" b="1" u="sng" dirty="0" smtClean="0">
                <a:solidFill>
                  <a:srgbClr val="FF3399"/>
                </a:solidFill>
              </a:rPr>
              <a:t>2</a:t>
            </a:r>
            <a:r>
              <a:rPr lang="zh-CN" altLang="en-US" sz="2600" b="1" u="sng" dirty="0" smtClean="0">
                <a:solidFill>
                  <a:srgbClr val="FF3399"/>
                </a:solidFill>
              </a:rPr>
              <a:t> 情感态度与价值观方面  </a:t>
            </a:r>
            <a:endParaRPr lang="en-US" altLang="zh-CN" sz="2600" b="1" u="sng" dirty="0" smtClean="0">
              <a:solidFill>
                <a:srgbClr val="FF3399"/>
              </a:solidFill>
            </a:endParaRPr>
          </a:p>
          <a:p>
            <a:pPr>
              <a:buFontTx/>
              <a:buNone/>
              <a:defRPr/>
            </a:pPr>
            <a:r>
              <a:rPr lang="en-US" altLang="zh-CN" sz="2600" dirty="0" smtClean="0"/>
              <a:t>      </a:t>
            </a:r>
            <a:r>
              <a:rPr lang="zh-CN" altLang="en-US" sz="2600" dirty="0" smtClean="0"/>
              <a:t> </a:t>
            </a:r>
            <a:r>
              <a:rPr lang="zh-CN" altLang="en-US" sz="2600" b="1" dirty="0" smtClean="0">
                <a:solidFill>
                  <a:schemeClr val="accent6"/>
                </a:solidFill>
              </a:rPr>
              <a:t>认同物质的规律性，树立辨证唯物主义世界观。</a:t>
            </a:r>
          </a:p>
          <a:p>
            <a:pPr>
              <a:buFontTx/>
              <a:buNone/>
              <a:defRPr/>
            </a:pPr>
            <a:r>
              <a:rPr lang="en-US" altLang="zh-CN" sz="2600" b="1" u="sng" dirty="0" smtClean="0">
                <a:solidFill>
                  <a:srgbClr val="FF3399"/>
                </a:solidFill>
              </a:rPr>
              <a:t>3</a:t>
            </a:r>
            <a:r>
              <a:rPr lang="zh-CN" altLang="en-US" sz="2600" b="1" u="sng" dirty="0" smtClean="0">
                <a:solidFill>
                  <a:srgbClr val="FF3399"/>
                </a:solidFill>
              </a:rPr>
              <a:t> 能力方面</a:t>
            </a:r>
          </a:p>
          <a:p>
            <a:pPr>
              <a:buFontTx/>
              <a:buNone/>
              <a:defRPr/>
            </a:pPr>
            <a:r>
              <a:rPr lang="zh-CN" altLang="en-US" sz="2600" b="1" dirty="0" smtClean="0">
                <a:solidFill>
                  <a:schemeClr val="accent6"/>
                </a:solidFill>
              </a:rPr>
              <a:t>（</a:t>
            </a:r>
            <a:r>
              <a:rPr lang="en-US" altLang="zh-CN" sz="2600" b="1" dirty="0" smtClean="0">
                <a:solidFill>
                  <a:schemeClr val="accent6"/>
                </a:solidFill>
              </a:rPr>
              <a:t>1</a:t>
            </a:r>
            <a:r>
              <a:rPr lang="zh-CN" altLang="en-US" sz="2600" b="1" dirty="0" smtClean="0">
                <a:solidFill>
                  <a:schemeClr val="accent6"/>
                </a:solidFill>
              </a:rPr>
              <a:t>）</a:t>
            </a:r>
            <a:r>
              <a:rPr lang="en-US" altLang="zh-CN" sz="2600" b="1" dirty="0" smtClean="0">
                <a:solidFill>
                  <a:schemeClr val="accent6"/>
                </a:solidFill>
              </a:rPr>
              <a:t>.</a:t>
            </a:r>
            <a:r>
              <a:rPr lang="zh-CN" altLang="en-US" sz="2600" b="1" dirty="0" smtClean="0">
                <a:solidFill>
                  <a:schemeClr val="accent6"/>
                </a:solidFill>
              </a:rPr>
              <a:t>使用高倍显微镜，观察蝗虫精母细胞减数分裂固定装片。</a:t>
            </a:r>
          </a:p>
          <a:p>
            <a:pPr>
              <a:buFontTx/>
              <a:buNone/>
              <a:defRPr/>
            </a:pPr>
            <a:r>
              <a:rPr lang="zh-CN" altLang="en-US" sz="2600" b="1" dirty="0" smtClean="0">
                <a:solidFill>
                  <a:schemeClr val="accent6"/>
                </a:solidFill>
              </a:rPr>
              <a:t>（</a:t>
            </a:r>
            <a:r>
              <a:rPr lang="en-US" altLang="zh-CN" sz="2600" b="1" dirty="0" smtClean="0">
                <a:solidFill>
                  <a:schemeClr val="accent6"/>
                </a:solidFill>
              </a:rPr>
              <a:t>2</a:t>
            </a:r>
            <a:r>
              <a:rPr lang="zh-CN" altLang="en-US" sz="2600" b="1" dirty="0" smtClean="0">
                <a:solidFill>
                  <a:schemeClr val="accent6"/>
                </a:solidFill>
              </a:rPr>
              <a:t>）</a:t>
            </a:r>
            <a:r>
              <a:rPr lang="en-US" altLang="zh-CN" sz="2600" b="1" dirty="0" smtClean="0">
                <a:solidFill>
                  <a:schemeClr val="accent6"/>
                </a:solidFill>
              </a:rPr>
              <a:t>.</a:t>
            </a:r>
            <a:r>
              <a:rPr lang="zh-CN" altLang="en-US" sz="2600" b="1" dirty="0" smtClean="0">
                <a:solidFill>
                  <a:schemeClr val="accent6"/>
                </a:solidFill>
              </a:rPr>
              <a:t>运用模型建构的方法，模拟减数分裂过程中染色体数目和行为的变化。</a:t>
            </a:r>
          </a:p>
          <a:p>
            <a:pPr>
              <a:defRPr/>
            </a:pPr>
            <a:endParaRPr lang="zh-CN" altLang="en-US" sz="2600" dirty="0" smtClean="0"/>
          </a:p>
        </p:txBody>
      </p:sp>
      <p:sp>
        <p:nvSpPr>
          <p:cNvPr id="4" name="Oval 1026"/>
          <p:cNvSpPr>
            <a:spLocks noGrp="1" noChangeArrowheads="1"/>
          </p:cNvSpPr>
          <p:nvPr>
            <p:ph type="title"/>
          </p:nvPr>
        </p:nvSpPr>
        <p:spPr>
          <a:xfrm>
            <a:off x="714375" y="0"/>
            <a:ext cx="7772400" cy="642938"/>
          </a:xfrm>
          <a:prstGeom prst="ellipse">
            <a:avLst/>
          </a:prstGeom>
          <a:solidFill>
            <a:schemeClr val="bg1"/>
          </a:solidFill>
          <a:ln w="12700">
            <a:solidFill>
              <a:srgbClr val="FF3399"/>
            </a:solidFill>
            <a:round/>
            <a:headEnd type="none" w="sm" len="sm"/>
            <a:tailEnd type="none" w="sm" len="sm"/>
          </a:ln>
        </p:spPr>
        <p:txBody>
          <a:bodyPr wrap="none" lIns="92075" tIns="46038" rIns="92075" bIns="46038"/>
          <a:lstStyle/>
          <a:p>
            <a:r>
              <a:rPr kumimoji="0" lang="zh-CN" altLang="en-US" b="1" dirty="0" smtClean="0">
                <a:solidFill>
                  <a:srgbClr val="FF3300"/>
                </a:solidFill>
              </a:rPr>
              <a:t>备三维教学目标</a:t>
            </a:r>
          </a:p>
        </p:txBody>
      </p:sp>
    </p:spTree>
  </p:cSld>
  <p:clrMapOvr>
    <a:masterClrMapping/>
  </p:clrMapOvr>
  <p:transition spd="med">
    <p:zoom/>
    <p:sndAc>
      <p:stSnd>
        <p:snd r:embed="rId2" name="cashreg.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ppt_w</p:attrName>
                                        </p:attrNameLst>
                                      </p:cBhvr>
                                      <p:tavLst>
                                        <p:tav tm="0" fmla="#ppt_w*sin(2.5*pi*$)">
                                          <p:val>
                                            <p:fltVal val="0"/>
                                          </p:val>
                                        </p:tav>
                                        <p:tav tm="100000">
                                          <p:val>
                                            <p:fltVal val="1"/>
                                          </p:val>
                                        </p:tav>
                                      </p:tavLst>
                                    </p:anim>
                                    <p:anim calcmode="lin" valueType="num">
                                      <p:cBhvr>
                                        <p:cTn id="9" dur="1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600" decel="100000"/>
                                        <p:tgtEl>
                                          <p:spTgt spid="3">
                                            <p:txEl>
                                              <p:pRg st="0" end="0"/>
                                            </p:txEl>
                                          </p:spTgt>
                                        </p:tgtEl>
                                      </p:cBhvr>
                                    </p:animEffect>
                                    <p:anim calcmode="lin" valueType="num">
                                      <p:cBhvr>
                                        <p:cTn id="15"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6"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7"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8"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9"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600" decel="100000"/>
                                        <p:tgtEl>
                                          <p:spTgt spid="3">
                                            <p:txEl>
                                              <p:pRg st="1" end="1"/>
                                            </p:txEl>
                                          </p:spTgt>
                                        </p:tgtEl>
                                      </p:cBhvr>
                                    </p:animEffect>
                                    <p:anim calcmode="lin" valueType="num">
                                      <p:cBhvr>
                                        <p:cTn id="25" dur="16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6" dur="16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7" dur="16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8" dur="400" accel="100000" fill="hold">
                                          <p:stCondLst>
                                            <p:cond delay="16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9" dur="400" accel="100000" fill="hold">
                                          <p:stCondLst>
                                            <p:cond delay="16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0"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600" decel="100000"/>
                                        <p:tgtEl>
                                          <p:spTgt spid="3">
                                            <p:txEl>
                                              <p:pRg st="2" end="2"/>
                                            </p:txEl>
                                          </p:spTgt>
                                        </p:tgtEl>
                                      </p:cBhvr>
                                    </p:animEffect>
                                    <p:anim calcmode="lin" valueType="num">
                                      <p:cBhvr>
                                        <p:cTn id="35" dur="16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6" dur="16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7" dur="16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8" dur="400" accel="100000" fill="hold">
                                          <p:stCondLst>
                                            <p:cond delay="16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9" dur="400" accel="100000" fill="hold">
                                          <p:stCondLst>
                                            <p:cond delay="16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0"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1600" decel="100000"/>
                                        <p:tgtEl>
                                          <p:spTgt spid="3">
                                            <p:txEl>
                                              <p:pRg st="3" end="3"/>
                                            </p:txEl>
                                          </p:spTgt>
                                        </p:tgtEl>
                                      </p:cBhvr>
                                    </p:animEffect>
                                    <p:anim calcmode="lin" valueType="num">
                                      <p:cBhvr>
                                        <p:cTn id="45" dur="16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6" dur="16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7" dur="16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8" dur="400" accel="100000" fill="hold">
                                          <p:stCondLst>
                                            <p:cond delay="16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9" dur="400" accel="100000" fill="hold">
                                          <p:stCondLst>
                                            <p:cond delay="16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0" presetClass="entr" presetSubtype="0" fill="hold" grpId="0"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Effect transition="in" filter="fade">
                                      <p:cBhvr>
                                        <p:cTn id="54" dur="1600" decel="100000"/>
                                        <p:tgtEl>
                                          <p:spTgt spid="3">
                                            <p:txEl>
                                              <p:pRg st="4" end="4"/>
                                            </p:txEl>
                                          </p:spTgt>
                                        </p:tgtEl>
                                      </p:cBhvr>
                                    </p:animEffect>
                                    <p:anim calcmode="lin" valueType="num">
                                      <p:cBhvr>
                                        <p:cTn id="55" dur="16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6" dur="16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7" dur="16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8" dur="400" accel="100000" fill="hold">
                                          <p:stCondLst>
                                            <p:cond delay="16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9" dur="400" accel="100000" fill="hold">
                                          <p:stCondLst>
                                            <p:cond delay="16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30" presetClass="entr" presetSubtype="0" fill="hold" grpId="0" nodeType="click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Effect transition="in" filter="fade">
                                      <p:cBhvr>
                                        <p:cTn id="64" dur="1600" decel="100000"/>
                                        <p:tgtEl>
                                          <p:spTgt spid="3">
                                            <p:txEl>
                                              <p:pRg st="5" end="5"/>
                                            </p:txEl>
                                          </p:spTgt>
                                        </p:tgtEl>
                                      </p:cBhvr>
                                    </p:animEffect>
                                    <p:anim calcmode="lin" valueType="num">
                                      <p:cBhvr>
                                        <p:cTn id="65" dur="16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66" dur="16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7" dur="16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8" dur="400" accel="100000" fill="hold">
                                          <p:stCondLst>
                                            <p:cond delay="16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9" dur="400" accel="100000" fill="hold">
                                          <p:stCondLst>
                                            <p:cond delay="16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0" presetClass="entr" presetSubtype="0" fill="hold" grpId="0" nodeType="clickEffect">
                                  <p:stCondLst>
                                    <p:cond delay="0"/>
                                  </p:stCondLst>
                                  <p:childTnLst>
                                    <p:set>
                                      <p:cBhvr>
                                        <p:cTn id="73" dur="1" fill="hold">
                                          <p:stCondLst>
                                            <p:cond delay="0"/>
                                          </p:stCondLst>
                                        </p:cTn>
                                        <p:tgtEl>
                                          <p:spTgt spid="3">
                                            <p:txEl>
                                              <p:pRg st="6" end="6"/>
                                            </p:txEl>
                                          </p:spTgt>
                                        </p:tgtEl>
                                        <p:attrNameLst>
                                          <p:attrName>style.visibility</p:attrName>
                                        </p:attrNameLst>
                                      </p:cBhvr>
                                      <p:to>
                                        <p:strVal val="visible"/>
                                      </p:to>
                                    </p:set>
                                    <p:animEffect transition="in" filter="fade">
                                      <p:cBhvr>
                                        <p:cTn id="74" dur="1600" decel="100000"/>
                                        <p:tgtEl>
                                          <p:spTgt spid="3">
                                            <p:txEl>
                                              <p:pRg st="6" end="6"/>
                                            </p:txEl>
                                          </p:spTgt>
                                        </p:tgtEl>
                                      </p:cBhvr>
                                    </p:animEffect>
                                    <p:anim calcmode="lin" valueType="num">
                                      <p:cBhvr>
                                        <p:cTn id="75" dur="16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76" dur="16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77" dur="16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78" dur="400" accel="100000" fill="hold">
                                          <p:stCondLst>
                                            <p:cond delay="16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79" dur="400" accel="100000" fill="hold">
                                          <p:stCondLst>
                                            <p:cond delay="16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30" presetClass="entr" presetSubtype="0" fill="hold" grpId="0" nodeType="clickEffect">
                                  <p:stCondLst>
                                    <p:cond delay="0"/>
                                  </p:stCondLst>
                                  <p:childTnLst>
                                    <p:set>
                                      <p:cBhvr>
                                        <p:cTn id="83" dur="1" fill="hold">
                                          <p:stCondLst>
                                            <p:cond delay="0"/>
                                          </p:stCondLst>
                                        </p:cTn>
                                        <p:tgtEl>
                                          <p:spTgt spid="3">
                                            <p:txEl>
                                              <p:pRg st="7" end="7"/>
                                            </p:txEl>
                                          </p:spTgt>
                                        </p:tgtEl>
                                        <p:attrNameLst>
                                          <p:attrName>style.visibility</p:attrName>
                                        </p:attrNameLst>
                                      </p:cBhvr>
                                      <p:to>
                                        <p:strVal val="visible"/>
                                      </p:to>
                                    </p:set>
                                    <p:animEffect transition="in" filter="fade">
                                      <p:cBhvr>
                                        <p:cTn id="84" dur="1600" decel="100000"/>
                                        <p:tgtEl>
                                          <p:spTgt spid="3">
                                            <p:txEl>
                                              <p:pRg st="7" end="7"/>
                                            </p:txEl>
                                          </p:spTgt>
                                        </p:tgtEl>
                                      </p:cBhvr>
                                    </p:animEffect>
                                    <p:anim calcmode="lin" valueType="num">
                                      <p:cBhvr>
                                        <p:cTn id="85" dur="16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86" dur="16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87" dur="16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88" dur="400" accel="100000" fill="hold">
                                          <p:stCondLst>
                                            <p:cond delay="16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89" dur="400" accel="100000" fill="hold">
                                          <p:stCondLst>
                                            <p:cond delay="16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0" presetClass="entr" presetSubtype="0" fill="hold" grpId="0" nodeType="clickEffect">
                                  <p:stCondLst>
                                    <p:cond delay="0"/>
                                  </p:stCondLst>
                                  <p:childTnLst>
                                    <p:set>
                                      <p:cBhvr>
                                        <p:cTn id="93" dur="1" fill="hold">
                                          <p:stCondLst>
                                            <p:cond delay="0"/>
                                          </p:stCondLst>
                                        </p:cTn>
                                        <p:tgtEl>
                                          <p:spTgt spid="3">
                                            <p:txEl>
                                              <p:pRg st="8" end="8"/>
                                            </p:txEl>
                                          </p:spTgt>
                                        </p:tgtEl>
                                        <p:attrNameLst>
                                          <p:attrName>style.visibility</p:attrName>
                                        </p:attrNameLst>
                                      </p:cBhvr>
                                      <p:to>
                                        <p:strVal val="visible"/>
                                      </p:to>
                                    </p:set>
                                    <p:animEffect transition="in" filter="fade">
                                      <p:cBhvr>
                                        <p:cTn id="94" dur="1600" decel="100000"/>
                                        <p:tgtEl>
                                          <p:spTgt spid="3">
                                            <p:txEl>
                                              <p:pRg st="8" end="8"/>
                                            </p:txEl>
                                          </p:spTgt>
                                        </p:tgtEl>
                                      </p:cBhvr>
                                    </p:animEffect>
                                    <p:anim calcmode="lin" valueType="num">
                                      <p:cBhvr>
                                        <p:cTn id="95" dur="16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96" dur="16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97" dur="16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98" dur="400" accel="100000" fill="hold">
                                          <p:stCondLst>
                                            <p:cond delay="16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99" dur="400" accel="100000" fill="hold">
                                          <p:stCondLst>
                                            <p:cond delay="16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30" presetClass="entr" presetSubtype="0" fill="hold" grpId="0" nodeType="clickEffect">
                                  <p:stCondLst>
                                    <p:cond delay="0"/>
                                  </p:stCondLst>
                                  <p:childTnLst>
                                    <p:set>
                                      <p:cBhvr>
                                        <p:cTn id="103" dur="1" fill="hold">
                                          <p:stCondLst>
                                            <p:cond delay="0"/>
                                          </p:stCondLst>
                                        </p:cTn>
                                        <p:tgtEl>
                                          <p:spTgt spid="3">
                                            <p:txEl>
                                              <p:pRg st="9" end="9"/>
                                            </p:txEl>
                                          </p:spTgt>
                                        </p:tgtEl>
                                        <p:attrNameLst>
                                          <p:attrName>style.visibility</p:attrName>
                                        </p:attrNameLst>
                                      </p:cBhvr>
                                      <p:to>
                                        <p:strVal val="visible"/>
                                      </p:to>
                                    </p:set>
                                    <p:animEffect transition="in" filter="fade">
                                      <p:cBhvr>
                                        <p:cTn id="104" dur="1600" decel="100000"/>
                                        <p:tgtEl>
                                          <p:spTgt spid="3">
                                            <p:txEl>
                                              <p:pRg st="9" end="9"/>
                                            </p:txEl>
                                          </p:spTgt>
                                        </p:tgtEl>
                                      </p:cBhvr>
                                    </p:animEffect>
                                    <p:anim calcmode="lin" valueType="num">
                                      <p:cBhvr>
                                        <p:cTn id="105" dur="16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106" dur="16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107" dur="16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108" dur="400" accel="100000" fill="hold">
                                          <p:stCondLst>
                                            <p:cond delay="16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109" dur="400" accel="100000" fill="hold">
                                          <p:stCondLst>
                                            <p:cond delay="1600"/>
                                          </p:stCondLst>
                                        </p:cTn>
                                        <p:tgtEl>
                                          <p:spTgt spid="3">
                                            <p:txEl>
                                              <p:pRg st="9" end="9"/>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内容占位符 2"/>
          <p:cNvSpPr>
            <a:spLocks noGrp="1"/>
          </p:cNvSpPr>
          <p:nvPr>
            <p:ph idx="1"/>
          </p:nvPr>
        </p:nvSpPr>
        <p:spPr>
          <a:xfrm>
            <a:off x="1000125" y="1285875"/>
            <a:ext cx="7000875" cy="4714875"/>
          </a:xfrm>
        </p:spPr>
        <p:txBody>
          <a:bodyPr/>
          <a:lstStyle/>
          <a:p>
            <a:r>
              <a:rPr lang="en-US" altLang="zh-CN" b="1" dirty="0" smtClean="0">
                <a:solidFill>
                  <a:srgbClr val="002060"/>
                </a:solidFill>
              </a:rPr>
              <a:t>1.</a:t>
            </a:r>
            <a:r>
              <a:rPr lang="zh-CN" altLang="en-US" b="1" dirty="0" smtClean="0">
                <a:solidFill>
                  <a:srgbClr val="002060"/>
                </a:solidFill>
              </a:rPr>
              <a:t>减数分裂的概念。</a:t>
            </a:r>
            <a:endParaRPr lang="en-US" altLang="zh-CN" b="1" dirty="0" smtClean="0">
              <a:solidFill>
                <a:srgbClr val="002060"/>
              </a:solidFill>
            </a:endParaRPr>
          </a:p>
          <a:p>
            <a:endParaRPr lang="zh-CN" altLang="en-US" b="1" dirty="0" smtClean="0">
              <a:solidFill>
                <a:srgbClr val="002060"/>
              </a:solidFill>
            </a:endParaRPr>
          </a:p>
          <a:p>
            <a:r>
              <a:rPr lang="en-US" altLang="zh-CN" b="1" dirty="0" smtClean="0">
                <a:solidFill>
                  <a:srgbClr val="002060"/>
                </a:solidFill>
              </a:rPr>
              <a:t>2.</a:t>
            </a:r>
            <a:r>
              <a:rPr lang="zh-CN" altLang="en-US" b="1" dirty="0" smtClean="0">
                <a:solidFill>
                  <a:srgbClr val="002060"/>
                </a:solidFill>
              </a:rPr>
              <a:t>精子</a:t>
            </a:r>
            <a:r>
              <a:rPr lang="en-US" altLang="zh-CN" b="1" dirty="0" smtClean="0">
                <a:solidFill>
                  <a:srgbClr val="002060"/>
                </a:solidFill>
              </a:rPr>
              <a:t>/</a:t>
            </a:r>
            <a:r>
              <a:rPr lang="zh-CN" altLang="en-US" b="1" dirty="0" smtClean="0">
                <a:solidFill>
                  <a:srgbClr val="002060"/>
                </a:solidFill>
              </a:rPr>
              <a:t>卵细胞的形成过程。</a:t>
            </a:r>
            <a:endParaRPr lang="en-US" altLang="zh-CN" b="1" dirty="0" smtClean="0">
              <a:solidFill>
                <a:srgbClr val="002060"/>
              </a:solidFill>
            </a:endParaRPr>
          </a:p>
          <a:p>
            <a:endParaRPr lang="zh-CN" altLang="en-US" b="1" dirty="0" smtClean="0">
              <a:solidFill>
                <a:srgbClr val="002060"/>
              </a:solidFill>
            </a:endParaRPr>
          </a:p>
          <a:p>
            <a:r>
              <a:rPr lang="en-US" altLang="zh-CN" b="1" dirty="0" smtClean="0">
                <a:solidFill>
                  <a:srgbClr val="002060"/>
                </a:solidFill>
              </a:rPr>
              <a:t>3.</a:t>
            </a:r>
            <a:r>
              <a:rPr lang="zh-CN" altLang="en-US" b="1" dirty="0" smtClean="0">
                <a:solidFill>
                  <a:srgbClr val="002060"/>
                </a:solidFill>
              </a:rPr>
              <a:t>受精作用的过程。</a:t>
            </a:r>
          </a:p>
          <a:p>
            <a:endParaRPr lang="zh-CN" altLang="en-US" dirty="0" smtClean="0"/>
          </a:p>
        </p:txBody>
      </p:sp>
      <p:sp>
        <p:nvSpPr>
          <p:cNvPr id="8195" name="Oval 1026"/>
          <p:cNvSpPr>
            <a:spLocks noGrp="1" noChangeArrowheads="1"/>
          </p:cNvSpPr>
          <p:nvPr>
            <p:ph type="title"/>
          </p:nvPr>
        </p:nvSpPr>
        <p:spPr>
          <a:xfrm>
            <a:off x="785813" y="0"/>
            <a:ext cx="7772400" cy="1143000"/>
          </a:xfrm>
          <a:prstGeom prst="ellipse">
            <a:avLst/>
          </a:prstGeom>
          <a:solidFill>
            <a:schemeClr val="bg1"/>
          </a:solidFill>
          <a:ln w="12700">
            <a:solidFill>
              <a:srgbClr val="FF3399"/>
            </a:solidFill>
            <a:round/>
            <a:headEnd type="none" w="sm" len="sm"/>
            <a:tailEnd type="none" w="sm" len="sm"/>
          </a:ln>
        </p:spPr>
        <p:txBody>
          <a:bodyPr wrap="none" lIns="92075" tIns="46038" rIns="92075" bIns="46038"/>
          <a:lstStyle/>
          <a:p>
            <a:r>
              <a:rPr kumimoji="0" lang="zh-CN" altLang="en-US" b="1" dirty="0" smtClean="0">
                <a:solidFill>
                  <a:srgbClr val="FF3300"/>
                </a:solidFill>
              </a:rPr>
              <a:t>备重点</a:t>
            </a:r>
          </a:p>
        </p:txBody>
      </p:sp>
    </p:spTree>
  </p:cSld>
  <p:clrMapOvr>
    <a:masterClrMapping/>
  </p:clrMapOvr>
  <p:transition spd="slow">
    <p:pull dir="ru"/>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8195"/>
                                        </p:tgtEl>
                                        <p:attrNameLst>
                                          <p:attrName>style.visibility</p:attrName>
                                        </p:attrNameLst>
                                      </p:cBhvr>
                                      <p:to>
                                        <p:strVal val="visible"/>
                                      </p:to>
                                    </p:set>
                                    <p:set>
                                      <p:cBhvr>
                                        <p:cTn id="7" dur="455" fill="hold">
                                          <p:stCondLst>
                                            <p:cond delay="0"/>
                                          </p:stCondLst>
                                        </p:cTn>
                                        <p:tgtEl>
                                          <p:spTgt spid="8195"/>
                                        </p:tgtEl>
                                        <p:attrNameLst>
                                          <p:attrName>style.rotation</p:attrName>
                                        </p:attrNameLst>
                                      </p:cBhvr>
                                      <p:to>
                                        <p:strVal val="-45.0"/>
                                      </p:to>
                                    </p:set>
                                    <p:anim calcmode="lin" valueType="num">
                                      <p:cBhvr>
                                        <p:cTn id="8" dur="455" fill="hold">
                                          <p:stCondLst>
                                            <p:cond delay="455"/>
                                          </p:stCondLst>
                                        </p:cTn>
                                        <p:tgtEl>
                                          <p:spTgt spid="819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819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819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8195"/>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grpId="0" nodeType="clickEffect">
                                  <p:stCondLst>
                                    <p:cond delay="0"/>
                                  </p:stCondLst>
                                  <p:childTnLst>
                                    <p:set>
                                      <p:cBhvr>
                                        <p:cTn id="15" dur="1" fill="hold">
                                          <p:stCondLst>
                                            <p:cond delay="0"/>
                                          </p:stCondLst>
                                        </p:cTn>
                                        <p:tgtEl>
                                          <p:spTgt spid="8194">
                                            <p:txEl>
                                              <p:pRg st="0" end="0"/>
                                            </p:txEl>
                                          </p:spTgt>
                                        </p:tgtEl>
                                        <p:attrNameLst>
                                          <p:attrName>style.visibility</p:attrName>
                                        </p:attrNameLst>
                                      </p:cBhvr>
                                      <p:to>
                                        <p:strVal val="visible"/>
                                      </p:to>
                                    </p:set>
                                    <p:animScale>
                                      <p:cBhvr>
                                        <p:cTn id="16" dur="1000" decel="50000" fill="hold">
                                          <p:stCondLst>
                                            <p:cond delay="0"/>
                                          </p:stCondLst>
                                        </p:cTn>
                                        <p:tgtEl>
                                          <p:spTgt spid="819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8194">
                                            <p:txEl>
                                              <p:pRg st="0" end="0"/>
                                            </p:txEl>
                                          </p:spTgt>
                                        </p:tgtEl>
                                        <p:attrNameLst>
                                          <p:attrName>ppt_x</p:attrName>
                                          <p:attrName>ppt_y</p:attrName>
                                        </p:attrNameLst>
                                      </p:cBhvr>
                                    </p:animMotion>
                                    <p:animEffect transition="in" filter="fade">
                                      <p:cBhvr>
                                        <p:cTn id="18" dur="1000"/>
                                        <p:tgtEl>
                                          <p:spTgt spid="819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8194">
                                            <p:txEl>
                                              <p:pRg st="2" end="2"/>
                                            </p:txEl>
                                          </p:spTgt>
                                        </p:tgtEl>
                                        <p:attrNameLst>
                                          <p:attrName>style.visibility</p:attrName>
                                        </p:attrNameLst>
                                      </p:cBhvr>
                                      <p:to>
                                        <p:strVal val="visible"/>
                                      </p:to>
                                    </p:set>
                                    <p:animScale>
                                      <p:cBhvr>
                                        <p:cTn id="23" dur="1000" decel="50000" fill="hold">
                                          <p:stCondLst>
                                            <p:cond delay="0"/>
                                          </p:stCondLst>
                                        </p:cTn>
                                        <p:tgtEl>
                                          <p:spTgt spid="819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8194">
                                            <p:txEl>
                                              <p:pRg st="2" end="2"/>
                                            </p:txEl>
                                          </p:spTgt>
                                        </p:tgtEl>
                                        <p:attrNameLst>
                                          <p:attrName>ppt_x</p:attrName>
                                          <p:attrName>ppt_y</p:attrName>
                                        </p:attrNameLst>
                                      </p:cBhvr>
                                    </p:animMotion>
                                    <p:animEffect transition="in" filter="fade">
                                      <p:cBhvr>
                                        <p:cTn id="25" dur="1000"/>
                                        <p:tgtEl>
                                          <p:spTgt spid="819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2" presetClass="entr" presetSubtype="0" fill="hold" grpId="0" nodeType="clickEffect">
                                  <p:stCondLst>
                                    <p:cond delay="0"/>
                                  </p:stCondLst>
                                  <p:childTnLst>
                                    <p:set>
                                      <p:cBhvr>
                                        <p:cTn id="29" dur="1" fill="hold">
                                          <p:stCondLst>
                                            <p:cond delay="0"/>
                                          </p:stCondLst>
                                        </p:cTn>
                                        <p:tgtEl>
                                          <p:spTgt spid="8194">
                                            <p:txEl>
                                              <p:pRg st="4" end="4"/>
                                            </p:txEl>
                                          </p:spTgt>
                                        </p:tgtEl>
                                        <p:attrNameLst>
                                          <p:attrName>style.visibility</p:attrName>
                                        </p:attrNameLst>
                                      </p:cBhvr>
                                      <p:to>
                                        <p:strVal val="visible"/>
                                      </p:to>
                                    </p:set>
                                    <p:animScale>
                                      <p:cBhvr>
                                        <p:cTn id="30" dur="1000" decel="50000" fill="hold">
                                          <p:stCondLst>
                                            <p:cond delay="0"/>
                                          </p:stCondLst>
                                        </p:cTn>
                                        <p:tgtEl>
                                          <p:spTgt spid="819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8194">
                                            <p:txEl>
                                              <p:pRg st="4" end="4"/>
                                            </p:txEl>
                                          </p:spTgt>
                                        </p:tgtEl>
                                        <p:attrNameLst>
                                          <p:attrName>ppt_x</p:attrName>
                                          <p:attrName>ppt_y</p:attrName>
                                        </p:attrNameLst>
                                      </p:cBhvr>
                                    </p:animMotion>
                                    <p:animEffect transition="in" filter="fade">
                                      <p:cBhvr>
                                        <p:cTn id="32" dur="1000"/>
                                        <p:tgtEl>
                                          <p:spTgt spid="81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P spid="819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内容占位符 2"/>
          <p:cNvSpPr>
            <a:spLocks noGrp="1"/>
          </p:cNvSpPr>
          <p:nvPr>
            <p:ph idx="1"/>
          </p:nvPr>
        </p:nvSpPr>
        <p:spPr/>
        <p:txBody>
          <a:bodyPr/>
          <a:lstStyle/>
          <a:p>
            <a:r>
              <a:rPr lang="en-US" altLang="zh-CN" b="1" dirty="0" smtClean="0">
                <a:solidFill>
                  <a:srgbClr val="7030A0"/>
                </a:solidFill>
              </a:rPr>
              <a:t>1.</a:t>
            </a:r>
            <a:r>
              <a:rPr lang="zh-CN" altLang="en-US" b="1" dirty="0" smtClean="0">
                <a:solidFill>
                  <a:srgbClr val="7030A0"/>
                </a:solidFill>
              </a:rPr>
              <a:t>模拟减数分裂过程中染色体的变化。</a:t>
            </a:r>
            <a:endParaRPr lang="en-US" altLang="zh-CN" b="1" dirty="0" smtClean="0">
              <a:solidFill>
                <a:srgbClr val="7030A0"/>
              </a:solidFill>
            </a:endParaRPr>
          </a:p>
          <a:p>
            <a:endParaRPr lang="zh-CN" altLang="en-US" b="1" dirty="0" smtClean="0">
              <a:solidFill>
                <a:srgbClr val="7030A0"/>
              </a:solidFill>
            </a:endParaRPr>
          </a:p>
          <a:p>
            <a:r>
              <a:rPr lang="en-US" altLang="zh-CN" b="1" dirty="0" smtClean="0">
                <a:solidFill>
                  <a:srgbClr val="7030A0"/>
                </a:solidFill>
              </a:rPr>
              <a:t>2.</a:t>
            </a:r>
            <a:r>
              <a:rPr lang="zh-CN" altLang="en-US" b="1" dirty="0" smtClean="0">
                <a:solidFill>
                  <a:srgbClr val="7030A0"/>
                </a:solidFill>
              </a:rPr>
              <a:t>比较精子和卵细胞形成过程的异同。</a:t>
            </a:r>
            <a:endParaRPr lang="en-US" altLang="zh-CN" b="1" dirty="0" smtClean="0">
              <a:solidFill>
                <a:srgbClr val="7030A0"/>
              </a:solidFill>
            </a:endParaRPr>
          </a:p>
          <a:p>
            <a:endParaRPr lang="zh-CN" altLang="en-US" b="1" dirty="0" smtClean="0">
              <a:solidFill>
                <a:srgbClr val="7030A0"/>
              </a:solidFill>
            </a:endParaRPr>
          </a:p>
          <a:p>
            <a:r>
              <a:rPr lang="en-US" altLang="zh-CN" b="1" dirty="0" smtClean="0">
                <a:solidFill>
                  <a:srgbClr val="7030A0"/>
                </a:solidFill>
              </a:rPr>
              <a:t>3.</a:t>
            </a:r>
            <a:r>
              <a:rPr lang="zh-CN" altLang="en-US" b="1" dirty="0" smtClean="0">
                <a:solidFill>
                  <a:srgbClr val="7030A0"/>
                </a:solidFill>
              </a:rPr>
              <a:t>观察蝗虫精母细胞的减数分裂。</a:t>
            </a:r>
          </a:p>
          <a:p>
            <a:endParaRPr lang="zh-CN" altLang="en-US" dirty="0" smtClean="0"/>
          </a:p>
        </p:txBody>
      </p:sp>
      <p:sp>
        <p:nvSpPr>
          <p:cNvPr id="9219" name="Oval 1026"/>
          <p:cNvSpPr>
            <a:spLocks noGrp="1" noChangeArrowheads="1"/>
          </p:cNvSpPr>
          <p:nvPr>
            <p:ph type="title"/>
          </p:nvPr>
        </p:nvSpPr>
        <p:spPr>
          <a:xfrm>
            <a:off x="785813" y="0"/>
            <a:ext cx="7772400" cy="1143000"/>
          </a:xfrm>
          <a:prstGeom prst="ellipse">
            <a:avLst/>
          </a:prstGeom>
          <a:solidFill>
            <a:schemeClr val="bg1"/>
          </a:solidFill>
          <a:ln w="12700">
            <a:solidFill>
              <a:srgbClr val="FF3399"/>
            </a:solidFill>
            <a:round/>
            <a:headEnd type="none" w="sm" len="sm"/>
            <a:tailEnd type="none" w="sm" len="sm"/>
          </a:ln>
        </p:spPr>
        <p:txBody>
          <a:bodyPr wrap="none" lIns="92075" tIns="46038" rIns="92075" bIns="46038"/>
          <a:lstStyle/>
          <a:p>
            <a:r>
              <a:rPr kumimoji="0" lang="zh-CN" altLang="en-US" b="1" dirty="0" smtClean="0">
                <a:solidFill>
                  <a:srgbClr val="FF3300"/>
                </a:solidFill>
              </a:rPr>
              <a:t>备难点</a:t>
            </a:r>
          </a:p>
        </p:txBody>
      </p:sp>
    </p:spTree>
  </p:cSld>
  <p:clrMapOvr>
    <a:masterClrMapping/>
  </p:clrMapOvr>
  <p:transition spd="med">
    <p:pull dir="rd"/>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p:cTn id="7" dur="500" decel="50000" fill="hold">
                                          <p:stCondLst>
                                            <p:cond delay="0"/>
                                          </p:stCondLst>
                                        </p:cTn>
                                        <p:tgtEl>
                                          <p:spTgt spid="921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21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219"/>
                                        </p:tgtEl>
                                        <p:attrNameLst>
                                          <p:attrName>ppt_w</p:attrName>
                                        </p:attrNameLst>
                                      </p:cBhvr>
                                      <p:tavLst>
                                        <p:tav tm="0">
                                          <p:val>
                                            <p:strVal val="#ppt_w*.05"/>
                                          </p:val>
                                        </p:tav>
                                        <p:tav tm="100000">
                                          <p:val>
                                            <p:strVal val="#ppt_w"/>
                                          </p:val>
                                        </p:tav>
                                      </p:tavLst>
                                    </p:anim>
                                    <p:anim calcmode="lin" valueType="num">
                                      <p:cBhvr>
                                        <p:cTn id="10" dur="1000" fill="hold"/>
                                        <p:tgtEl>
                                          <p:spTgt spid="921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21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21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21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219"/>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9218">
                                            <p:txEl>
                                              <p:pRg st="0" end="0"/>
                                            </p:txEl>
                                          </p:spTgt>
                                        </p:tgtEl>
                                        <p:attrNameLst>
                                          <p:attrName>style.visibility</p:attrName>
                                        </p:attrNameLst>
                                      </p:cBhvr>
                                      <p:to>
                                        <p:strVal val="visible"/>
                                      </p:to>
                                    </p:set>
                                    <p:animEffect transition="in" filter="wipe(down)">
                                      <p:cBhvr>
                                        <p:cTn id="19" dur="580">
                                          <p:stCondLst>
                                            <p:cond delay="0"/>
                                          </p:stCondLst>
                                        </p:cTn>
                                        <p:tgtEl>
                                          <p:spTgt spid="9218">
                                            <p:txEl>
                                              <p:pRg st="0" end="0"/>
                                            </p:txEl>
                                          </p:spTgt>
                                        </p:tgtEl>
                                      </p:cBhvr>
                                    </p:animEffect>
                                    <p:anim calcmode="lin" valueType="num">
                                      <p:cBhvr>
                                        <p:cTn id="20" dur="1822" tmFilter="0,0; 0.14,0.36; 0.43,0.73; 0.71,0.91; 1.0,1.0">
                                          <p:stCondLst>
                                            <p:cond delay="0"/>
                                          </p:stCondLst>
                                        </p:cTn>
                                        <p:tgtEl>
                                          <p:spTgt spid="9218">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9218">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9218">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9218">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9218">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9218">
                                            <p:txEl>
                                              <p:pRg st="0" end="0"/>
                                            </p:txEl>
                                          </p:spTgt>
                                        </p:tgtEl>
                                      </p:cBhvr>
                                      <p:to x="100000" y="60000"/>
                                    </p:animScale>
                                    <p:animScale>
                                      <p:cBhvr>
                                        <p:cTn id="26" dur="166" decel="50000">
                                          <p:stCondLst>
                                            <p:cond delay="676"/>
                                          </p:stCondLst>
                                        </p:cTn>
                                        <p:tgtEl>
                                          <p:spTgt spid="9218">
                                            <p:txEl>
                                              <p:pRg st="0" end="0"/>
                                            </p:txEl>
                                          </p:spTgt>
                                        </p:tgtEl>
                                      </p:cBhvr>
                                      <p:to x="100000" y="100000"/>
                                    </p:animScale>
                                    <p:animScale>
                                      <p:cBhvr>
                                        <p:cTn id="27" dur="26">
                                          <p:stCondLst>
                                            <p:cond delay="1312"/>
                                          </p:stCondLst>
                                        </p:cTn>
                                        <p:tgtEl>
                                          <p:spTgt spid="9218">
                                            <p:txEl>
                                              <p:pRg st="0" end="0"/>
                                            </p:txEl>
                                          </p:spTgt>
                                        </p:tgtEl>
                                      </p:cBhvr>
                                      <p:to x="100000" y="80000"/>
                                    </p:animScale>
                                    <p:animScale>
                                      <p:cBhvr>
                                        <p:cTn id="28" dur="166" decel="50000">
                                          <p:stCondLst>
                                            <p:cond delay="1338"/>
                                          </p:stCondLst>
                                        </p:cTn>
                                        <p:tgtEl>
                                          <p:spTgt spid="9218">
                                            <p:txEl>
                                              <p:pRg st="0" end="0"/>
                                            </p:txEl>
                                          </p:spTgt>
                                        </p:tgtEl>
                                      </p:cBhvr>
                                      <p:to x="100000" y="100000"/>
                                    </p:animScale>
                                    <p:animScale>
                                      <p:cBhvr>
                                        <p:cTn id="29" dur="26">
                                          <p:stCondLst>
                                            <p:cond delay="1642"/>
                                          </p:stCondLst>
                                        </p:cTn>
                                        <p:tgtEl>
                                          <p:spTgt spid="9218">
                                            <p:txEl>
                                              <p:pRg st="0" end="0"/>
                                            </p:txEl>
                                          </p:spTgt>
                                        </p:tgtEl>
                                      </p:cBhvr>
                                      <p:to x="100000" y="90000"/>
                                    </p:animScale>
                                    <p:animScale>
                                      <p:cBhvr>
                                        <p:cTn id="30" dur="166" decel="50000">
                                          <p:stCondLst>
                                            <p:cond delay="1668"/>
                                          </p:stCondLst>
                                        </p:cTn>
                                        <p:tgtEl>
                                          <p:spTgt spid="9218">
                                            <p:txEl>
                                              <p:pRg st="0" end="0"/>
                                            </p:txEl>
                                          </p:spTgt>
                                        </p:tgtEl>
                                      </p:cBhvr>
                                      <p:to x="100000" y="100000"/>
                                    </p:animScale>
                                    <p:animScale>
                                      <p:cBhvr>
                                        <p:cTn id="31" dur="26">
                                          <p:stCondLst>
                                            <p:cond delay="1808"/>
                                          </p:stCondLst>
                                        </p:cTn>
                                        <p:tgtEl>
                                          <p:spTgt spid="9218">
                                            <p:txEl>
                                              <p:pRg st="0" end="0"/>
                                            </p:txEl>
                                          </p:spTgt>
                                        </p:tgtEl>
                                      </p:cBhvr>
                                      <p:to x="100000" y="95000"/>
                                    </p:animScale>
                                    <p:animScale>
                                      <p:cBhvr>
                                        <p:cTn id="32" dur="166" decel="50000">
                                          <p:stCondLst>
                                            <p:cond delay="1834"/>
                                          </p:stCondLst>
                                        </p:cTn>
                                        <p:tgtEl>
                                          <p:spTgt spid="9218">
                                            <p:txEl>
                                              <p:pRg st="0" end="0"/>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9218">
                                            <p:txEl>
                                              <p:pRg st="2" end="2"/>
                                            </p:txEl>
                                          </p:spTgt>
                                        </p:tgtEl>
                                        <p:attrNameLst>
                                          <p:attrName>style.visibility</p:attrName>
                                        </p:attrNameLst>
                                      </p:cBhvr>
                                      <p:to>
                                        <p:strVal val="visible"/>
                                      </p:to>
                                    </p:set>
                                    <p:animEffect transition="in" filter="wipe(down)">
                                      <p:cBhvr>
                                        <p:cTn id="37" dur="580">
                                          <p:stCondLst>
                                            <p:cond delay="0"/>
                                          </p:stCondLst>
                                        </p:cTn>
                                        <p:tgtEl>
                                          <p:spTgt spid="9218">
                                            <p:txEl>
                                              <p:pRg st="2" end="2"/>
                                            </p:txEl>
                                          </p:spTgt>
                                        </p:tgtEl>
                                      </p:cBhvr>
                                    </p:animEffect>
                                    <p:anim calcmode="lin" valueType="num">
                                      <p:cBhvr>
                                        <p:cTn id="38" dur="1822" tmFilter="0,0; 0.14,0.36; 0.43,0.73; 0.71,0.91; 1.0,1.0">
                                          <p:stCondLst>
                                            <p:cond delay="0"/>
                                          </p:stCondLst>
                                        </p:cTn>
                                        <p:tgtEl>
                                          <p:spTgt spid="9218">
                                            <p:txEl>
                                              <p:pRg st="2" end="2"/>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9218">
                                            <p:txEl>
                                              <p:pRg st="2" end="2"/>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9218">
                                            <p:txEl>
                                              <p:pRg st="2" end="2"/>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9218">
                                            <p:txEl>
                                              <p:pRg st="2" end="2"/>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9218">
                                            <p:txEl>
                                              <p:pRg st="2" end="2"/>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9218">
                                            <p:txEl>
                                              <p:pRg st="2" end="2"/>
                                            </p:txEl>
                                          </p:spTgt>
                                        </p:tgtEl>
                                      </p:cBhvr>
                                      <p:to x="100000" y="60000"/>
                                    </p:animScale>
                                    <p:animScale>
                                      <p:cBhvr>
                                        <p:cTn id="44" dur="166" decel="50000">
                                          <p:stCondLst>
                                            <p:cond delay="676"/>
                                          </p:stCondLst>
                                        </p:cTn>
                                        <p:tgtEl>
                                          <p:spTgt spid="9218">
                                            <p:txEl>
                                              <p:pRg st="2" end="2"/>
                                            </p:txEl>
                                          </p:spTgt>
                                        </p:tgtEl>
                                      </p:cBhvr>
                                      <p:to x="100000" y="100000"/>
                                    </p:animScale>
                                    <p:animScale>
                                      <p:cBhvr>
                                        <p:cTn id="45" dur="26">
                                          <p:stCondLst>
                                            <p:cond delay="1312"/>
                                          </p:stCondLst>
                                        </p:cTn>
                                        <p:tgtEl>
                                          <p:spTgt spid="9218">
                                            <p:txEl>
                                              <p:pRg st="2" end="2"/>
                                            </p:txEl>
                                          </p:spTgt>
                                        </p:tgtEl>
                                      </p:cBhvr>
                                      <p:to x="100000" y="80000"/>
                                    </p:animScale>
                                    <p:animScale>
                                      <p:cBhvr>
                                        <p:cTn id="46" dur="166" decel="50000">
                                          <p:stCondLst>
                                            <p:cond delay="1338"/>
                                          </p:stCondLst>
                                        </p:cTn>
                                        <p:tgtEl>
                                          <p:spTgt spid="9218">
                                            <p:txEl>
                                              <p:pRg st="2" end="2"/>
                                            </p:txEl>
                                          </p:spTgt>
                                        </p:tgtEl>
                                      </p:cBhvr>
                                      <p:to x="100000" y="100000"/>
                                    </p:animScale>
                                    <p:animScale>
                                      <p:cBhvr>
                                        <p:cTn id="47" dur="26">
                                          <p:stCondLst>
                                            <p:cond delay="1642"/>
                                          </p:stCondLst>
                                        </p:cTn>
                                        <p:tgtEl>
                                          <p:spTgt spid="9218">
                                            <p:txEl>
                                              <p:pRg st="2" end="2"/>
                                            </p:txEl>
                                          </p:spTgt>
                                        </p:tgtEl>
                                      </p:cBhvr>
                                      <p:to x="100000" y="90000"/>
                                    </p:animScale>
                                    <p:animScale>
                                      <p:cBhvr>
                                        <p:cTn id="48" dur="166" decel="50000">
                                          <p:stCondLst>
                                            <p:cond delay="1668"/>
                                          </p:stCondLst>
                                        </p:cTn>
                                        <p:tgtEl>
                                          <p:spTgt spid="9218">
                                            <p:txEl>
                                              <p:pRg st="2" end="2"/>
                                            </p:txEl>
                                          </p:spTgt>
                                        </p:tgtEl>
                                      </p:cBhvr>
                                      <p:to x="100000" y="100000"/>
                                    </p:animScale>
                                    <p:animScale>
                                      <p:cBhvr>
                                        <p:cTn id="49" dur="26">
                                          <p:stCondLst>
                                            <p:cond delay="1808"/>
                                          </p:stCondLst>
                                        </p:cTn>
                                        <p:tgtEl>
                                          <p:spTgt spid="9218">
                                            <p:txEl>
                                              <p:pRg st="2" end="2"/>
                                            </p:txEl>
                                          </p:spTgt>
                                        </p:tgtEl>
                                      </p:cBhvr>
                                      <p:to x="100000" y="95000"/>
                                    </p:animScale>
                                    <p:animScale>
                                      <p:cBhvr>
                                        <p:cTn id="50" dur="166" decel="50000">
                                          <p:stCondLst>
                                            <p:cond delay="1834"/>
                                          </p:stCondLst>
                                        </p:cTn>
                                        <p:tgtEl>
                                          <p:spTgt spid="9218">
                                            <p:txEl>
                                              <p:pRg st="2" end="2"/>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9218">
                                            <p:txEl>
                                              <p:pRg st="4" end="4"/>
                                            </p:txEl>
                                          </p:spTgt>
                                        </p:tgtEl>
                                        <p:attrNameLst>
                                          <p:attrName>style.visibility</p:attrName>
                                        </p:attrNameLst>
                                      </p:cBhvr>
                                      <p:to>
                                        <p:strVal val="visible"/>
                                      </p:to>
                                    </p:set>
                                    <p:animEffect transition="in" filter="wipe(down)">
                                      <p:cBhvr>
                                        <p:cTn id="55" dur="580">
                                          <p:stCondLst>
                                            <p:cond delay="0"/>
                                          </p:stCondLst>
                                        </p:cTn>
                                        <p:tgtEl>
                                          <p:spTgt spid="9218">
                                            <p:txEl>
                                              <p:pRg st="4" end="4"/>
                                            </p:txEl>
                                          </p:spTgt>
                                        </p:tgtEl>
                                      </p:cBhvr>
                                    </p:animEffect>
                                    <p:anim calcmode="lin" valueType="num">
                                      <p:cBhvr>
                                        <p:cTn id="56" dur="1822" tmFilter="0,0; 0.14,0.36; 0.43,0.73; 0.71,0.91; 1.0,1.0">
                                          <p:stCondLst>
                                            <p:cond delay="0"/>
                                          </p:stCondLst>
                                        </p:cTn>
                                        <p:tgtEl>
                                          <p:spTgt spid="9218">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9218">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9218">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9218">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9218">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9218">
                                            <p:txEl>
                                              <p:pRg st="4" end="4"/>
                                            </p:txEl>
                                          </p:spTgt>
                                        </p:tgtEl>
                                      </p:cBhvr>
                                      <p:to x="100000" y="60000"/>
                                    </p:animScale>
                                    <p:animScale>
                                      <p:cBhvr>
                                        <p:cTn id="62" dur="166" decel="50000">
                                          <p:stCondLst>
                                            <p:cond delay="676"/>
                                          </p:stCondLst>
                                        </p:cTn>
                                        <p:tgtEl>
                                          <p:spTgt spid="9218">
                                            <p:txEl>
                                              <p:pRg st="4" end="4"/>
                                            </p:txEl>
                                          </p:spTgt>
                                        </p:tgtEl>
                                      </p:cBhvr>
                                      <p:to x="100000" y="100000"/>
                                    </p:animScale>
                                    <p:animScale>
                                      <p:cBhvr>
                                        <p:cTn id="63" dur="26">
                                          <p:stCondLst>
                                            <p:cond delay="1312"/>
                                          </p:stCondLst>
                                        </p:cTn>
                                        <p:tgtEl>
                                          <p:spTgt spid="9218">
                                            <p:txEl>
                                              <p:pRg st="4" end="4"/>
                                            </p:txEl>
                                          </p:spTgt>
                                        </p:tgtEl>
                                      </p:cBhvr>
                                      <p:to x="100000" y="80000"/>
                                    </p:animScale>
                                    <p:animScale>
                                      <p:cBhvr>
                                        <p:cTn id="64" dur="166" decel="50000">
                                          <p:stCondLst>
                                            <p:cond delay="1338"/>
                                          </p:stCondLst>
                                        </p:cTn>
                                        <p:tgtEl>
                                          <p:spTgt spid="9218">
                                            <p:txEl>
                                              <p:pRg st="4" end="4"/>
                                            </p:txEl>
                                          </p:spTgt>
                                        </p:tgtEl>
                                      </p:cBhvr>
                                      <p:to x="100000" y="100000"/>
                                    </p:animScale>
                                    <p:animScale>
                                      <p:cBhvr>
                                        <p:cTn id="65" dur="26">
                                          <p:stCondLst>
                                            <p:cond delay="1642"/>
                                          </p:stCondLst>
                                        </p:cTn>
                                        <p:tgtEl>
                                          <p:spTgt spid="9218">
                                            <p:txEl>
                                              <p:pRg st="4" end="4"/>
                                            </p:txEl>
                                          </p:spTgt>
                                        </p:tgtEl>
                                      </p:cBhvr>
                                      <p:to x="100000" y="90000"/>
                                    </p:animScale>
                                    <p:animScale>
                                      <p:cBhvr>
                                        <p:cTn id="66" dur="166" decel="50000">
                                          <p:stCondLst>
                                            <p:cond delay="1668"/>
                                          </p:stCondLst>
                                        </p:cTn>
                                        <p:tgtEl>
                                          <p:spTgt spid="9218">
                                            <p:txEl>
                                              <p:pRg st="4" end="4"/>
                                            </p:txEl>
                                          </p:spTgt>
                                        </p:tgtEl>
                                      </p:cBhvr>
                                      <p:to x="100000" y="100000"/>
                                    </p:animScale>
                                    <p:animScale>
                                      <p:cBhvr>
                                        <p:cTn id="67" dur="26">
                                          <p:stCondLst>
                                            <p:cond delay="1808"/>
                                          </p:stCondLst>
                                        </p:cTn>
                                        <p:tgtEl>
                                          <p:spTgt spid="9218">
                                            <p:txEl>
                                              <p:pRg st="4" end="4"/>
                                            </p:txEl>
                                          </p:spTgt>
                                        </p:tgtEl>
                                      </p:cBhvr>
                                      <p:to x="100000" y="95000"/>
                                    </p:animScale>
                                    <p:animScale>
                                      <p:cBhvr>
                                        <p:cTn id="68" dur="166" decel="50000">
                                          <p:stCondLst>
                                            <p:cond delay="1834"/>
                                          </p:stCondLst>
                                        </p:cTn>
                                        <p:tgtEl>
                                          <p:spTgt spid="9218">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P spid="921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42938" y="1928813"/>
            <a:ext cx="7772400" cy="1143000"/>
          </a:xfrm>
        </p:spPr>
        <p:txBody>
          <a:bodyPr/>
          <a:lstStyle/>
          <a:p>
            <a:pPr eaLnBrk="1" hangingPunct="1"/>
            <a:r>
              <a:rPr lang="zh-CN" altLang="en-US" sz="6000" b="1" dirty="0" smtClean="0">
                <a:solidFill>
                  <a:srgbClr val="1B05A1"/>
                </a:solidFill>
                <a:ea typeface="隶书" pitchFamily="49" charset="-122"/>
              </a:rPr>
              <a:t>减数分裂</a:t>
            </a:r>
          </a:p>
        </p:txBody>
      </p:sp>
      <p:sp>
        <p:nvSpPr>
          <p:cNvPr id="22531" name="Rectangle 3"/>
          <p:cNvSpPr>
            <a:spLocks noGrp="1" noChangeArrowheads="1"/>
          </p:cNvSpPr>
          <p:nvPr>
            <p:ph type="body" idx="1"/>
          </p:nvPr>
        </p:nvSpPr>
        <p:spPr>
          <a:xfrm>
            <a:off x="642938" y="3214688"/>
            <a:ext cx="7772400" cy="3381375"/>
          </a:xfrm>
        </p:spPr>
        <p:txBody>
          <a:bodyPr/>
          <a:lstStyle/>
          <a:p>
            <a:pPr eaLnBrk="1" hangingPunct="1">
              <a:buClr>
                <a:srgbClr val="FF3300"/>
              </a:buClr>
              <a:buFont typeface="Wingdings" pitchFamily="2" charset="2"/>
              <a:buNone/>
            </a:pPr>
            <a:endParaRPr lang="zh-CN" altLang="en-US" sz="4000" b="1" dirty="0" smtClean="0">
              <a:ea typeface="华文新魏" pitchFamily="2" charset="-122"/>
            </a:endParaRPr>
          </a:p>
          <a:p>
            <a:pPr eaLnBrk="1" hangingPunct="1">
              <a:buClr>
                <a:srgbClr val="FF3300"/>
              </a:buClr>
              <a:buFont typeface="Wingdings" pitchFamily="2" charset="2"/>
              <a:buChar char="Ø"/>
            </a:pPr>
            <a:r>
              <a:rPr lang="zh-CN" altLang="en-US" sz="4000" b="1" dirty="0" smtClean="0">
                <a:solidFill>
                  <a:srgbClr val="FF3399"/>
                </a:solidFill>
                <a:ea typeface="华文新魏" pitchFamily="2" charset="-122"/>
              </a:rPr>
              <a:t>通过</a:t>
            </a:r>
            <a:r>
              <a:rPr lang="zh-CN" altLang="en-US" sz="4000" b="1" dirty="0" smtClean="0">
                <a:solidFill>
                  <a:srgbClr val="FF3399"/>
                </a:solidFill>
                <a:ea typeface="华文新魏" pitchFamily="2" charset="-122"/>
                <a:hlinkClick r:id="rId3" action="ppaction://hlinksldjump"/>
              </a:rPr>
              <a:t>精子</a:t>
            </a:r>
            <a:r>
              <a:rPr lang="zh-CN" altLang="en-US" sz="4000" b="1" dirty="0" smtClean="0">
                <a:solidFill>
                  <a:srgbClr val="FF3399"/>
                </a:solidFill>
                <a:ea typeface="华文新魏" pitchFamily="2" charset="-122"/>
              </a:rPr>
              <a:t>的形成过程来了解减数分裂</a:t>
            </a:r>
          </a:p>
          <a:p>
            <a:pPr eaLnBrk="1" hangingPunct="1">
              <a:buClr>
                <a:srgbClr val="FF3300"/>
              </a:buClr>
              <a:buFont typeface="Wingdings" pitchFamily="2" charset="2"/>
              <a:buNone/>
            </a:pPr>
            <a:endParaRPr lang="zh-CN" altLang="en-US" sz="4000" b="1" dirty="0" smtClean="0">
              <a:ea typeface="华文新魏" pitchFamily="2" charset="-122"/>
            </a:endParaRPr>
          </a:p>
        </p:txBody>
      </p:sp>
      <p:sp>
        <p:nvSpPr>
          <p:cNvPr id="4" name="矩形 3"/>
          <p:cNvSpPr/>
          <p:nvPr/>
        </p:nvSpPr>
        <p:spPr>
          <a:xfrm>
            <a:off x="285720" y="571480"/>
            <a:ext cx="3663182" cy="923330"/>
          </a:xfrm>
          <a:prstGeom prst="rect">
            <a:avLst/>
          </a:prstGeom>
          <a:noFill/>
        </p:spPr>
        <p:txBody>
          <a:bodyPr wrap="none">
            <a:spAutoFit/>
          </a:bodyPr>
          <a:lstStyle/>
          <a:p>
            <a:pPr>
              <a:defRPr/>
            </a:pPr>
            <a:r>
              <a:rPr lang="zh-CN" altLang="en-US" sz="54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备教学过程</a:t>
            </a:r>
          </a:p>
        </p:txBody>
      </p:sp>
    </p:spTree>
  </p:cSld>
  <p:clrMapOvr>
    <a:masterClrMapping/>
  </p:clrMapOvr>
  <p:transition spd="slow">
    <p:pull dir="ld"/>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10242"/>
                                        </p:tgtEl>
                                        <p:attrNameLst>
                                          <p:attrName>style.visibility</p:attrName>
                                        </p:attrNameLst>
                                      </p:cBhvr>
                                      <p:to>
                                        <p:strVal val="visible"/>
                                      </p:to>
                                    </p:set>
                                    <p:anim calcmode="lin" valueType="num">
                                      <p:cBhvr>
                                        <p:cTn id="15" dur="500" decel="50000" fill="hold">
                                          <p:stCondLst>
                                            <p:cond delay="0"/>
                                          </p:stCondLst>
                                        </p:cTn>
                                        <p:tgtEl>
                                          <p:spTgt spid="10242"/>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10242"/>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10242"/>
                                        </p:tgtEl>
                                        <p:attrNameLst>
                                          <p:attrName>ppt_w</p:attrName>
                                        </p:attrNameLst>
                                      </p:cBhvr>
                                      <p:tavLst>
                                        <p:tav tm="0">
                                          <p:val>
                                            <p:strVal val="#ppt_w*.05"/>
                                          </p:val>
                                        </p:tav>
                                        <p:tav tm="100000">
                                          <p:val>
                                            <p:strVal val="#ppt_w"/>
                                          </p:val>
                                        </p:tav>
                                      </p:tavLst>
                                    </p:anim>
                                    <p:anim calcmode="lin" valueType="num">
                                      <p:cBhvr>
                                        <p:cTn id="18" dur="1000" fill="hold"/>
                                        <p:tgtEl>
                                          <p:spTgt spid="10242"/>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10242"/>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10242"/>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10242"/>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10242"/>
                                        </p:tgtEl>
                                      </p:cBhvr>
                                    </p:animEffect>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22531">
                                            <p:txEl>
                                              <p:pRg st="1" end="1"/>
                                            </p:txEl>
                                          </p:spTgt>
                                        </p:tgtEl>
                                        <p:attrNameLst>
                                          <p:attrName>style.visibility</p:attrName>
                                        </p:attrNameLst>
                                      </p:cBhvr>
                                      <p:to>
                                        <p:strVal val="visible"/>
                                      </p:to>
                                    </p:set>
                                    <p:anim calcmode="lin" valueType="num">
                                      <p:cBhvr>
                                        <p:cTn id="27" dur="10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28" dur="1000" fill="hold"/>
                                        <p:tgtEl>
                                          <p:spTgt spid="22531">
                                            <p:txEl>
                                              <p:pRg st="1" end="1"/>
                                            </p:txEl>
                                          </p:spTgt>
                                        </p:tgtEl>
                                        <p:attrNameLst>
                                          <p:attrName>ppt_h</p:attrName>
                                        </p:attrNameLst>
                                      </p:cBhvr>
                                      <p:tavLst>
                                        <p:tav tm="0">
                                          <p:val>
                                            <p:fltVal val="0"/>
                                          </p:val>
                                        </p:tav>
                                        <p:tav tm="100000">
                                          <p:val>
                                            <p:strVal val="#ppt_h"/>
                                          </p:val>
                                        </p:tav>
                                      </p:tavLst>
                                    </p:anim>
                                    <p:anim calcmode="lin" valueType="num">
                                      <p:cBhvr>
                                        <p:cTn id="29" dur="1000" fill="hold"/>
                                        <p:tgtEl>
                                          <p:spTgt spid="2253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2253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22531" grpId="0" build="p"/>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FF3300"/>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339966"/>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noFill/>
        <a:ln w="25400" cap="flat" cmpd="sng" algn="ctr">
          <a:solidFill>
            <a:srgbClr val="339966"/>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1277</TotalTime>
  <Words>1389</Words>
  <Application> </Application>
  <PresentationFormat>全屏显示(4:3)</PresentationFormat>
  <Paragraphs>245</Paragraphs>
  <Slides>38</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38</vt:i4>
      </vt:variant>
    </vt:vector>
  </HeadingPairs>
  <TitlesOfParts>
    <vt:vector size="52" baseType="lpstr">
      <vt:lpstr>Times New Roman</vt:lpstr>
      <vt:lpstr>宋体</vt:lpstr>
      <vt:lpstr>Arial</vt:lpstr>
      <vt:lpstr>隶书</vt:lpstr>
      <vt:lpstr>Tahoma</vt:lpstr>
      <vt:lpstr>黑体</vt:lpstr>
      <vt:lpstr>华文新魏</vt:lpstr>
      <vt:lpstr>Wingdings</vt:lpstr>
      <vt:lpstr>方正美黑简体</vt:lpstr>
      <vt:lpstr>方正准圆简体</vt:lpstr>
      <vt:lpstr>幼圆</vt:lpstr>
      <vt:lpstr>华文行楷</vt:lpstr>
      <vt:lpstr>方正彩云简体</vt:lpstr>
      <vt:lpstr>默认设计模板</vt:lpstr>
      <vt:lpstr>第二章  基因和染色体的关系</vt:lpstr>
      <vt:lpstr>幻灯片 2</vt:lpstr>
      <vt:lpstr>幻灯片 3</vt:lpstr>
      <vt:lpstr>备教法</vt:lpstr>
      <vt:lpstr>备学法</vt:lpstr>
      <vt:lpstr>备三维教学目标</vt:lpstr>
      <vt:lpstr>备重点</vt:lpstr>
      <vt:lpstr>备难点</vt:lpstr>
      <vt:lpstr>减数分裂</vt:lpstr>
      <vt:lpstr>自学指导（问题试引入）</vt:lpstr>
      <vt:lpstr>1、减数分裂：</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作业</vt:lpstr>
      <vt:lpstr>幻灯片 35</vt:lpstr>
      <vt:lpstr>幻灯片 36</vt:lpstr>
      <vt:lpstr>幻灯片 37</vt:lpstr>
      <vt:lpstr>幻灯片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第二章  基因和染色体的关系</dc:title>
  <dc:creator>Administrator</dc:creator>
  <cp:lastModifiedBy>Bill Gates</cp:lastModifiedBy>
  <cp:revision>41</cp:revision>
  <dcterms:created xsi:type="dcterms:W3CDTF">1601-01-01T00:00:00Z</dcterms:created>
  <dcterms:modified xsi:type="dcterms:W3CDTF">2013-05-28T02:54:59Z</dcterms:modified>
</cp:coreProperties>
</file>