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70" r:id="rId9"/>
    <p:sldId id="269" r:id="rId10"/>
    <p:sldId id="268" r:id="rId11"/>
    <p:sldId id="267" r:id="rId12"/>
    <p:sldId id="266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C977-63AE-4B4F-B418-A6B632AE0BF5}" type="datetimeFigureOut">
              <a:rPr lang="zh-CN" altLang="en-US" smtClean="0"/>
              <a:pPr/>
              <a:t>2016/1/12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12FF-ED11-42C4-9602-D0C66A848EB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C977-63AE-4B4F-B418-A6B632AE0BF5}" type="datetimeFigureOut">
              <a:rPr lang="zh-CN" altLang="en-US" smtClean="0"/>
              <a:pPr/>
              <a:t>2016/1/12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12FF-ED11-42C4-9602-D0C66A848EB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C977-63AE-4B4F-B418-A6B632AE0BF5}" type="datetimeFigureOut">
              <a:rPr lang="zh-CN" altLang="en-US" smtClean="0"/>
              <a:pPr/>
              <a:t>2016/1/12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12FF-ED11-42C4-9602-D0C66A848EB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C977-63AE-4B4F-B418-A6B632AE0BF5}" type="datetimeFigureOut">
              <a:rPr lang="zh-CN" altLang="en-US" smtClean="0"/>
              <a:pPr/>
              <a:t>2016/1/12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12FF-ED11-42C4-9602-D0C66A848EB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C977-63AE-4B4F-B418-A6B632AE0BF5}" type="datetimeFigureOut">
              <a:rPr lang="zh-CN" altLang="en-US" smtClean="0"/>
              <a:pPr/>
              <a:t>2016/1/12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12FF-ED11-42C4-9602-D0C66A848EB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C977-63AE-4B4F-B418-A6B632AE0BF5}" type="datetimeFigureOut">
              <a:rPr lang="zh-CN" altLang="en-US" smtClean="0"/>
              <a:pPr/>
              <a:t>2016/1/12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12FF-ED11-42C4-9602-D0C66A848EB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C977-63AE-4B4F-B418-A6B632AE0BF5}" type="datetimeFigureOut">
              <a:rPr lang="zh-CN" altLang="en-US" smtClean="0"/>
              <a:pPr/>
              <a:t>2016/1/12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12FF-ED11-42C4-9602-D0C66A848EB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C977-63AE-4B4F-B418-A6B632AE0BF5}" type="datetimeFigureOut">
              <a:rPr lang="zh-CN" altLang="en-US" smtClean="0"/>
              <a:pPr/>
              <a:t>2016/1/12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12FF-ED11-42C4-9602-D0C66A848EB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C977-63AE-4B4F-B418-A6B632AE0BF5}" type="datetimeFigureOut">
              <a:rPr lang="zh-CN" altLang="en-US" smtClean="0"/>
              <a:pPr/>
              <a:t>2016/1/12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12FF-ED11-42C4-9602-D0C66A848EB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C977-63AE-4B4F-B418-A6B632AE0BF5}" type="datetimeFigureOut">
              <a:rPr lang="zh-CN" altLang="en-US" smtClean="0"/>
              <a:pPr/>
              <a:t>2016/1/12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12FF-ED11-42C4-9602-D0C66A848EB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C977-63AE-4B4F-B418-A6B632AE0BF5}" type="datetimeFigureOut">
              <a:rPr lang="zh-CN" altLang="en-US" smtClean="0"/>
              <a:pPr/>
              <a:t>2016/1/12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12FF-ED11-42C4-9602-D0C66A848EB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BC977-63AE-4B4F-B418-A6B632AE0BF5}" type="datetimeFigureOut">
              <a:rPr lang="zh-CN" altLang="en-US" smtClean="0"/>
              <a:pPr/>
              <a:t>2016/1/12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F12FF-ED11-42C4-9602-D0C66A848EB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0603120206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-43130" y="1844824"/>
            <a:ext cx="91871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软雅黑" pitchFamily="34" charset="-122"/>
                <a:ea typeface="微软雅黑" pitchFamily="34" charset="-122"/>
              </a:rPr>
              <a:t>国培计划幼儿园教师远程培训</a:t>
            </a:r>
            <a:endParaRPr lang="en-US" altLang="zh-CN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endParaRPr lang="en-US" altLang="zh-CN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99792" y="4437112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zh-CN" alt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五</a:t>
            </a:r>
            <a:r>
              <a:rPr lang="zh-CN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期简报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0603120206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23528" y="260648"/>
            <a:ext cx="30684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班级资源分享</a:t>
            </a:r>
            <a:r>
              <a:rPr lang="zh-CN" alt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：</a:t>
            </a:r>
            <a:endParaRPr lang="zh-CN" alt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图片 5" descr="搜狗截图15年12月09日1141_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980728"/>
            <a:ext cx="8066141" cy="55958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0603120206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图片 2" descr="搜狗截图15年12月09日1141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447" y="548680"/>
            <a:ext cx="8227009" cy="5832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0603120206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95536" y="188640"/>
            <a:ext cx="3663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卷尾寄语：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60" y="1052736"/>
            <a:ext cx="7272808" cy="507831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这</a:t>
            </a:r>
            <a:r>
              <a:rPr lang="zh-CN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已经是国培的最后一周了，但是还是部分老师没有完成培训，请没有完成的老师抓紧时间。</a:t>
            </a:r>
          </a:p>
          <a:p>
            <a:pPr>
              <a:lnSpc>
                <a:spcPct val="150000"/>
              </a:lnSpc>
            </a:pPr>
            <a:r>
              <a:rPr lang="zh-CN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老</a:t>
            </a:r>
            <a:r>
              <a:rPr lang="zh-CN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师们！我们虽然相识短短几个月，由不熟识到熟识，由熟识到推心置腹的朋友，我感谢你们，是你们的热情努力，积极上进感染了我，熏陶了我，与你们相识，是我培训之路一道亮丽的风景，尽管培训的时间不长，但我希望能成为永恒；尽管国培网络培训之后就会关闭，但我们的朋友关系并不会随着我们的培训结束！</a:t>
            </a:r>
            <a:endParaRPr lang="zh-CN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0603120206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95536" y="620688"/>
            <a:ext cx="3663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卷首寄语：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1520" y="2276872"/>
            <a:ext cx="6408712" cy="34163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国</a:t>
            </a:r>
            <a:r>
              <a:rPr lang="zh-CN" altLang="en-US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培</a:t>
            </a:r>
            <a:r>
              <a:rPr lang="zh-CN" alt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的学习即将结束，这一期的简报是我们班级的最后一期在这短短的五期简报中，我们记录了老师们的辛勤感言，老师们的精彩作业，老师们在学习中的种种亮点，就</a:t>
            </a:r>
            <a:r>
              <a:rPr lang="zh-CN" altLang="en-US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让我们在最</a:t>
            </a:r>
            <a:r>
              <a:rPr lang="zh-CN" alt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后记录下这次国培学习所经历的一切美好的点点滴滴。。。。。。</a:t>
            </a:r>
            <a:endParaRPr lang="zh-CN" alt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0603120206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95535" y="620688"/>
            <a:ext cx="3663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国培感言：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536" y="1700808"/>
            <a:ext cx="6408712" cy="34163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国</a:t>
            </a:r>
            <a:r>
              <a:rPr lang="zh-CN" altLang="en-US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培</a:t>
            </a:r>
            <a:r>
              <a:rPr lang="zh-CN" alt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的学习即将结束，这一期的简报是我们班级的最后一期在这短短的五期简报中，我们记录了老师们的辛勤感言，老师们的精彩作业，老师们在学习中的种种亮点，就</a:t>
            </a:r>
            <a:r>
              <a:rPr lang="zh-CN" altLang="en-US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让我们在最</a:t>
            </a:r>
            <a:r>
              <a:rPr lang="zh-CN" alt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后记录下这次国培学习所经历的一切美好的点点滴滴。。。。。。</a:t>
            </a:r>
            <a:endParaRPr lang="zh-CN" alt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0603120206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79512" y="260648"/>
            <a:ext cx="3663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精彩回顾：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3528" y="1052736"/>
            <a:ext cx="22445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主题研</a:t>
            </a:r>
            <a:r>
              <a:rPr lang="zh-CN" alt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讨：</a:t>
            </a:r>
            <a:endParaRPr lang="zh-CN" alt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图片 6" descr="335059929258.jpg"/>
          <p:cNvPicPr>
            <a:picLocks noChangeAspect="1"/>
          </p:cNvPicPr>
          <p:nvPr/>
        </p:nvPicPr>
        <p:blipFill>
          <a:blip r:embed="rId3" cstate="print">
            <a:lum bright="3000" contrast="-7000"/>
          </a:blip>
          <a:stretch>
            <a:fillRect/>
          </a:stretch>
        </p:blipFill>
        <p:spPr>
          <a:xfrm>
            <a:off x="539552" y="1628800"/>
            <a:ext cx="6120680" cy="4941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0603120206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" name="图片 19" descr="搜狗截图15年11月30日1555_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7449590" cy="5904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0603120206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图片 2" descr="搜狗截图15年11月30日1556_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88641"/>
            <a:ext cx="7920880" cy="4896544"/>
          </a:xfrm>
          <a:prstGeom prst="rect">
            <a:avLst/>
          </a:prstGeom>
        </p:spPr>
      </p:pic>
      <p:pic>
        <p:nvPicPr>
          <p:cNvPr id="5" name="图片 4" descr="搜狗截图15年11月30日1556_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5085184"/>
            <a:ext cx="7920880" cy="1247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0603120206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23528" y="260648"/>
            <a:ext cx="30684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班级反思日子</a:t>
            </a:r>
            <a:r>
              <a:rPr lang="zh-CN" alt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：</a:t>
            </a:r>
            <a:endParaRPr lang="zh-CN" alt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图片 5" descr="搜狗截图15年12月09日1134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9774" y="908721"/>
            <a:ext cx="8070657" cy="5688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0603120206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图片 2" descr="搜狗截图15年12月09日1134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692696"/>
            <a:ext cx="8064895" cy="5832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20603120206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图片 2" descr="搜狗截图15年12月09日1134_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60648"/>
            <a:ext cx="8279509" cy="6120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449</Words>
  <Application>Microsoft Office PowerPoint</Application>
  <PresentationFormat>全屏显示(4:3)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22</cp:revision>
  <dcterms:created xsi:type="dcterms:W3CDTF">2015-11-30T07:12:53Z</dcterms:created>
  <dcterms:modified xsi:type="dcterms:W3CDTF">2016-01-12T03:21:35Z</dcterms:modified>
</cp:coreProperties>
</file>