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小学数学工作</a:t>
            </a:r>
            <a:r>
              <a:rPr lang="en-US" altLang="zh-CN"/>
              <a:t>2</a:t>
            </a:r>
            <a:r>
              <a:rPr lang="zh-CN" altLang="en-US"/>
              <a:t>坊</a:t>
            </a:r>
            <a:r>
              <a:rPr lang="en-US" altLang="zh-CN"/>
              <a:t>6</a:t>
            </a:r>
            <a:r>
              <a:rPr lang="zh-CN" altLang="en-US"/>
              <a:t>组简报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400"/>
              <a:t>第二期</a:t>
            </a:r>
            <a:endParaRPr lang="zh-CN" alt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优秀作业</a:t>
            </a:r>
            <a:endParaRPr lang="zh-CN" altLang="zh-CN"/>
          </a:p>
        </p:txBody>
      </p:sp>
      <p:pic>
        <p:nvPicPr>
          <p:cNvPr id="6" name="内容占位符 5" descr="QQ图片201612261046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2200" y="1588135"/>
            <a:ext cx="5494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学习情况</a:t>
            </a:r>
            <a:endParaRPr lang="zh-CN" altLang="en-US"/>
          </a:p>
        </p:txBody>
      </p:sp>
      <p:pic>
        <p:nvPicPr>
          <p:cNvPr id="4" name="内容占位符 3" descr="Screenshot_20161226-1109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1040" y="1691005"/>
            <a:ext cx="5090795" cy="4944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请老师们认真阅读本组研修计划，根据要求按时上传作业。谢谢！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Calibri Light</vt:lpstr>
      <vt:lpstr>Calibri</vt:lpstr>
      <vt:lpstr>微软雅黑</vt:lpstr>
      <vt:lpstr>Office 主题</vt:lpstr>
      <vt:lpstr>小学数学工作2坊6组简报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2016-12-26T02:49:00Z</dcterms:created>
  <dcterms:modified xsi:type="dcterms:W3CDTF">2016-12-26T03:14:10Z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