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模式1"/>
          <p:cNvPicPr>
            <a:extLst>
              <a:ext uri="smNativeData">
                <pr:smNativeData xmlns:pr="pr" xmlns="" val="SMDATA_13_dXwqW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XAAAAFAAAAAAAAAAAAAAA/38AAP9/AAAAAAAACQAAAAQAAAA8IAM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AAAAAAAAAAAQOAAAYCoAAA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3520" cy="68884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3" name="标题 1"/>
          <p:cNvSpPr>
            <a:spLocks noGrp="1" noChangeArrowheads="1"/>
            <a:extLst>
              <a:ext uri="smNativeData">
                <pr:smNativeData xmlns:pr="pr" xmlns="" val="SMDATA_12_dXwqW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zAgAAnwYAAMMyAACqDwAAAAAAAA=="/>
              </a:ext>
            </a:extLst>
          </p:cNvSpPr>
          <p:nvPr>
            <p:ph type="ctrTitle"/>
          </p:nvPr>
        </p:nvSpPr>
        <p:spPr>
          <a:xfrm>
            <a:off x="479425" y="1076325"/>
            <a:ext cx="7772400" cy="14700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zh-CN"/>
            </a:pPr>
            <a:r>
              <a:t>  健康《亮眼看世界》</a:t>
            </a:r>
          </a:p>
        </p:txBody>
      </p:sp>
      <p:sp>
        <p:nvSpPr>
          <p:cNvPr id="4" name="副标题 2"/>
          <p:cNvSpPr>
            <a:spLocks noGrp="1" noChangeArrowheads="1"/>
            <a:extLst>
              <a:ext uri="smNativeData">
                <pr:smNativeData xmlns:pr="pr" xmlns="" val="SMDATA_12_dXwqW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9CAAAyxIAAB0wAACTHQAAAAAAAA=="/>
              </a:ext>
            </a:extLst>
          </p:cNvSpPr>
          <p:nvPr>
            <p:ph type="subTitle" idx="1"/>
          </p:nvPr>
        </p:nvSpPr>
        <p:spPr>
          <a:xfrm>
            <a:off x="1420495" y="3054985"/>
            <a:ext cx="6400800" cy="17526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2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目标：1认识眼睛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2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              2初步了解保护眼睛的方法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200" b="0" i="0" u="none" strike="noStrike" kern="1" spc="0" baseline="0">
                <a:solidFill>
                  <a:srgbClr val="8C8C8C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80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  健康《亮眼看世界》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健康《亮眼看世界》</dc:title>
  <dc:creator>SEEWO</dc:creator>
  <cp:lastModifiedBy>SEEWO</cp:lastModifiedBy>
  <cp:revision>3</cp:revision>
  <dcterms:created xsi:type="dcterms:W3CDTF">2016-11-15T11:56:29Z</dcterms:created>
  <dcterms:modified xsi:type="dcterms:W3CDTF">2016-11-16T01:38:09Z</dcterms:modified>
</cp:coreProperties>
</file>