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2" d="100"/>
          <a:sy n="32" d="100"/>
        </p:scale>
        <p:origin x="-156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标题幻灯片">
    <p:spTree>
      <p:nvGrpSpPr>
        <p:cNvPr id="1" name=""/>
        <p:cNvGrpSpPr/>
        <p:nvPr/>
      </p:nvGrpSpPr>
      <p:grpSpPr>
        <a:xfrm>
          <a:off x="0" y="0"/>
          <a:ext cx="0" cy="0"/>
          <a:chOff x="0" y="0"/>
          <a:chExt cx="0" cy="0"/>
        </a:xfrm>
      </p:grpSpPr>
      <p:pic>
        <p:nvPicPr>
          <p:cNvPr id="11" name="图片 10"/>
          <p:cNvPicPr>
            <a:picLocks noChangeAspect="1"/>
          </p:cNvPicPr>
          <p:nvPr/>
        </p:nvPicPr>
        <p:blipFill rotWithShape="1">
          <a:blip r:embed="rId2">
            <a:extLst>
              <a:ext uri="{28A0092B-C50C-407E-A947-70E740481C1C}">
                <a14:useLocalDpi xmlns:a14="http://schemas.microsoft.com/office/drawing/2010/main" val="0"/>
              </a:ext>
            </a:extLst>
          </a:blip>
          <a:srcRect t="1250"/>
          <a:stretch/>
        </p:blipFill>
        <p:spPr>
          <a:xfrm>
            <a:off x="-416" y="0"/>
            <a:ext cx="9140105" cy="6861136"/>
          </a:xfrm>
          <a:prstGeom prst="rect">
            <a:avLst/>
          </a:prstGeom>
        </p:spPr>
      </p:pic>
      <p:sp>
        <p:nvSpPr>
          <p:cNvPr id="4" name="KSO_FD"/>
          <p:cNvSpPr>
            <a:spLocks noGrp="1"/>
          </p:cNvSpPr>
          <p:nvPr>
            <p:ph type="dt" sz="half" idx="10"/>
          </p:nvPr>
        </p:nvSpPr>
        <p:spPr/>
        <p:txBody>
          <a:bodyPr/>
          <a:lstStyle/>
          <a:p>
            <a:fld id="{D4183C2C-B770-43E6-B0E7-C6E5B19AE9D7}" type="datetimeFigureOut">
              <a:rPr lang="zh-CN" altLang="en-US" smtClean="0"/>
              <a:t>2016/11/24</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EF8B1EC0-8BCF-4A50-A924-F7D2B0CB15EF}" type="slidenum">
              <a:rPr lang="zh-CN" altLang="en-US" smtClean="0"/>
              <a:t>‹#›</a:t>
            </a:fld>
            <a:endParaRPr lang="zh-CN" altLang="en-US"/>
          </a:p>
        </p:txBody>
      </p:sp>
      <p:sp>
        <p:nvSpPr>
          <p:cNvPr id="3" name="KSO_CT2"/>
          <p:cNvSpPr>
            <a:spLocks noGrp="1"/>
          </p:cNvSpPr>
          <p:nvPr>
            <p:ph type="subTitle" idx="1" hasCustomPrompt="1"/>
          </p:nvPr>
        </p:nvSpPr>
        <p:spPr>
          <a:xfrm>
            <a:off x="4390711" y="5070865"/>
            <a:ext cx="4361403" cy="448208"/>
          </a:xfrm>
          <a:noFill/>
        </p:spPr>
        <p:txBody>
          <a:bodyPr>
            <a:noAutofit/>
          </a:bodyPr>
          <a:lstStyle>
            <a:lvl1pPr marL="0" indent="0" algn="ctr">
              <a:buNone/>
              <a:defRPr sz="1800">
                <a:solidFill>
                  <a:schemeClr val="accent2"/>
                </a:solidFill>
                <a:effectLst/>
                <a:latin typeface="+mn-ea"/>
                <a:ea typeface="+mn-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smtClean="0"/>
              <a:t>单击此处添加您的副标题</a:t>
            </a:r>
          </a:p>
        </p:txBody>
      </p:sp>
      <p:sp>
        <p:nvSpPr>
          <p:cNvPr id="7" name="KSO_CT1"/>
          <p:cNvSpPr>
            <a:spLocks noGrp="1"/>
          </p:cNvSpPr>
          <p:nvPr>
            <p:ph type="title" hasCustomPrompt="1"/>
          </p:nvPr>
        </p:nvSpPr>
        <p:spPr>
          <a:xfrm>
            <a:off x="4390711" y="3666309"/>
            <a:ext cx="4361403" cy="1314362"/>
          </a:xfrm>
        </p:spPr>
        <p:txBody>
          <a:bodyPr>
            <a:noAutofit/>
          </a:bodyPr>
          <a:lstStyle>
            <a:lvl1pPr algn="ctr">
              <a:lnSpc>
                <a:spcPct val="110000"/>
              </a:lnSpc>
              <a:defRPr sz="3200" b="1" baseline="0">
                <a:solidFill>
                  <a:schemeClr val="accent1"/>
                </a:solidFill>
                <a:effectLst/>
                <a:latin typeface="+mj-ea"/>
                <a:ea typeface="+mj-ea"/>
              </a:defRPr>
            </a:lvl1pPr>
          </a:lstStyle>
          <a:p>
            <a:r>
              <a:rPr lang="zh-CN" altLang="en-US" dirty="0" smtClean="0"/>
              <a:t>单击此处添加您的标题文字</a:t>
            </a:r>
            <a:endParaRPr lang="zh-CN" altLang="en-US" dirty="0"/>
          </a:p>
        </p:txBody>
      </p:sp>
    </p:spTree>
    <p:extLst>
      <p:ext uri="{BB962C8B-B14F-4D97-AF65-F5344CB8AC3E}">
        <p14:creationId xmlns:p14="http://schemas.microsoft.com/office/powerpoint/2010/main" val="241434019"/>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orient="horz" pos="2160">
          <p15:clr>
            <a:srgbClr val="FBAE40"/>
          </p15:clr>
        </p15:guide>
        <p15:guide id="2" pos="4967">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p:txBody>
      </p:sp>
      <p:sp>
        <p:nvSpPr>
          <p:cNvPr id="4" name="KSO_FD"/>
          <p:cNvSpPr>
            <a:spLocks noGrp="1"/>
          </p:cNvSpPr>
          <p:nvPr>
            <p:ph type="dt" sz="half" idx="10"/>
          </p:nvPr>
        </p:nvSpPr>
        <p:spPr/>
        <p:txBody>
          <a:bodyPr/>
          <a:lstStyle/>
          <a:p>
            <a:fld id="{D4183C2C-B770-43E6-B0E7-C6E5B19AE9D7}" type="datetimeFigureOut">
              <a:rPr lang="zh-CN" altLang="en-US" smtClean="0"/>
              <a:t>2016/11/24</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EF8B1EC0-8BCF-4A50-A924-F7D2B0CB15EF}" type="slidenum">
              <a:rPr lang="zh-CN" altLang="en-US" smtClean="0"/>
              <a:t>‹#›</a:t>
            </a:fld>
            <a:endParaRPr lang="zh-CN" altLang="en-US"/>
          </a:p>
        </p:txBody>
      </p:sp>
    </p:spTree>
    <p:extLst>
      <p:ext uri="{BB962C8B-B14F-4D97-AF65-F5344CB8AC3E}">
        <p14:creationId xmlns:p14="http://schemas.microsoft.com/office/powerpoint/2010/main" val="1195289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KSO_BT1"/>
          <p:cNvSpPr>
            <a:spLocks noGrp="1"/>
          </p:cNvSpPr>
          <p:nvPr>
            <p:ph type="title" orient="vert"/>
          </p:nvPr>
        </p:nvSpPr>
        <p:spPr>
          <a:xfrm>
            <a:off x="7628467" y="365125"/>
            <a:ext cx="886883" cy="5811838"/>
          </a:xfrm>
        </p:spPr>
        <p:txBody>
          <a:bodyPr vert="eaVert"/>
          <a:lstStyle/>
          <a:p>
            <a:r>
              <a:rPr lang="zh-CN" altLang="en-US" smtClean="0"/>
              <a:t>单击此处编辑母版标题样式</a:t>
            </a:r>
            <a:endParaRPr lang="en-US" dirty="0"/>
          </a:p>
        </p:txBody>
      </p:sp>
      <p:sp>
        <p:nvSpPr>
          <p:cNvPr id="3" name="KSO_BC1"/>
          <p:cNvSpPr>
            <a:spLocks noGrp="1"/>
          </p:cNvSpPr>
          <p:nvPr>
            <p:ph type="body" orient="vert" idx="1"/>
          </p:nvPr>
        </p:nvSpPr>
        <p:spPr>
          <a:xfrm>
            <a:off x="1585381" y="365125"/>
            <a:ext cx="5949952" cy="5811838"/>
          </a:xfrm>
        </p:spPr>
        <p:txBody>
          <a:bodyPr vert="eaVert"/>
          <a:lstStyle/>
          <a:p>
            <a:pPr lvl="0"/>
            <a:r>
              <a:rPr lang="zh-CN" altLang="en-US" smtClean="0"/>
              <a:t>单击此处编辑母版文本样式</a:t>
            </a:r>
          </a:p>
          <a:p>
            <a:pPr lvl="1"/>
            <a:r>
              <a:rPr lang="zh-CN" altLang="en-US" smtClean="0"/>
              <a:t>第二级</a:t>
            </a:r>
          </a:p>
        </p:txBody>
      </p:sp>
      <p:sp>
        <p:nvSpPr>
          <p:cNvPr id="4" name="KSO_FD"/>
          <p:cNvSpPr>
            <a:spLocks noGrp="1"/>
          </p:cNvSpPr>
          <p:nvPr>
            <p:ph type="dt" sz="half" idx="10"/>
          </p:nvPr>
        </p:nvSpPr>
        <p:spPr/>
        <p:txBody>
          <a:bodyPr/>
          <a:lstStyle/>
          <a:p>
            <a:fld id="{D4183C2C-B770-43E6-B0E7-C6E5B19AE9D7}" type="datetimeFigureOut">
              <a:rPr lang="zh-CN" altLang="en-US" smtClean="0"/>
              <a:t>2016/11/24</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EF8B1EC0-8BCF-4A50-A924-F7D2B0CB15EF}" type="slidenum">
              <a:rPr lang="zh-CN" altLang="en-US" smtClean="0"/>
              <a:t>‹#›</a:t>
            </a:fld>
            <a:endParaRPr lang="zh-CN" altLang="en-US"/>
          </a:p>
        </p:txBody>
      </p:sp>
    </p:spTree>
    <p:extLst>
      <p:ext uri="{BB962C8B-B14F-4D97-AF65-F5344CB8AC3E}">
        <p14:creationId xmlns:p14="http://schemas.microsoft.com/office/powerpoint/2010/main" val="3142016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idx="1"/>
          </p:nvPr>
        </p:nvSpPr>
        <p:spPr/>
        <p:txBody>
          <a:bodyPr/>
          <a:lstStyle>
            <a:lvl1pPr>
              <a:defRPr>
                <a:solidFill>
                  <a:schemeClr val="accent1">
                    <a:lumMod val="75000"/>
                  </a:schemeClr>
                </a:solidFill>
              </a:defRPr>
            </a:lvl1pPr>
          </a:lstStyle>
          <a:p>
            <a:pPr lvl="0"/>
            <a:r>
              <a:rPr lang="zh-CN" altLang="en-US" smtClean="0"/>
              <a:t>单击此处编辑母版文本样式</a:t>
            </a:r>
          </a:p>
          <a:p>
            <a:pPr lvl="1"/>
            <a:r>
              <a:rPr lang="zh-CN" altLang="en-US" smtClean="0"/>
              <a:t>第二级</a:t>
            </a:r>
          </a:p>
        </p:txBody>
      </p:sp>
      <p:sp>
        <p:nvSpPr>
          <p:cNvPr id="4" name="KSO_FD"/>
          <p:cNvSpPr>
            <a:spLocks noGrp="1"/>
          </p:cNvSpPr>
          <p:nvPr>
            <p:ph type="dt" sz="half" idx="10"/>
          </p:nvPr>
        </p:nvSpPr>
        <p:spPr/>
        <p:txBody>
          <a:bodyPr/>
          <a:lstStyle/>
          <a:p>
            <a:fld id="{D4183C2C-B770-43E6-B0E7-C6E5B19AE9D7}" type="datetimeFigureOut">
              <a:rPr lang="zh-CN" altLang="en-US" smtClean="0"/>
              <a:t>2016/11/24</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EF8B1EC0-8BCF-4A50-A924-F7D2B0CB15EF}" type="slidenum">
              <a:rPr lang="zh-CN" altLang="en-US" smtClean="0"/>
              <a:t>‹#›</a:t>
            </a:fld>
            <a:endParaRPr lang="zh-CN" altLang="en-US"/>
          </a:p>
        </p:txBody>
      </p:sp>
    </p:spTree>
    <p:extLst>
      <p:ext uri="{BB962C8B-B14F-4D97-AF65-F5344CB8AC3E}">
        <p14:creationId xmlns:p14="http://schemas.microsoft.com/office/powerpoint/2010/main" val="3446094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KSO_ST1"/>
          <p:cNvSpPr>
            <a:spLocks noGrp="1"/>
          </p:cNvSpPr>
          <p:nvPr>
            <p:ph type="title" hasCustomPrompt="1"/>
          </p:nvPr>
        </p:nvSpPr>
        <p:spPr>
          <a:xfrm>
            <a:off x="1574006" y="2108199"/>
            <a:ext cx="5995988" cy="1235075"/>
          </a:xfrm>
        </p:spPr>
        <p:txBody>
          <a:bodyPr anchor="b">
            <a:normAutofit/>
          </a:bodyPr>
          <a:lstStyle>
            <a:lvl1pPr algn="ctr">
              <a:defRPr sz="3600">
                <a:solidFill>
                  <a:schemeClr val="tx2"/>
                </a:solidFill>
                <a:effectLst/>
              </a:defRPr>
            </a:lvl1pPr>
          </a:lstStyle>
          <a:p>
            <a:r>
              <a:rPr lang="zh-CN" altLang="en-US" dirty="0" smtClean="0"/>
              <a:t>此处添加您的标题</a:t>
            </a:r>
            <a:endParaRPr lang="en-US" dirty="0"/>
          </a:p>
        </p:txBody>
      </p:sp>
      <p:sp>
        <p:nvSpPr>
          <p:cNvPr id="3" name="KSO_ST2"/>
          <p:cNvSpPr>
            <a:spLocks noGrp="1"/>
          </p:cNvSpPr>
          <p:nvPr>
            <p:ph type="body" idx="1" hasCustomPrompt="1"/>
          </p:nvPr>
        </p:nvSpPr>
        <p:spPr>
          <a:xfrm>
            <a:off x="3038169" y="3400425"/>
            <a:ext cx="3067663" cy="357478"/>
          </a:xfrm>
          <a:prstGeom prst="roundRect">
            <a:avLst>
              <a:gd name="adj" fmla="val 50000"/>
            </a:avLst>
          </a:prstGeom>
          <a:solidFill>
            <a:schemeClr val="tx2">
              <a:lumMod val="40000"/>
              <a:lumOff val="60000"/>
            </a:schemeClr>
          </a:solidFill>
        </p:spPr>
        <p:txBody>
          <a:bodyPr anchor="ctr">
            <a:normAutofit/>
          </a:bodyPr>
          <a:lstStyle>
            <a:lvl1pPr marL="0" indent="0" algn="ctr">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zh-CN" altLang="en-US" dirty="0" smtClean="0"/>
              <a:t>单击此处添加您的副标题</a:t>
            </a:r>
            <a:endParaRPr lang="en-US" altLang="zh-CN" dirty="0"/>
          </a:p>
        </p:txBody>
      </p:sp>
      <p:sp>
        <p:nvSpPr>
          <p:cNvPr id="4" name="KSO_FD"/>
          <p:cNvSpPr>
            <a:spLocks noGrp="1"/>
          </p:cNvSpPr>
          <p:nvPr>
            <p:ph type="dt" sz="half" idx="10"/>
          </p:nvPr>
        </p:nvSpPr>
        <p:spPr/>
        <p:txBody>
          <a:bodyPr/>
          <a:lstStyle/>
          <a:p>
            <a:fld id="{D4183C2C-B770-43E6-B0E7-C6E5B19AE9D7}" type="datetimeFigureOut">
              <a:rPr lang="zh-CN" altLang="en-US" smtClean="0"/>
              <a:t>2016/11/24</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EF8B1EC0-8BCF-4A50-A924-F7D2B0CB15EF}" type="slidenum">
              <a:rPr lang="zh-CN" altLang="en-US" smtClean="0"/>
              <a:t>‹#›</a:t>
            </a:fld>
            <a:endParaRPr lang="zh-CN" altLang="en-US"/>
          </a:p>
        </p:txBody>
      </p:sp>
    </p:spTree>
    <p:extLst>
      <p:ext uri="{BB962C8B-B14F-4D97-AF65-F5344CB8AC3E}">
        <p14:creationId xmlns:p14="http://schemas.microsoft.com/office/powerpoint/2010/main" val="3591168421"/>
      </p:ext>
    </p:extLst>
  </p:cSld>
  <p:clrMapOvr>
    <a:masterClrMapping/>
  </p:clrMapOvr>
  <p:extLst mod="1">
    <p:ext uri="{DCECCB84-F9BA-43D5-87BE-67443E8EF086}">
      <p15:sldGuideLst xmlns:p15="http://schemas.microsoft.com/office/powerpoint/2012/main" xmlns=""/>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sz="half" idx="1"/>
          </p:nvPr>
        </p:nvSpPr>
        <p:spPr>
          <a:xfrm>
            <a:off x="1049867" y="1244600"/>
            <a:ext cx="3810000" cy="4932363"/>
          </a:xfrm>
        </p:spPr>
        <p:txBody>
          <a:bodyPr/>
          <a:lstStyle/>
          <a:p>
            <a:pPr lvl="0"/>
            <a:r>
              <a:rPr lang="zh-CN" altLang="en-US" smtClean="0"/>
              <a:t>单击此处编辑母版文本样式</a:t>
            </a:r>
          </a:p>
          <a:p>
            <a:pPr lvl="1"/>
            <a:r>
              <a:rPr lang="zh-CN" altLang="en-US" smtClean="0"/>
              <a:t>第二级</a:t>
            </a:r>
          </a:p>
        </p:txBody>
      </p:sp>
      <p:sp>
        <p:nvSpPr>
          <p:cNvPr id="4" name="KSO_BC2"/>
          <p:cNvSpPr>
            <a:spLocks noGrp="1"/>
          </p:cNvSpPr>
          <p:nvPr>
            <p:ph sz="half" idx="2"/>
          </p:nvPr>
        </p:nvSpPr>
        <p:spPr>
          <a:xfrm>
            <a:off x="4889499" y="1244600"/>
            <a:ext cx="3820587" cy="4932363"/>
          </a:xfrm>
        </p:spPr>
        <p:txBody>
          <a:bodyPr/>
          <a:lstStyle/>
          <a:p>
            <a:pPr lvl="0"/>
            <a:r>
              <a:rPr lang="zh-CN" altLang="en-US" smtClean="0"/>
              <a:t>单击此处编辑母版文本样式</a:t>
            </a:r>
          </a:p>
          <a:p>
            <a:pPr lvl="1"/>
            <a:r>
              <a:rPr lang="zh-CN" altLang="en-US" smtClean="0"/>
              <a:t>第二级</a:t>
            </a:r>
          </a:p>
        </p:txBody>
      </p:sp>
      <p:sp>
        <p:nvSpPr>
          <p:cNvPr id="5" name="KSO_FD"/>
          <p:cNvSpPr>
            <a:spLocks noGrp="1"/>
          </p:cNvSpPr>
          <p:nvPr>
            <p:ph type="dt" sz="half" idx="10"/>
          </p:nvPr>
        </p:nvSpPr>
        <p:spPr/>
        <p:txBody>
          <a:bodyPr/>
          <a:lstStyle/>
          <a:p>
            <a:fld id="{D4183C2C-B770-43E6-B0E7-C6E5B19AE9D7}" type="datetimeFigureOut">
              <a:rPr lang="zh-CN" altLang="en-US" smtClean="0"/>
              <a:t>2016/11/24</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EF8B1EC0-8BCF-4A50-A924-F7D2B0CB15EF}" type="slidenum">
              <a:rPr lang="zh-CN" altLang="en-US" smtClean="0"/>
              <a:t>‹#›</a:t>
            </a:fld>
            <a:endParaRPr lang="zh-CN" altLang="en-US"/>
          </a:p>
        </p:txBody>
      </p:sp>
    </p:spTree>
    <p:extLst>
      <p:ext uri="{BB962C8B-B14F-4D97-AF65-F5344CB8AC3E}">
        <p14:creationId xmlns:p14="http://schemas.microsoft.com/office/powerpoint/2010/main" val="3862725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1727199" y="118532"/>
            <a:ext cx="6984076" cy="71702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24576" y="1376362"/>
            <a:ext cx="3868340"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KSO_BC1"/>
          <p:cNvSpPr>
            <a:spLocks noGrp="1"/>
          </p:cNvSpPr>
          <p:nvPr>
            <p:ph sz="half" idx="2"/>
          </p:nvPr>
        </p:nvSpPr>
        <p:spPr>
          <a:xfrm>
            <a:off x="824576" y="2200274"/>
            <a:ext cx="3868340" cy="3684588"/>
          </a:xfrm>
        </p:spPr>
        <p:txBody>
          <a:bodyPr/>
          <a:lstStyle/>
          <a:p>
            <a:pPr lvl="0"/>
            <a:r>
              <a:rPr lang="zh-CN" altLang="en-US" smtClean="0"/>
              <a:t>单击此处编辑母版文本样式</a:t>
            </a:r>
          </a:p>
          <a:p>
            <a:pPr lvl="1"/>
            <a:r>
              <a:rPr lang="zh-CN" altLang="en-US" smtClean="0"/>
              <a:t>第二级</a:t>
            </a:r>
          </a:p>
        </p:txBody>
      </p:sp>
      <p:sp>
        <p:nvSpPr>
          <p:cNvPr id="5" name="Text Placeholder 4"/>
          <p:cNvSpPr>
            <a:spLocks noGrp="1"/>
          </p:cNvSpPr>
          <p:nvPr>
            <p:ph type="body" sz="quarter" idx="3"/>
          </p:nvPr>
        </p:nvSpPr>
        <p:spPr>
          <a:xfrm>
            <a:off x="4823884" y="1376362"/>
            <a:ext cx="3887391"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KSO_BC2"/>
          <p:cNvSpPr>
            <a:spLocks noGrp="1"/>
          </p:cNvSpPr>
          <p:nvPr>
            <p:ph sz="quarter" idx="4"/>
          </p:nvPr>
        </p:nvSpPr>
        <p:spPr>
          <a:xfrm>
            <a:off x="4823884" y="2200274"/>
            <a:ext cx="3887391" cy="3684588"/>
          </a:xfrm>
        </p:spPr>
        <p:txBody>
          <a:bodyPr/>
          <a:lstStyle/>
          <a:p>
            <a:pPr lvl="0"/>
            <a:r>
              <a:rPr lang="zh-CN" altLang="en-US" smtClean="0"/>
              <a:t>单击此处编辑母版文本样式</a:t>
            </a:r>
          </a:p>
          <a:p>
            <a:pPr lvl="1"/>
            <a:r>
              <a:rPr lang="zh-CN" altLang="en-US" smtClean="0"/>
              <a:t>第二级</a:t>
            </a:r>
          </a:p>
        </p:txBody>
      </p:sp>
      <p:sp>
        <p:nvSpPr>
          <p:cNvPr id="7" name="KSO_FD"/>
          <p:cNvSpPr>
            <a:spLocks noGrp="1"/>
          </p:cNvSpPr>
          <p:nvPr>
            <p:ph type="dt" sz="half" idx="10"/>
          </p:nvPr>
        </p:nvSpPr>
        <p:spPr/>
        <p:txBody>
          <a:bodyPr/>
          <a:lstStyle/>
          <a:p>
            <a:fld id="{D4183C2C-B770-43E6-B0E7-C6E5B19AE9D7}" type="datetimeFigureOut">
              <a:rPr lang="zh-CN" altLang="en-US" smtClean="0"/>
              <a:t>2016/11/24</a:t>
            </a:fld>
            <a:endParaRPr lang="zh-CN" altLang="en-US"/>
          </a:p>
        </p:txBody>
      </p:sp>
      <p:sp>
        <p:nvSpPr>
          <p:cNvPr id="8" name="KSO_FT"/>
          <p:cNvSpPr>
            <a:spLocks noGrp="1"/>
          </p:cNvSpPr>
          <p:nvPr>
            <p:ph type="ftr" sz="quarter" idx="11"/>
          </p:nvPr>
        </p:nvSpPr>
        <p:spPr/>
        <p:txBody>
          <a:bodyPr/>
          <a:lstStyle/>
          <a:p>
            <a:endParaRPr lang="zh-CN" altLang="en-US"/>
          </a:p>
        </p:txBody>
      </p:sp>
      <p:sp>
        <p:nvSpPr>
          <p:cNvPr id="9" name="KSO_FN"/>
          <p:cNvSpPr>
            <a:spLocks noGrp="1"/>
          </p:cNvSpPr>
          <p:nvPr>
            <p:ph type="sldNum" sz="quarter" idx="12"/>
          </p:nvPr>
        </p:nvSpPr>
        <p:spPr/>
        <p:txBody>
          <a:bodyPr/>
          <a:lstStyle/>
          <a:p>
            <a:fld id="{EF8B1EC0-8BCF-4A50-A924-F7D2B0CB15EF}" type="slidenum">
              <a:rPr lang="zh-CN" altLang="en-US" smtClean="0"/>
              <a:t>‹#›</a:t>
            </a:fld>
            <a:endParaRPr lang="zh-CN" altLang="en-US"/>
          </a:p>
        </p:txBody>
      </p:sp>
    </p:spTree>
    <p:extLst>
      <p:ext uri="{BB962C8B-B14F-4D97-AF65-F5344CB8AC3E}">
        <p14:creationId xmlns:p14="http://schemas.microsoft.com/office/powerpoint/2010/main" val="3461767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FD"/>
          <p:cNvSpPr>
            <a:spLocks noGrp="1"/>
          </p:cNvSpPr>
          <p:nvPr>
            <p:ph type="dt" sz="half" idx="10"/>
          </p:nvPr>
        </p:nvSpPr>
        <p:spPr/>
        <p:txBody>
          <a:bodyPr/>
          <a:lstStyle/>
          <a:p>
            <a:fld id="{D4183C2C-B770-43E6-B0E7-C6E5B19AE9D7}" type="datetimeFigureOut">
              <a:rPr lang="zh-CN" altLang="en-US" smtClean="0"/>
              <a:t>2016/11/24</a:t>
            </a:fld>
            <a:endParaRPr lang="zh-CN" altLang="en-US"/>
          </a:p>
        </p:txBody>
      </p:sp>
      <p:sp>
        <p:nvSpPr>
          <p:cNvPr id="4" name="KSO_FT"/>
          <p:cNvSpPr>
            <a:spLocks noGrp="1"/>
          </p:cNvSpPr>
          <p:nvPr>
            <p:ph type="ftr" sz="quarter" idx="11"/>
          </p:nvPr>
        </p:nvSpPr>
        <p:spPr/>
        <p:txBody>
          <a:bodyPr/>
          <a:lstStyle/>
          <a:p>
            <a:endParaRPr lang="zh-CN" altLang="en-US"/>
          </a:p>
        </p:txBody>
      </p:sp>
      <p:sp>
        <p:nvSpPr>
          <p:cNvPr id="5" name="KSO_FN"/>
          <p:cNvSpPr>
            <a:spLocks noGrp="1"/>
          </p:cNvSpPr>
          <p:nvPr>
            <p:ph type="sldNum" sz="quarter" idx="12"/>
          </p:nvPr>
        </p:nvSpPr>
        <p:spPr/>
        <p:txBody>
          <a:bodyPr/>
          <a:lstStyle/>
          <a:p>
            <a:fld id="{EF8B1EC0-8BCF-4A50-A924-F7D2B0CB15EF}" type="slidenum">
              <a:rPr lang="zh-CN" altLang="en-US" smtClean="0"/>
              <a:t>‹#›</a:t>
            </a:fld>
            <a:endParaRPr lang="zh-CN" altLang="en-US"/>
          </a:p>
        </p:txBody>
      </p:sp>
    </p:spTree>
    <p:extLst>
      <p:ext uri="{BB962C8B-B14F-4D97-AF65-F5344CB8AC3E}">
        <p14:creationId xmlns:p14="http://schemas.microsoft.com/office/powerpoint/2010/main" val="1183153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KSO_FD"/>
          <p:cNvSpPr>
            <a:spLocks noGrp="1"/>
          </p:cNvSpPr>
          <p:nvPr>
            <p:ph type="dt" sz="half" idx="10"/>
          </p:nvPr>
        </p:nvSpPr>
        <p:spPr/>
        <p:txBody>
          <a:bodyPr/>
          <a:lstStyle/>
          <a:p>
            <a:fld id="{D4183C2C-B770-43E6-B0E7-C6E5B19AE9D7}" type="datetimeFigureOut">
              <a:rPr lang="zh-CN" altLang="en-US" smtClean="0"/>
              <a:t>2016/11/24</a:t>
            </a:fld>
            <a:endParaRPr lang="zh-CN" altLang="en-US"/>
          </a:p>
        </p:txBody>
      </p:sp>
      <p:sp>
        <p:nvSpPr>
          <p:cNvPr id="3" name="KSO_FT"/>
          <p:cNvSpPr>
            <a:spLocks noGrp="1"/>
          </p:cNvSpPr>
          <p:nvPr>
            <p:ph type="ftr" sz="quarter" idx="11"/>
          </p:nvPr>
        </p:nvSpPr>
        <p:spPr/>
        <p:txBody>
          <a:bodyPr/>
          <a:lstStyle/>
          <a:p>
            <a:endParaRPr lang="zh-CN" altLang="en-US"/>
          </a:p>
        </p:txBody>
      </p:sp>
      <p:sp>
        <p:nvSpPr>
          <p:cNvPr id="4" name="KSO_FN"/>
          <p:cNvSpPr>
            <a:spLocks noGrp="1"/>
          </p:cNvSpPr>
          <p:nvPr>
            <p:ph type="sldNum" sz="quarter" idx="12"/>
          </p:nvPr>
        </p:nvSpPr>
        <p:spPr/>
        <p:txBody>
          <a:bodyPr/>
          <a:lstStyle/>
          <a:p>
            <a:fld id="{EF8B1EC0-8BCF-4A50-A924-F7D2B0CB15EF}" type="slidenum">
              <a:rPr lang="zh-CN" altLang="en-US" smtClean="0"/>
              <a:t>‹#›</a:t>
            </a:fld>
            <a:endParaRPr lang="zh-CN" altLang="en-US"/>
          </a:p>
        </p:txBody>
      </p:sp>
    </p:spTree>
    <p:extLst>
      <p:ext uri="{BB962C8B-B14F-4D97-AF65-F5344CB8AC3E}">
        <p14:creationId xmlns:p14="http://schemas.microsoft.com/office/powerpoint/2010/main" val="1847325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KSO_BT1"/>
          <p:cNvSpPr>
            <a:spLocks noGrp="1"/>
          </p:cNvSpPr>
          <p:nvPr>
            <p:ph type="title"/>
          </p:nvPr>
        </p:nvSpPr>
        <p:spPr>
          <a:xfrm>
            <a:off x="858442" y="533402"/>
            <a:ext cx="2949178" cy="1600200"/>
          </a:xfrm>
        </p:spPr>
        <p:txBody>
          <a:bodyPr anchor="b"/>
          <a:lstStyle>
            <a:lvl1pPr>
              <a:defRPr sz="3200"/>
            </a:lvl1pPr>
          </a:lstStyle>
          <a:p>
            <a:r>
              <a:rPr lang="zh-CN" altLang="en-US" smtClean="0"/>
              <a:t>单击此处编辑母版标题样式</a:t>
            </a:r>
            <a:endParaRPr lang="en-US" dirty="0"/>
          </a:p>
        </p:txBody>
      </p:sp>
      <p:sp>
        <p:nvSpPr>
          <p:cNvPr id="3" name="KSO_BC1"/>
          <p:cNvSpPr>
            <a:spLocks noGrp="1"/>
          </p:cNvSpPr>
          <p:nvPr>
            <p:ph idx="1"/>
          </p:nvPr>
        </p:nvSpPr>
        <p:spPr>
          <a:xfrm>
            <a:off x="4115992" y="1063628"/>
            <a:ext cx="4629150"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p:txBody>
      </p:sp>
      <p:sp>
        <p:nvSpPr>
          <p:cNvPr id="4" name="KSO_BC2"/>
          <p:cNvSpPr>
            <a:spLocks noGrp="1"/>
          </p:cNvSpPr>
          <p:nvPr>
            <p:ph type="body" sz="half" idx="2"/>
          </p:nvPr>
        </p:nvSpPr>
        <p:spPr>
          <a:xfrm>
            <a:off x="858442" y="2133602"/>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KSO_FD"/>
          <p:cNvSpPr>
            <a:spLocks noGrp="1"/>
          </p:cNvSpPr>
          <p:nvPr>
            <p:ph type="dt" sz="half" idx="10"/>
          </p:nvPr>
        </p:nvSpPr>
        <p:spPr/>
        <p:txBody>
          <a:bodyPr/>
          <a:lstStyle/>
          <a:p>
            <a:fld id="{D4183C2C-B770-43E6-B0E7-C6E5B19AE9D7}" type="datetimeFigureOut">
              <a:rPr lang="zh-CN" altLang="en-US" smtClean="0"/>
              <a:t>2016/11/24</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EF8B1EC0-8BCF-4A50-A924-F7D2B0CB15EF}" type="slidenum">
              <a:rPr lang="zh-CN" altLang="en-US" smtClean="0"/>
              <a:t>‹#›</a:t>
            </a:fld>
            <a:endParaRPr lang="zh-CN" altLang="en-US"/>
          </a:p>
        </p:txBody>
      </p:sp>
    </p:spTree>
    <p:extLst>
      <p:ext uri="{BB962C8B-B14F-4D97-AF65-F5344CB8AC3E}">
        <p14:creationId xmlns:p14="http://schemas.microsoft.com/office/powerpoint/2010/main" val="2390984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KSO_BT1"/>
          <p:cNvSpPr>
            <a:spLocks noGrp="1"/>
          </p:cNvSpPr>
          <p:nvPr>
            <p:ph type="title"/>
          </p:nvPr>
        </p:nvSpPr>
        <p:spPr>
          <a:xfrm>
            <a:off x="934644" y="457200"/>
            <a:ext cx="2949178" cy="1600200"/>
          </a:xfrm>
        </p:spPr>
        <p:txBody>
          <a:bodyPr anchor="b"/>
          <a:lstStyle>
            <a:lvl1pPr>
              <a:defRPr sz="3200"/>
            </a:lvl1pPr>
          </a:lstStyle>
          <a:p>
            <a:r>
              <a:rPr lang="zh-CN" altLang="en-US" smtClean="0"/>
              <a:t>单击此处编辑母版标题样式</a:t>
            </a:r>
            <a:endParaRPr lang="en-US" dirty="0"/>
          </a:p>
        </p:txBody>
      </p:sp>
      <p:sp>
        <p:nvSpPr>
          <p:cNvPr id="3" name="KSO_BC1"/>
          <p:cNvSpPr>
            <a:spLocks noGrp="1" noChangeAspect="1"/>
          </p:cNvSpPr>
          <p:nvPr>
            <p:ph type="pic" idx="1"/>
          </p:nvPr>
        </p:nvSpPr>
        <p:spPr>
          <a:xfrm>
            <a:off x="4082125"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KSO_BC2"/>
          <p:cNvSpPr>
            <a:spLocks noGrp="1"/>
          </p:cNvSpPr>
          <p:nvPr>
            <p:ph type="body" sz="half" idx="2"/>
          </p:nvPr>
        </p:nvSpPr>
        <p:spPr>
          <a:xfrm>
            <a:off x="934644"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KSO_FD"/>
          <p:cNvSpPr>
            <a:spLocks noGrp="1"/>
          </p:cNvSpPr>
          <p:nvPr>
            <p:ph type="dt" sz="half" idx="10"/>
          </p:nvPr>
        </p:nvSpPr>
        <p:spPr/>
        <p:txBody>
          <a:bodyPr/>
          <a:lstStyle/>
          <a:p>
            <a:fld id="{D4183C2C-B770-43E6-B0E7-C6E5B19AE9D7}" type="datetimeFigureOut">
              <a:rPr lang="zh-CN" altLang="en-US" smtClean="0"/>
              <a:t>2016/11/24</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EF8B1EC0-8BCF-4A50-A924-F7D2B0CB15EF}" type="slidenum">
              <a:rPr lang="zh-CN" altLang="en-US" smtClean="0"/>
              <a:t>‹#›</a:t>
            </a:fld>
            <a:endParaRPr lang="zh-CN" altLang="en-US"/>
          </a:p>
        </p:txBody>
      </p:sp>
    </p:spTree>
    <p:extLst>
      <p:ext uri="{BB962C8B-B14F-4D97-AF65-F5344CB8AC3E}">
        <p14:creationId xmlns:p14="http://schemas.microsoft.com/office/powerpoint/2010/main" val="2117919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5" name="图片 14"/>
          <p:cNvPicPr>
            <a:picLocks noChangeAspect="1"/>
          </p:cNvPicPr>
          <p:nvPr/>
        </p:nvPicPr>
        <p:blipFill rotWithShape="1">
          <a:blip r:embed="rId13">
            <a:extLst>
              <a:ext uri="{28A0092B-C50C-407E-A947-70E740481C1C}">
                <a14:useLocalDpi xmlns:a14="http://schemas.microsoft.com/office/drawing/2010/main" val="0"/>
              </a:ext>
            </a:extLst>
          </a:blip>
          <a:srcRect l="379" t="36" r="4760" b="6355"/>
          <a:stretch/>
        </p:blipFill>
        <p:spPr>
          <a:xfrm>
            <a:off x="0" y="0"/>
            <a:ext cx="9142485" cy="6858000"/>
          </a:xfrm>
          <a:prstGeom prst="rect">
            <a:avLst/>
          </a:prstGeom>
        </p:spPr>
      </p:pic>
      <p:sp>
        <p:nvSpPr>
          <p:cNvPr id="10" name="矩形 9"/>
          <p:cNvSpPr/>
          <p:nvPr/>
        </p:nvSpPr>
        <p:spPr>
          <a:xfrm>
            <a:off x="0" y="0"/>
            <a:ext cx="9144000" cy="6548846"/>
          </a:xfrm>
          <a:prstGeom prst="rect">
            <a:avLst/>
          </a:prstGeom>
          <a:gradFill flip="none" rotWithShape="1">
            <a:gsLst>
              <a:gs pos="0">
                <a:schemeClr val="bg1">
                  <a:alpha val="79000"/>
                </a:schemeClr>
              </a:gs>
              <a:gs pos="100000">
                <a:schemeClr val="bg1">
                  <a:shade val="100000"/>
                  <a:satMod val="115000"/>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KSO_FD"/>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183C2C-B770-43E6-B0E7-C6E5B19AE9D7}" type="datetimeFigureOut">
              <a:rPr lang="zh-CN" altLang="en-US" smtClean="0"/>
              <a:t>2016/11/24</a:t>
            </a:fld>
            <a:endParaRPr lang="zh-CN" altLang="en-US"/>
          </a:p>
        </p:txBody>
      </p:sp>
      <p:sp>
        <p:nvSpPr>
          <p:cNvPr id="5" name="KSO_FT"/>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KSO_FN"/>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B1EC0-8BCF-4A50-A924-F7D2B0CB15EF}" type="slidenum">
              <a:rPr lang="zh-CN" altLang="en-US" smtClean="0"/>
              <a:t>‹#›</a:t>
            </a:fld>
            <a:endParaRPr lang="zh-CN" altLang="en-US"/>
          </a:p>
        </p:txBody>
      </p:sp>
      <p:sp>
        <p:nvSpPr>
          <p:cNvPr id="2" name="KSO_BT1"/>
          <p:cNvSpPr>
            <a:spLocks noGrp="1"/>
          </p:cNvSpPr>
          <p:nvPr>
            <p:ph type="title"/>
          </p:nvPr>
        </p:nvSpPr>
        <p:spPr>
          <a:xfrm>
            <a:off x="419099" y="54068"/>
            <a:ext cx="8292045" cy="699594"/>
          </a:xfrm>
          <a:prstGeom prst="rect">
            <a:avLst/>
          </a:prstGeom>
        </p:spPr>
        <p:txBody>
          <a:bodyPr vert="horz" lIns="91440" tIns="45720" rIns="91440" bIns="45720" rtlCol="0" anchor="b">
            <a:normAutofit/>
          </a:bodyPr>
          <a:lstStyle/>
          <a:p>
            <a:r>
              <a:rPr lang="zh-CN" altLang="en-US" dirty="0" smtClean="0"/>
              <a:t>单击此处编辑母版标题样式</a:t>
            </a:r>
            <a:endParaRPr lang="en-US" dirty="0"/>
          </a:p>
        </p:txBody>
      </p:sp>
      <p:sp>
        <p:nvSpPr>
          <p:cNvPr id="3" name="KSO_BC1"/>
          <p:cNvSpPr>
            <a:spLocks noGrp="1"/>
          </p:cNvSpPr>
          <p:nvPr>
            <p:ph type="body" idx="1"/>
          </p:nvPr>
        </p:nvSpPr>
        <p:spPr>
          <a:xfrm>
            <a:off x="419099" y="918126"/>
            <a:ext cx="8292045" cy="4912625"/>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p:txBody>
      </p:sp>
    </p:spTree>
    <p:extLst>
      <p:ext uri="{BB962C8B-B14F-4D97-AF65-F5344CB8AC3E}">
        <p14:creationId xmlns:p14="http://schemas.microsoft.com/office/powerpoint/2010/main" val="63802678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1" i="0" kern="1200" baseline="0">
          <a:solidFill>
            <a:schemeClr val="accent1"/>
          </a:solidFill>
          <a:effectLst/>
          <a:latin typeface="+mj-ea"/>
          <a:ea typeface="+mj-ea"/>
          <a:cs typeface="+mj-cs"/>
        </a:defRPr>
      </a:lvl1pPr>
    </p:titleStyle>
    <p:bodyStyle>
      <a:lvl1pPr marL="357188" indent="-357188" algn="just" defTabSz="914400" rtl="0" eaLnBrk="1" latinLnBrk="0" hangingPunct="1">
        <a:lnSpc>
          <a:spcPct val="110000"/>
        </a:lnSpc>
        <a:spcBef>
          <a:spcPts val="600"/>
        </a:spcBef>
        <a:spcAft>
          <a:spcPts val="0"/>
        </a:spcAft>
        <a:buClr>
          <a:schemeClr val="accent1"/>
        </a:buClr>
        <a:buSzPct val="80000"/>
        <a:buFont typeface="Wingdings 2" panose="05020102010507070707" pitchFamily="18" charset="2"/>
        <a:buChar char=""/>
        <a:defRPr lang="zh-CN" altLang="en-US" sz="2400" kern="1200" baseline="0" dirty="0" smtClean="0">
          <a:solidFill>
            <a:schemeClr val="accent1">
              <a:lumMod val="75000"/>
            </a:schemeClr>
          </a:solidFill>
          <a:latin typeface="+mn-ea"/>
          <a:ea typeface="+mn-ea"/>
          <a:cs typeface="+mn-cs"/>
        </a:defRPr>
      </a:lvl1pPr>
      <a:lvl2pPr marL="357188" indent="-357188" algn="just" defTabSz="914400" rtl="0" eaLnBrk="1" latinLnBrk="0" hangingPunct="1">
        <a:lnSpc>
          <a:spcPct val="120000"/>
        </a:lnSpc>
        <a:spcBef>
          <a:spcPts val="0"/>
        </a:spcBef>
        <a:spcAft>
          <a:spcPts val="600"/>
        </a:spcAft>
        <a:buClr>
          <a:schemeClr val="accent2">
            <a:lumMod val="60000"/>
            <a:lumOff val="40000"/>
          </a:schemeClr>
        </a:buClr>
        <a:buFont typeface="幼圆" panose="02010509060101010101" pitchFamily="49" charset="-122"/>
        <a:buChar char=" "/>
        <a:defRPr sz="1600" kern="1200" baseline="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hyperlink" Target="http://baike.baidu.com/view/16215.htm" TargetMode="External"/><Relationship Id="rId13" Type="http://schemas.openxmlformats.org/officeDocument/2006/relationships/hyperlink" Target="http://baike.baidu.com/subview/891203/17394928.htm" TargetMode="External"/><Relationship Id="rId18" Type="http://schemas.openxmlformats.org/officeDocument/2006/relationships/hyperlink" Target="http://baike.baidu.com/view/1436134.htm" TargetMode="External"/><Relationship Id="rId3" Type="http://schemas.openxmlformats.org/officeDocument/2006/relationships/hyperlink" Target="http://baike.baidu.com/view/2786789.htm" TargetMode="External"/><Relationship Id="rId7" Type="http://schemas.openxmlformats.org/officeDocument/2006/relationships/hyperlink" Target="http://baike.baidu.com/view/2649589.htm" TargetMode="External"/><Relationship Id="rId12" Type="http://schemas.openxmlformats.org/officeDocument/2006/relationships/hyperlink" Target="http://baike.baidu.com/subview/300628/10258475.htm" TargetMode="External"/><Relationship Id="rId17" Type="http://schemas.openxmlformats.org/officeDocument/2006/relationships/hyperlink" Target="http://baike.baidu.com/subview/6771/10628575.htm" TargetMode="External"/><Relationship Id="rId2" Type="http://schemas.openxmlformats.org/officeDocument/2006/relationships/hyperlink" Target="http://baike.baidu.com/view/18165.htm" TargetMode="External"/><Relationship Id="rId16" Type="http://schemas.openxmlformats.org/officeDocument/2006/relationships/hyperlink" Target="http://baike.baidu.com/view/10750148.htm" TargetMode="External"/><Relationship Id="rId1" Type="http://schemas.openxmlformats.org/officeDocument/2006/relationships/slideLayout" Target="../slideLayouts/slideLayout2.xml"/><Relationship Id="rId6" Type="http://schemas.openxmlformats.org/officeDocument/2006/relationships/hyperlink" Target="http://baike.baidu.com/view/969221.htm" TargetMode="External"/><Relationship Id="rId11" Type="http://schemas.openxmlformats.org/officeDocument/2006/relationships/hyperlink" Target="http://baike.baidu.com/subview/7821763/13873631.htm" TargetMode="External"/><Relationship Id="rId5" Type="http://schemas.openxmlformats.org/officeDocument/2006/relationships/hyperlink" Target="http://baike.baidu.com/view/330120.htm" TargetMode="External"/><Relationship Id="rId15" Type="http://schemas.openxmlformats.org/officeDocument/2006/relationships/hyperlink" Target="http://baike.baidu.com/subview/61891/14022133.htm" TargetMode="External"/><Relationship Id="rId10" Type="http://schemas.openxmlformats.org/officeDocument/2006/relationships/hyperlink" Target="http://baike.baidu.com/view/794.htm" TargetMode="External"/><Relationship Id="rId4" Type="http://schemas.openxmlformats.org/officeDocument/2006/relationships/hyperlink" Target="http://baike.baidu.com/subview/1526/13606924.htm" TargetMode="External"/><Relationship Id="rId9" Type="http://schemas.openxmlformats.org/officeDocument/2006/relationships/hyperlink" Target="http://baike.baidu.com/view/19159.htm" TargetMode="External"/><Relationship Id="rId14" Type="http://schemas.openxmlformats.org/officeDocument/2006/relationships/hyperlink" Target="http://baike.baidu.com/view/9931486.ht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4932040" y="5517232"/>
            <a:ext cx="2883970" cy="448208"/>
          </a:xfrm>
        </p:spPr>
        <p:txBody>
          <a:bodyPr/>
          <a:lstStyle/>
          <a:p>
            <a:r>
              <a:rPr lang="zh-CN" altLang="en-US" sz="2400" dirty="0" smtClean="0">
                <a:solidFill>
                  <a:schemeClr val="tx1">
                    <a:lumMod val="50000"/>
                  </a:schemeClr>
                </a:solidFill>
                <a:latin typeface="黑体" pitchFamily="49" charset="-122"/>
                <a:ea typeface="黑体" pitchFamily="49" charset="-122"/>
              </a:rPr>
              <a:t>教师：张清兰</a:t>
            </a:r>
            <a:endParaRPr lang="zh-CN" altLang="en-US" sz="2400" dirty="0">
              <a:solidFill>
                <a:schemeClr val="tx1">
                  <a:lumMod val="50000"/>
                </a:schemeClr>
              </a:solidFill>
              <a:latin typeface="黑体" pitchFamily="49" charset="-122"/>
              <a:ea typeface="黑体" pitchFamily="49" charset="-122"/>
            </a:endParaRPr>
          </a:p>
        </p:txBody>
      </p:sp>
      <p:sp>
        <p:nvSpPr>
          <p:cNvPr id="2" name="标题 1"/>
          <p:cNvSpPr>
            <a:spLocks noGrp="1"/>
          </p:cNvSpPr>
          <p:nvPr>
            <p:ph type="title"/>
          </p:nvPr>
        </p:nvSpPr>
        <p:spPr>
          <a:xfrm>
            <a:off x="4788024" y="4221088"/>
            <a:ext cx="3964090" cy="792087"/>
          </a:xfrm>
        </p:spPr>
        <p:txBody>
          <a:bodyPr/>
          <a:lstStyle/>
          <a:p>
            <a:r>
              <a:rPr lang="zh-CN" altLang="en-US" sz="4000" dirty="0" smtClean="0">
                <a:solidFill>
                  <a:schemeClr val="tx1">
                    <a:lumMod val="50000"/>
                  </a:schemeClr>
                </a:solidFill>
                <a:latin typeface="黑体" pitchFamily="49" charset="-122"/>
                <a:ea typeface="黑体" pitchFamily="49" charset="-122"/>
              </a:rPr>
              <a:t>微信在教学中的应用</a:t>
            </a:r>
            <a:endParaRPr lang="zh-CN" altLang="en-US" sz="4000" dirty="0">
              <a:solidFill>
                <a:schemeClr val="tx1">
                  <a:lumMod val="50000"/>
                </a:schemeClr>
              </a:solidFill>
              <a:latin typeface="黑体" pitchFamily="49" charset="-122"/>
              <a:ea typeface="黑体" pitchFamily="49" charset="-122"/>
            </a:endParaRPr>
          </a:p>
        </p:txBody>
      </p:sp>
    </p:spTree>
    <p:extLst>
      <p:ext uri="{BB962C8B-B14F-4D97-AF65-F5344CB8AC3E}">
        <p14:creationId xmlns:p14="http://schemas.microsoft.com/office/powerpoint/2010/main" val="4104277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tx1"/>
                </a:solidFill>
              </a:rPr>
              <a:t>现代生活中有哪些交流工具呢？</a:t>
            </a:r>
            <a:endParaRPr lang="zh-CN" altLang="en-US" dirty="0">
              <a:solidFill>
                <a:schemeClr val="tx1"/>
              </a:solidFill>
            </a:endParaRPr>
          </a:p>
        </p:txBody>
      </p:sp>
      <p:pic>
        <p:nvPicPr>
          <p:cNvPr id="4" name="内容占位符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2060848"/>
            <a:ext cx="2088232" cy="2088232"/>
          </a:xfrm>
        </p:spPr>
      </p:pic>
      <p:pic>
        <p:nvPicPr>
          <p:cNvPr id="1026" name="Picture 2" descr="C:\Users\zhangshan\Desktop\3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5" y="2204864"/>
            <a:ext cx="2276538" cy="217788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zhangshan\Desktop\untitle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32336" y="2354718"/>
            <a:ext cx="1872208" cy="187817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4788024" y="5157192"/>
            <a:ext cx="3600400" cy="492443"/>
          </a:xfrm>
          <a:prstGeom prst="rect">
            <a:avLst/>
          </a:prstGeom>
          <a:noFill/>
        </p:spPr>
        <p:txBody>
          <a:bodyPr wrap="square" rtlCol="0">
            <a:spAutoFit/>
          </a:bodyPr>
          <a:lstStyle/>
          <a:p>
            <a:pPr>
              <a:lnSpc>
                <a:spcPct val="130000"/>
              </a:lnSpc>
            </a:pPr>
            <a:r>
              <a:rPr lang="zh-CN" altLang="en-US" sz="2000" dirty="0" smtClean="0">
                <a:solidFill>
                  <a:schemeClr val="tx1">
                    <a:lumMod val="75000"/>
                  </a:schemeClr>
                </a:solidFill>
                <a:latin typeface="Arial" panose="020B0604020202020204" pitchFamily="34" charset="0"/>
                <a:ea typeface="微软雅黑" panose="020B0503020204020204" pitchFamily="34" charset="-122"/>
              </a:rPr>
              <a:t>这些都是一些常见当交流工具</a:t>
            </a:r>
            <a:r>
              <a:rPr lang="zh-CN" altLang="en-US" sz="1400" dirty="0">
                <a:latin typeface="Arial" panose="020B0604020202020204" pitchFamily="34" charset="0"/>
                <a:ea typeface="微软雅黑" panose="020B0503020204020204" pitchFamily="34" charset="-122"/>
              </a:rPr>
              <a:t>！</a:t>
            </a:r>
            <a:endParaRPr lang="zh-CN" altLang="en-US" sz="1400" dirty="0" smtClean="0">
              <a:latin typeface="Arial" panose="020B0604020202020204" pitchFamily="34" charset="0"/>
              <a:ea typeface="微软雅黑" panose="020B0503020204020204" pitchFamily="34" charset="-122"/>
            </a:endParaRPr>
          </a:p>
        </p:txBody>
      </p:sp>
    </p:spTree>
    <p:extLst>
      <p:ext uri="{BB962C8B-B14F-4D97-AF65-F5344CB8AC3E}">
        <p14:creationId xmlns:p14="http://schemas.microsoft.com/office/powerpoint/2010/main" val="280038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95736" y="9952"/>
            <a:ext cx="4464496" cy="699594"/>
          </a:xfrm>
        </p:spPr>
        <p:txBody>
          <a:bodyPr>
            <a:normAutofit/>
          </a:bodyPr>
          <a:lstStyle/>
          <a:p>
            <a:r>
              <a:rPr lang="zh-CN" altLang="en-US" dirty="0" smtClean="0"/>
              <a:t>微信，是一种生活方式</a:t>
            </a:r>
            <a:endParaRPr lang="zh-CN" altLang="en-US" dirty="0"/>
          </a:p>
        </p:txBody>
      </p:sp>
      <p:sp>
        <p:nvSpPr>
          <p:cNvPr id="3" name="内容占位符 2"/>
          <p:cNvSpPr>
            <a:spLocks noGrp="1"/>
          </p:cNvSpPr>
          <p:nvPr>
            <p:ph idx="1"/>
          </p:nvPr>
        </p:nvSpPr>
        <p:spPr>
          <a:xfrm>
            <a:off x="179513" y="764704"/>
            <a:ext cx="8784976" cy="5472608"/>
          </a:xfrm>
        </p:spPr>
        <p:txBody>
          <a:bodyPr>
            <a:normAutofit fontScale="70000" lnSpcReduction="20000"/>
          </a:bodyPr>
          <a:lstStyle/>
          <a:p>
            <a:r>
              <a:rPr lang="zh-CN" altLang="en-US" dirty="0"/>
              <a:t>微信 </a:t>
            </a:r>
            <a:r>
              <a:rPr lang="en-US" altLang="zh-CN" dirty="0"/>
              <a:t>(</a:t>
            </a:r>
            <a:r>
              <a:rPr lang="en-US" altLang="zh-CN" dirty="0" err="1"/>
              <a:t>WeChat</a:t>
            </a:r>
            <a:r>
              <a:rPr lang="en-US" altLang="zh-CN" dirty="0"/>
              <a:t>)</a:t>
            </a:r>
            <a:r>
              <a:rPr lang="en-US" altLang="zh-CN" baseline="30000" dirty="0"/>
              <a:t>[1]</a:t>
            </a:r>
            <a:r>
              <a:rPr lang="zh-CN" altLang="en-US" dirty="0"/>
              <a:t>  是</a:t>
            </a:r>
            <a:r>
              <a:rPr lang="zh-CN" altLang="en-US" dirty="0">
                <a:hlinkClick r:id="rId2"/>
              </a:rPr>
              <a:t>腾讯公司</a:t>
            </a:r>
            <a:r>
              <a:rPr lang="zh-CN" altLang="en-US" dirty="0"/>
              <a:t>于</a:t>
            </a:r>
            <a:r>
              <a:rPr lang="en-US" altLang="zh-CN" dirty="0"/>
              <a:t>2011</a:t>
            </a:r>
            <a:r>
              <a:rPr lang="zh-CN" altLang="en-US" dirty="0"/>
              <a:t>年</a:t>
            </a:r>
            <a:r>
              <a:rPr lang="en-US" altLang="zh-CN" dirty="0"/>
              <a:t>1</a:t>
            </a:r>
            <a:r>
              <a:rPr lang="zh-CN" altLang="en-US" dirty="0"/>
              <a:t>月</a:t>
            </a:r>
            <a:r>
              <a:rPr lang="en-US" altLang="zh-CN" dirty="0"/>
              <a:t>21</a:t>
            </a:r>
            <a:r>
              <a:rPr lang="zh-CN" altLang="en-US" dirty="0"/>
              <a:t>日推出的一个为</a:t>
            </a:r>
            <a:r>
              <a:rPr lang="zh-CN" altLang="en-US" dirty="0">
                <a:hlinkClick r:id="rId3"/>
              </a:rPr>
              <a:t>智能终端</a:t>
            </a:r>
            <a:r>
              <a:rPr lang="zh-CN" altLang="en-US" dirty="0"/>
              <a:t>提供</a:t>
            </a:r>
            <a:r>
              <a:rPr lang="zh-CN" altLang="en-US" dirty="0">
                <a:hlinkClick r:id="rId4"/>
              </a:rPr>
              <a:t>即时通讯</a:t>
            </a:r>
            <a:r>
              <a:rPr lang="zh-CN" altLang="en-US" dirty="0"/>
              <a:t>服务的免费</a:t>
            </a:r>
            <a:r>
              <a:rPr lang="zh-CN" altLang="en-US" dirty="0">
                <a:hlinkClick r:id="rId5"/>
              </a:rPr>
              <a:t>应用程序</a:t>
            </a:r>
            <a:r>
              <a:rPr lang="zh-CN" altLang="en-US" dirty="0"/>
              <a:t>，</a:t>
            </a:r>
            <a:r>
              <a:rPr lang="en-US" altLang="zh-CN" baseline="30000" dirty="0"/>
              <a:t>[1]</a:t>
            </a:r>
            <a:r>
              <a:rPr lang="zh-CN" altLang="en-US" dirty="0"/>
              <a:t>  微信支持跨通信</a:t>
            </a:r>
            <a:r>
              <a:rPr lang="zh-CN" altLang="en-US" dirty="0">
                <a:hlinkClick r:id="rId6"/>
              </a:rPr>
              <a:t>运营商</a:t>
            </a:r>
            <a:r>
              <a:rPr lang="zh-CN" altLang="en-US" dirty="0"/>
              <a:t>、跨操作系统平台通过网络快速发送免费（需消耗少量网络流量）</a:t>
            </a:r>
            <a:r>
              <a:rPr lang="zh-CN" altLang="en-US" dirty="0">
                <a:hlinkClick r:id="rId7"/>
              </a:rPr>
              <a:t>语音短信</a:t>
            </a:r>
            <a:r>
              <a:rPr lang="zh-CN" altLang="en-US" dirty="0"/>
              <a:t>、</a:t>
            </a:r>
            <a:r>
              <a:rPr lang="zh-CN" altLang="en-US" dirty="0">
                <a:hlinkClick r:id="rId8"/>
              </a:rPr>
              <a:t>视频</a:t>
            </a:r>
            <a:r>
              <a:rPr lang="zh-CN" altLang="en-US" dirty="0"/>
              <a:t>、</a:t>
            </a:r>
            <a:r>
              <a:rPr lang="zh-CN" altLang="en-US" dirty="0">
                <a:hlinkClick r:id="rId9"/>
              </a:rPr>
              <a:t>图片</a:t>
            </a:r>
            <a:r>
              <a:rPr lang="zh-CN" altLang="en-US" dirty="0"/>
              <a:t>和文字，同时，也可以使用通过共享</a:t>
            </a:r>
            <a:r>
              <a:rPr lang="zh-CN" altLang="en-US" dirty="0">
                <a:hlinkClick r:id="rId10"/>
              </a:rPr>
              <a:t>流媒体</a:t>
            </a:r>
            <a:r>
              <a:rPr lang="zh-CN" altLang="en-US" dirty="0"/>
              <a:t>内容的资料和基于位置的社交插件“</a:t>
            </a:r>
            <a:r>
              <a:rPr lang="zh-CN" altLang="en-US" dirty="0">
                <a:hlinkClick r:id="rId11"/>
              </a:rPr>
              <a:t>摇一摇</a:t>
            </a:r>
            <a:r>
              <a:rPr lang="zh-CN" altLang="en-US" dirty="0"/>
              <a:t>”、“</a:t>
            </a:r>
            <a:r>
              <a:rPr lang="zh-CN" altLang="en-US" dirty="0">
                <a:hlinkClick r:id="rId12"/>
              </a:rPr>
              <a:t>漂流瓶</a:t>
            </a:r>
            <a:r>
              <a:rPr lang="zh-CN" altLang="en-US" dirty="0"/>
              <a:t>”、“</a:t>
            </a:r>
            <a:r>
              <a:rPr lang="zh-CN" altLang="en-US" dirty="0">
                <a:hlinkClick r:id="rId13"/>
              </a:rPr>
              <a:t>朋友圈</a:t>
            </a:r>
            <a:r>
              <a:rPr lang="zh-CN" altLang="en-US" dirty="0"/>
              <a:t>”、”</a:t>
            </a:r>
            <a:r>
              <a:rPr lang="zh-CN" altLang="en-US" dirty="0">
                <a:hlinkClick r:id="rId14"/>
              </a:rPr>
              <a:t>公众平台</a:t>
            </a:r>
            <a:r>
              <a:rPr lang="zh-CN" altLang="en-US" dirty="0"/>
              <a:t>“、”语音记事本“等服务插件。</a:t>
            </a:r>
          </a:p>
          <a:p>
            <a:r>
              <a:rPr lang="zh-CN" altLang="en-US" dirty="0"/>
              <a:t>截止到</a:t>
            </a:r>
            <a:r>
              <a:rPr lang="en-US" altLang="zh-CN" dirty="0"/>
              <a:t>2015</a:t>
            </a:r>
            <a:r>
              <a:rPr lang="zh-CN" altLang="en-US" dirty="0"/>
              <a:t>年第一季度，微信已经覆盖</a:t>
            </a:r>
            <a:r>
              <a:rPr lang="zh-CN" altLang="en-US" dirty="0">
                <a:hlinkClick r:id="rId15"/>
              </a:rPr>
              <a:t>中国</a:t>
            </a:r>
            <a:r>
              <a:rPr lang="zh-CN" altLang="en-US" dirty="0"/>
              <a:t> </a:t>
            </a:r>
            <a:r>
              <a:rPr lang="en-US" altLang="zh-CN" dirty="0"/>
              <a:t>90% </a:t>
            </a:r>
            <a:r>
              <a:rPr lang="zh-CN" altLang="en-US" dirty="0"/>
              <a:t>以上的智能手机，月活跃用户达到 </a:t>
            </a:r>
            <a:r>
              <a:rPr lang="en-US" altLang="zh-CN" dirty="0"/>
              <a:t>5.49 </a:t>
            </a:r>
            <a:r>
              <a:rPr lang="zh-CN" altLang="en-US" dirty="0"/>
              <a:t>亿，用户覆盖 </a:t>
            </a:r>
            <a:r>
              <a:rPr lang="en-US" altLang="zh-CN" dirty="0"/>
              <a:t>200 </a:t>
            </a:r>
            <a:r>
              <a:rPr lang="zh-CN" altLang="en-US" dirty="0"/>
              <a:t>多个国家、超过 </a:t>
            </a:r>
            <a:r>
              <a:rPr lang="en-US" altLang="zh-CN" dirty="0"/>
              <a:t>20 </a:t>
            </a:r>
            <a:r>
              <a:rPr lang="zh-CN" altLang="en-US" dirty="0"/>
              <a:t>种语言。</a:t>
            </a:r>
            <a:r>
              <a:rPr lang="en-US" altLang="zh-CN" baseline="30000" dirty="0"/>
              <a:t>[2]</a:t>
            </a:r>
            <a:r>
              <a:rPr lang="zh-CN" altLang="en-US" dirty="0"/>
              <a:t>  此外，各品牌的微信公众账号总数已经超过 </a:t>
            </a:r>
            <a:r>
              <a:rPr lang="en-US" altLang="zh-CN" dirty="0"/>
              <a:t>800 </a:t>
            </a:r>
            <a:r>
              <a:rPr lang="zh-CN" altLang="en-US" dirty="0"/>
              <a:t>万个，移动应用对接数量超过 </a:t>
            </a:r>
            <a:r>
              <a:rPr lang="en-US" altLang="zh-CN" dirty="0"/>
              <a:t>85000 </a:t>
            </a:r>
            <a:r>
              <a:rPr lang="zh-CN" altLang="en-US" dirty="0"/>
              <a:t>个，</a:t>
            </a:r>
            <a:r>
              <a:rPr lang="zh-CN" altLang="en-US" dirty="0">
                <a:hlinkClick r:id="rId16"/>
              </a:rPr>
              <a:t>微信支付</a:t>
            </a:r>
            <a:r>
              <a:rPr lang="zh-CN" altLang="en-US" dirty="0"/>
              <a:t>用户则达到了 </a:t>
            </a:r>
            <a:r>
              <a:rPr lang="en-US" altLang="zh-CN" dirty="0"/>
              <a:t>4 </a:t>
            </a:r>
            <a:r>
              <a:rPr lang="zh-CN" altLang="en-US" dirty="0"/>
              <a:t>亿左右。</a:t>
            </a:r>
            <a:r>
              <a:rPr lang="en-US" altLang="zh-CN" baseline="30000" dirty="0"/>
              <a:t>[2]</a:t>
            </a:r>
            <a:r>
              <a:rPr lang="zh-CN" altLang="en-US" dirty="0"/>
              <a:t>  </a:t>
            </a:r>
          </a:p>
          <a:p>
            <a:r>
              <a:rPr lang="zh-CN" altLang="en-US" dirty="0"/>
              <a:t>微信提供公众平台、朋友圈、消息推送等功能，用户可以通过“摇一摇”、“搜索号码”、“附近的人”、扫二维码方式添加好友和关注公众平台，同时微信将内容分享给好友以及将用户看到的精彩内容分享到微信朋友圈。</a:t>
            </a:r>
          </a:p>
          <a:p>
            <a:r>
              <a:rPr lang="en-US" altLang="zh-CN" dirty="0"/>
              <a:t>2013</a:t>
            </a:r>
            <a:r>
              <a:rPr lang="zh-CN" altLang="en-US" dirty="0"/>
              <a:t>年</a:t>
            </a:r>
            <a:r>
              <a:rPr lang="en-US" altLang="zh-CN" dirty="0"/>
              <a:t>11</a:t>
            </a:r>
            <a:r>
              <a:rPr lang="zh-CN" altLang="en-US" dirty="0"/>
              <a:t>月注册用户量突破</a:t>
            </a:r>
            <a:r>
              <a:rPr lang="en-US" altLang="zh-CN" dirty="0"/>
              <a:t>6</a:t>
            </a:r>
            <a:r>
              <a:rPr lang="zh-CN" altLang="en-US" dirty="0"/>
              <a:t>亿，是亚洲地区最大用户群体的移动即时通讯软件。</a:t>
            </a:r>
          </a:p>
          <a:p>
            <a:r>
              <a:rPr lang="en-US" altLang="zh-CN" dirty="0"/>
              <a:t>2015</a:t>
            </a:r>
            <a:r>
              <a:rPr lang="zh-CN" altLang="en-US" dirty="0"/>
              <a:t>年春节期间，微信联合各类商家推出春节“摇红包”活动，送出金额超过</a:t>
            </a:r>
            <a:r>
              <a:rPr lang="en-US" altLang="zh-CN" dirty="0"/>
              <a:t>5</a:t>
            </a:r>
            <a:r>
              <a:rPr lang="zh-CN" altLang="en-US" dirty="0"/>
              <a:t>亿的现金红包。</a:t>
            </a:r>
            <a:r>
              <a:rPr lang="en-US" altLang="zh-CN" dirty="0"/>
              <a:t>6</a:t>
            </a:r>
            <a:r>
              <a:rPr lang="zh-CN" altLang="en-US" dirty="0"/>
              <a:t>月</a:t>
            </a:r>
            <a:r>
              <a:rPr lang="en-US" altLang="zh-CN" dirty="0"/>
              <a:t>30</a:t>
            </a:r>
            <a:r>
              <a:rPr lang="zh-CN" altLang="en-US" dirty="0"/>
              <a:t>日，腾讯以</a:t>
            </a:r>
            <a:r>
              <a:rPr lang="en-US" altLang="zh-CN" dirty="0"/>
              <a:t>17.6</a:t>
            </a:r>
            <a:r>
              <a:rPr lang="zh-CN" altLang="en-US" dirty="0"/>
              <a:t>亿元投得</a:t>
            </a:r>
            <a:r>
              <a:rPr lang="zh-CN" altLang="en-US" dirty="0">
                <a:hlinkClick r:id="rId17"/>
              </a:rPr>
              <a:t>广州</a:t>
            </a:r>
            <a:r>
              <a:rPr lang="zh-CN" altLang="en-US" dirty="0">
                <a:hlinkClick r:id="rId18"/>
              </a:rPr>
              <a:t>琶洲</a:t>
            </a:r>
            <a:r>
              <a:rPr lang="zh-CN" altLang="en-US" dirty="0"/>
              <a:t>地块以建设微信总部大楼。</a:t>
            </a:r>
          </a:p>
          <a:p>
            <a:r>
              <a:rPr lang="en-US" altLang="zh-CN" dirty="0"/>
              <a:t>2016</a:t>
            </a:r>
            <a:r>
              <a:rPr lang="zh-CN" altLang="en-US" dirty="0"/>
              <a:t>年</a:t>
            </a:r>
            <a:r>
              <a:rPr lang="en-US" altLang="zh-CN" dirty="0"/>
              <a:t>3</a:t>
            </a:r>
            <a:r>
              <a:rPr lang="zh-CN" altLang="en-US" dirty="0"/>
              <a:t>月</a:t>
            </a:r>
            <a:r>
              <a:rPr lang="en-US" altLang="zh-CN" dirty="0"/>
              <a:t>1</a:t>
            </a:r>
            <a:r>
              <a:rPr lang="zh-CN" altLang="en-US" dirty="0"/>
              <a:t>日起，微信支付对转账功能停止收取手续费。同日起，对提现功能开始收取手续费。</a:t>
            </a:r>
            <a:r>
              <a:rPr lang="en-US" altLang="zh-CN" baseline="30000" dirty="0"/>
              <a:t>[3]</a:t>
            </a:r>
            <a:r>
              <a:rPr lang="zh-CN" altLang="en-US" dirty="0"/>
              <a:t>  </a:t>
            </a:r>
            <a:r>
              <a:rPr lang="en-US" altLang="zh-CN" dirty="0"/>
              <a:t>3</a:t>
            </a:r>
            <a:r>
              <a:rPr lang="zh-CN" altLang="en-US" dirty="0"/>
              <a:t>月</a:t>
            </a:r>
            <a:r>
              <a:rPr lang="en-US" altLang="zh-CN" dirty="0"/>
              <a:t>10</a:t>
            </a:r>
            <a:r>
              <a:rPr lang="zh-CN" altLang="en-US" dirty="0"/>
              <a:t>日，微信官方首次公布“企业微信”的相关细节，并于</a:t>
            </a:r>
            <a:r>
              <a:rPr lang="en-US" altLang="zh-CN" dirty="0"/>
              <a:t>4</a:t>
            </a:r>
            <a:r>
              <a:rPr lang="zh-CN" altLang="en-US" dirty="0"/>
              <a:t>月</a:t>
            </a:r>
            <a:r>
              <a:rPr lang="en-US" altLang="zh-CN" dirty="0"/>
              <a:t>18</a:t>
            </a:r>
            <a:r>
              <a:rPr lang="zh-CN" altLang="en-US" dirty="0"/>
              <a:t>日通过应用宝正式发布安卓版。</a:t>
            </a:r>
            <a:r>
              <a:rPr lang="en-US" altLang="zh-CN" dirty="0"/>
              <a:t>8</a:t>
            </a:r>
            <a:r>
              <a:rPr lang="zh-CN" altLang="en-US" dirty="0"/>
              <a:t>月，微信与支付宝同获香港首批支付牌照，意欲争夺新市场</a:t>
            </a:r>
            <a:r>
              <a:rPr lang="en-US" altLang="zh-CN" baseline="30000" dirty="0"/>
              <a:t>[4]</a:t>
            </a:r>
            <a:r>
              <a:rPr lang="zh-CN" altLang="en-US" dirty="0"/>
              <a:t>  。</a:t>
            </a:r>
          </a:p>
          <a:p>
            <a:endParaRPr lang="zh-CN" altLang="en-US" dirty="0"/>
          </a:p>
        </p:txBody>
      </p:sp>
    </p:spTree>
    <p:extLst>
      <p:ext uri="{BB962C8B-B14F-4D97-AF65-F5344CB8AC3E}">
        <p14:creationId xmlns:p14="http://schemas.microsoft.com/office/powerpoint/2010/main" val="3008864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具体功能</a:t>
            </a:r>
          </a:p>
        </p:txBody>
      </p:sp>
      <p:sp>
        <p:nvSpPr>
          <p:cNvPr id="3" name="内容占位符 2"/>
          <p:cNvSpPr>
            <a:spLocks noGrp="1"/>
          </p:cNvSpPr>
          <p:nvPr>
            <p:ph idx="1"/>
          </p:nvPr>
        </p:nvSpPr>
        <p:spPr/>
        <p:txBody>
          <a:bodyPr/>
          <a:lstStyle/>
          <a:p>
            <a:pPr marL="457200" indent="-457200">
              <a:buFont typeface="+mj-lt"/>
              <a:buAutoNum type="arabicPeriod"/>
            </a:pPr>
            <a:r>
              <a:rPr lang="zh-CN" altLang="en-US" dirty="0" smtClean="0"/>
              <a:t>聊天</a:t>
            </a:r>
            <a:endParaRPr lang="en-US" altLang="zh-CN" dirty="0" smtClean="0"/>
          </a:p>
          <a:p>
            <a:pPr marL="457200" indent="-457200">
              <a:buFont typeface="+mj-lt"/>
              <a:buAutoNum type="arabicPeriod"/>
            </a:pPr>
            <a:r>
              <a:rPr lang="zh-CN" altLang="en-US" dirty="0" smtClean="0"/>
              <a:t>视频</a:t>
            </a:r>
            <a:endParaRPr lang="en-US" altLang="zh-CN" dirty="0" smtClean="0"/>
          </a:p>
          <a:p>
            <a:pPr marL="457200" indent="-457200">
              <a:buFont typeface="+mj-lt"/>
              <a:buAutoNum type="arabicPeriod"/>
            </a:pPr>
            <a:r>
              <a:rPr lang="zh-CN" altLang="en-US" dirty="0"/>
              <a:t>播放</a:t>
            </a:r>
            <a:r>
              <a:rPr lang="zh-CN" altLang="en-US" dirty="0" smtClean="0"/>
              <a:t>音乐</a:t>
            </a:r>
            <a:endParaRPr lang="en-US" altLang="zh-CN" dirty="0" smtClean="0"/>
          </a:p>
          <a:p>
            <a:pPr marL="457200" indent="-457200">
              <a:buFont typeface="+mj-lt"/>
              <a:buAutoNum type="arabicPeriod"/>
            </a:pPr>
            <a:r>
              <a:rPr lang="zh-CN" altLang="en-US" dirty="0"/>
              <a:t>传</a:t>
            </a:r>
            <a:r>
              <a:rPr lang="zh-CN" altLang="en-US" dirty="0" smtClean="0"/>
              <a:t>照片</a:t>
            </a:r>
            <a:endParaRPr lang="en-US" altLang="zh-CN" dirty="0" smtClean="0"/>
          </a:p>
          <a:p>
            <a:pPr marL="457200" indent="-457200">
              <a:buFont typeface="+mj-lt"/>
              <a:buAutoNum type="arabicPeriod"/>
            </a:pPr>
            <a:r>
              <a:rPr lang="zh-CN" altLang="en-US" dirty="0" smtClean="0"/>
              <a:t>其他功能</a:t>
            </a:r>
            <a:endParaRPr lang="en-US" altLang="zh-CN" dirty="0"/>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8490" y="363920"/>
            <a:ext cx="3361556" cy="2826271"/>
          </a:xfrm>
          <a:prstGeom prst="rect">
            <a:avLst/>
          </a:prstGeom>
        </p:spPr>
      </p:pic>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59448" y="332656"/>
            <a:ext cx="2657872" cy="4309467"/>
          </a:xfrm>
          <a:prstGeom prst="rect">
            <a:avLst/>
          </a:prstGeom>
        </p:spPr>
      </p:pic>
      <p:pic>
        <p:nvPicPr>
          <p:cNvPr id="6" name="图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89262" y="3501008"/>
            <a:ext cx="4114800" cy="2743200"/>
          </a:xfrm>
          <a:prstGeom prst="rect">
            <a:avLst/>
          </a:prstGeom>
        </p:spPr>
      </p:pic>
    </p:spTree>
    <p:extLst>
      <p:ext uri="{BB962C8B-B14F-4D97-AF65-F5344CB8AC3E}">
        <p14:creationId xmlns:p14="http://schemas.microsoft.com/office/powerpoint/2010/main" val="2183346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微信在教学中的优势</a:t>
            </a:r>
            <a:endParaRPr lang="zh-CN" altLang="en-US" dirty="0"/>
          </a:p>
        </p:txBody>
      </p:sp>
      <p:sp>
        <p:nvSpPr>
          <p:cNvPr id="3" name="内容占位符 2"/>
          <p:cNvSpPr>
            <a:spLocks noGrp="1"/>
          </p:cNvSpPr>
          <p:nvPr>
            <p:ph idx="1"/>
          </p:nvPr>
        </p:nvSpPr>
        <p:spPr/>
        <p:txBody>
          <a:bodyPr/>
          <a:lstStyle/>
          <a:p>
            <a:r>
              <a:rPr lang="en-US" altLang="zh-CN" dirty="0"/>
              <a:t>1.</a:t>
            </a:r>
            <a:r>
              <a:rPr lang="zh-CN" altLang="en-US" dirty="0"/>
              <a:t>微</a:t>
            </a:r>
            <a:r>
              <a:rPr lang="zh-CN" altLang="en-US" dirty="0" smtClean="0"/>
              <a:t>信有</a:t>
            </a:r>
            <a:r>
              <a:rPr lang="zh-CN" altLang="en-US" dirty="0"/>
              <a:t>庞大的用户群，可以直接用手机</a:t>
            </a:r>
            <a:r>
              <a:rPr lang="en-US" altLang="zh-CN" dirty="0"/>
              <a:t>QQ</a:t>
            </a:r>
            <a:r>
              <a:rPr lang="zh-CN" altLang="en-US" dirty="0"/>
              <a:t>登陆微</a:t>
            </a:r>
            <a:r>
              <a:rPr lang="zh-CN" altLang="en-US" dirty="0" smtClean="0"/>
              <a:t>信</a:t>
            </a:r>
            <a:endParaRPr lang="en-US" altLang="zh-CN" dirty="0" smtClean="0"/>
          </a:p>
          <a:p>
            <a:r>
              <a:rPr lang="en-US" altLang="zh-CN" dirty="0"/>
              <a:t>2.</a:t>
            </a:r>
            <a:r>
              <a:rPr lang="zh-CN" altLang="en-US" dirty="0"/>
              <a:t>微信可以对用户设置分组，并发布有声有图有文字的</a:t>
            </a:r>
            <a:r>
              <a:rPr lang="zh-CN" altLang="en-US" dirty="0" smtClean="0"/>
              <a:t>多媒体</a:t>
            </a:r>
            <a:r>
              <a:rPr lang="zh-CN" altLang="en-US" dirty="0"/>
              <a:t>资讯信息</a:t>
            </a:r>
            <a:r>
              <a:rPr lang="zh-CN" altLang="en-US" dirty="0" smtClean="0"/>
              <a:t>。</a:t>
            </a:r>
            <a:endParaRPr lang="en-US" altLang="zh-CN" dirty="0" smtClean="0"/>
          </a:p>
          <a:p>
            <a:r>
              <a:rPr lang="en-US" altLang="zh-CN" dirty="0" smtClean="0"/>
              <a:t>3.</a:t>
            </a:r>
            <a:r>
              <a:rPr lang="zh-CN" altLang="en-US" dirty="0" smtClean="0"/>
              <a:t>微</a:t>
            </a:r>
            <a:r>
              <a:rPr lang="zh-CN" altLang="en-US" dirty="0"/>
              <a:t>信可以与用户实时进行交流，特别适用于互动式的学习</a:t>
            </a:r>
            <a:r>
              <a:rPr lang="zh-CN" altLang="en-US" dirty="0" smtClean="0"/>
              <a:t>。</a:t>
            </a:r>
            <a:endParaRPr lang="en-US" altLang="zh-CN" dirty="0" smtClean="0"/>
          </a:p>
          <a:p>
            <a:r>
              <a:rPr lang="en-US" altLang="zh-CN" dirty="0" smtClean="0"/>
              <a:t>4.</a:t>
            </a:r>
            <a:r>
              <a:rPr lang="zh-CN" altLang="en-US" dirty="0"/>
              <a:t> </a:t>
            </a:r>
            <a:r>
              <a:rPr lang="en-US" altLang="zh-CN" dirty="0"/>
              <a:t>.</a:t>
            </a:r>
            <a:r>
              <a:rPr lang="zh-CN" altLang="en-US" dirty="0"/>
              <a:t>微信平台提供朋友圈功能，是传统教学模式的良好辅助</a:t>
            </a:r>
            <a:r>
              <a:rPr lang="zh-CN" altLang="en-US" dirty="0" smtClean="0"/>
              <a:t>。</a:t>
            </a:r>
            <a:endParaRPr lang="en-US" altLang="zh-CN" dirty="0" smtClean="0"/>
          </a:p>
          <a:p>
            <a:r>
              <a:rPr lang="en-US" altLang="zh-CN" dirty="0" smtClean="0"/>
              <a:t>5.</a:t>
            </a:r>
            <a:r>
              <a:rPr lang="zh-CN" altLang="en-US" dirty="0" smtClean="0"/>
              <a:t>微</a:t>
            </a:r>
            <a:r>
              <a:rPr lang="zh-CN" altLang="en-US" dirty="0"/>
              <a:t>信平台可以通过其强大的分享能力，将网络上的所有教学资源整合起来。</a:t>
            </a:r>
            <a:endParaRPr lang="en-US" altLang="zh-CN" dirty="0" smtClean="0"/>
          </a:p>
          <a:p>
            <a:endParaRPr lang="zh-CN" altLang="en-US" dirty="0"/>
          </a:p>
        </p:txBody>
      </p:sp>
    </p:spTree>
    <p:extLst>
      <p:ext uri="{BB962C8B-B14F-4D97-AF65-F5344CB8AC3E}">
        <p14:creationId xmlns:p14="http://schemas.microsoft.com/office/powerpoint/2010/main" val="1540430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微信使用率排名：</a:t>
            </a:r>
            <a:endParaRPr lang="zh-CN" altLang="en-US" dirty="0"/>
          </a:p>
        </p:txBody>
      </p:sp>
      <p:pic>
        <p:nvPicPr>
          <p:cNvPr id="4" name="内容占位符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83768" y="1124744"/>
            <a:ext cx="4032448" cy="5335213"/>
          </a:xfrm>
        </p:spPr>
      </p:pic>
    </p:spTree>
    <p:extLst>
      <p:ext uri="{BB962C8B-B14F-4D97-AF65-F5344CB8AC3E}">
        <p14:creationId xmlns:p14="http://schemas.microsoft.com/office/powerpoint/2010/main" val="2429599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95936" y="33363"/>
            <a:ext cx="1584176" cy="1196851"/>
          </a:xfrm>
        </p:spPr>
        <p:txBody>
          <a:bodyPr/>
          <a:lstStyle/>
          <a:p>
            <a:r>
              <a:rPr lang="zh-CN" altLang="en-US" dirty="0" smtClean="0"/>
              <a:t>小结</a:t>
            </a:r>
            <a:endParaRPr lang="zh-CN" altLang="en-US" dirty="0"/>
          </a:p>
        </p:txBody>
      </p:sp>
      <p:sp>
        <p:nvSpPr>
          <p:cNvPr id="3" name="内容占位符 2"/>
          <p:cNvSpPr>
            <a:spLocks noGrp="1"/>
          </p:cNvSpPr>
          <p:nvPr>
            <p:ph idx="1"/>
          </p:nvPr>
        </p:nvSpPr>
        <p:spPr>
          <a:xfrm>
            <a:off x="467544" y="2564904"/>
            <a:ext cx="8292045" cy="2232248"/>
          </a:xfrm>
        </p:spPr>
        <p:txBody>
          <a:bodyPr/>
          <a:lstStyle/>
          <a:p>
            <a:pPr marL="0" indent="0">
              <a:buNone/>
            </a:pPr>
            <a:r>
              <a:rPr lang="en-US" altLang="zh-CN" dirty="0"/>
              <a:t> </a:t>
            </a:r>
            <a:r>
              <a:rPr lang="en-US" altLang="zh-CN" dirty="0" smtClean="0"/>
              <a:t>   </a:t>
            </a:r>
            <a:r>
              <a:rPr lang="zh-CN" altLang="en-US" dirty="0" smtClean="0"/>
              <a:t>现代社会科技发展快速，教育打破传统。或许多年后又有新的工具，作为老师我们要做的就是不断吸取新知识，将其运用在课堂上，让学生们更好的吸收，提高教学质量。</a:t>
            </a:r>
            <a:endParaRPr lang="en-US" altLang="zh-CN" dirty="0" smtClean="0"/>
          </a:p>
        </p:txBody>
      </p:sp>
    </p:spTree>
    <p:extLst>
      <p:ext uri="{BB962C8B-B14F-4D97-AF65-F5344CB8AC3E}">
        <p14:creationId xmlns:p14="http://schemas.microsoft.com/office/powerpoint/2010/main" val="3090002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1619672" y="2708920"/>
            <a:ext cx="5651312" cy="2078826"/>
          </a:xfrm>
        </p:spPr>
        <p:txBody>
          <a:bodyPr>
            <a:normAutofit/>
          </a:bodyPr>
          <a:lstStyle/>
          <a:p>
            <a:r>
              <a:rPr lang="zh-CN" altLang="en-US" sz="6600" dirty="0" smtClean="0"/>
              <a:t>谢谢</a:t>
            </a:r>
            <a:endParaRPr lang="zh-CN" altLang="en-US" sz="6600" dirty="0"/>
          </a:p>
        </p:txBody>
      </p:sp>
    </p:spTree>
    <p:extLst>
      <p:ext uri="{BB962C8B-B14F-4D97-AF65-F5344CB8AC3E}">
        <p14:creationId xmlns:p14="http://schemas.microsoft.com/office/powerpoint/2010/main" val="2151641468"/>
      </p:ext>
    </p:extLst>
  </p:cSld>
  <p:clrMapOvr>
    <a:masterClrMapping/>
  </p:clrMapOvr>
  <p:timing>
    <p:tnLst>
      <p:par>
        <p:cTn id="1" dur="indefinite" restart="never" nodeType="tmRoot"/>
      </p:par>
    </p:tnLst>
  </p:timing>
</p:sld>
</file>

<file path=ppt/theme/theme1.xml><?xml version="1.0" encoding="utf-8"?>
<a:theme xmlns:a="http://schemas.openxmlformats.org/drawingml/2006/main" name="A000120140530A99PPBG">
  <a:themeElements>
    <a:clrScheme name="自定义 406">
      <a:dk1>
        <a:srgbClr val="5F5F5F"/>
      </a:dk1>
      <a:lt1>
        <a:sysClr val="window" lastClr="FFFFFF"/>
      </a:lt1>
      <a:dk2>
        <a:srgbClr val="5F5F5F"/>
      </a:dk2>
      <a:lt2>
        <a:srgbClr val="FFFFFF"/>
      </a:lt2>
      <a:accent1>
        <a:srgbClr val="87A452"/>
      </a:accent1>
      <a:accent2>
        <a:srgbClr val="58B898"/>
      </a:accent2>
      <a:accent3>
        <a:srgbClr val="489698"/>
      </a:accent3>
      <a:accent4>
        <a:srgbClr val="C2C25E"/>
      </a:accent4>
      <a:accent5>
        <a:srgbClr val="C00000"/>
      </a:accent5>
      <a:accent6>
        <a:srgbClr val="FFC000"/>
      </a:accent6>
      <a:hlink>
        <a:srgbClr val="00B0F0"/>
      </a:hlink>
      <a:folHlink>
        <a:srgbClr val="7F7F7F"/>
      </a:folHlink>
    </a:clrScheme>
    <a:fontScheme name="自定义 17">
      <a:majorFont>
        <a:latin typeface="Comic Sans MS"/>
        <a:ea typeface="幼圆"/>
        <a:cs typeface=""/>
      </a:majorFont>
      <a:minorFont>
        <a:latin typeface="Calibri"/>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A000120150312A15PPBG</Template>
  <TotalTime>92</TotalTime>
  <Words>214</Words>
  <Application>Microsoft Office PowerPoint</Application>
  <PresentationFormat>全屏显示(4:3)</PresentationFormat>
  <Paragraphs>27</Paragraphs>
  <Slides>8</Slides>
  <Notes>0</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A000120140530A99PPBG</vt:lpstr>
      <vt:lpstr>微信在教学中的应用</vt:lpstr>
      <vt:lpstr>现代生活中有哪些交流工具呢？</vt:lpstr>
      <vt:lpstr>微信，是一种生活方式</vt:lpstr>
      <vt:lpstr>具体功能</vt:lpstr>
      <vt:lpstr>微信在教学中的优势</vt:lpstr>
      <vt:lpstr>微信使用率排名：</vt:lpstr>
      <vt:lpstr>小结</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zhangshan</dc:creator>
  <cp:lastModifiedBy>zhangshan</cp:lastModifiedBy>
  <cp:revision>10</cp:revision>
  <dcterms:created xsi:type="dcterms:W3CDTF">2016-11-22T15:21:09Z</dcterms:created>
  <dcterms:modified xsi:type="dcterms:W3CDTF">2016-11-24T04:51:24Z</dcterms:modified>
</cp:coreProperties>
</file>